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0" r:id="rId4"/>
    <p:sldId id="261" r:id="rId5"/>
    <p:sldId id="265" r:id="rId6"/>
    <p:sldId id="270" r:id="rId7"/>
    <p:sldId id="269" r:id="rId8"/>
    <p:sldId id="263" r:id="rId9"/>
    <p:sldId id="264" r:id="rId10"/>
    <p:sldId id="266" r:id="rId11"/>
    <p:sldId id="268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uthorstream.s3.amazonaws.com/content/1416696_634724093065322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29" y="0"/>
            <a:ext cx="9067800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nhousepharmacy.biz/watermark.axd?productid=627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838200"/>
            <a:ext cx="3505200" cy="3122816"/>
          </a:xfrm>
          <a:prstGeom prst="rect">
            <a:avLst/>
          </a:prstGeom>
          <a:noFill/>
        </p:spPr>
      </p:pic>
      <p:pic>
        <p:nvPicPr>
          <p:cNvPr id="23556" name="Picture 4" descr="http://www.yasminpharmacy.com/product/dalacinc300new.jpg?PHPSESSID=295100189b5a908b5d36308003f441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267200"/>
            <a:ext cx="4220305" cy="2286000"/>
          </a:xfrm>
          <a:prstGeom prst="rect">
            <a:avLst/>
          </a:prstGeom>
          <a:noFill/>
        </p:spPr>
      </p:pic>
      <p:pic>
        <p:nvPicPr>
          <p:cNvPr id="23558" name="Picture 6" descr="http://static.hawaacdn.com/PE/2008/10/14/12/Dalacin20C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" y="228600"/>
            <a:ext cx="4739640" cy="394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fizerinjectables.ca/products/zoom/00260436-62174520558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5715000" cy="5715001"/>
          </a:xfrm>
          <a:prstGeom prst="rect">
            <a:avLst/>
          </a:prstGeom>
          <a:noFill/>
        </p:spPr>
      </p:pic>
      <p:pic>
        <p:nvPicPr>
          <p:cNvPr id="25602" name="Picture 2" descr="https://www.mims.com/resources/drugs/Malaysia/pic/Dalacin%20C%20Phosphate%20inj%20300%20mg_2%20mL39d3a20a-d18f-4749-aad2-9faa000a47b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57200"/>
            <a:ext cx="1447800" cy="600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45.tinypic.com/2s8fcd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7000"/>
            <a:ext cx="48768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armacep.com/img/200/kemicet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3543300" cy="3267712"/>
          </a:xfrm>
          <a:prstGeom prst="rect">
            <a:avLst/>
          </a:prstGeom>
          <a:noFill/>
        </p:spPr>
      </p:pic>
      <p:pic>
        <p:nvPicPr>
          <p:cNvPr id="28676" name="Picture 4" descr="https://encrypted-tbn2.gstatic.com/images?q=tbn:ANd9GcTB4GEin1lxxBXiQvcxi0W-E7_NWXr-FwXjg8N9axQ8-94MJ-5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3281" y="914400"/>
            <a:ext cx="4272893" cy="2286000"/>
          </a:xfrm>
          <a:prstGeom prst="rect">
            <a:avLst/>
          </a:prstGeom>
          <a:noFill/>
        </p:spPr>
      </p:pic>
      <p:sp>
        <p:nvSpPr>
          <p:cNvPr id="28678" name="AutoShape 6" descr="data:image/jpeg;base64,/9j/4AAQSkZJRgABAQAAAQABAAD/2wCEAAkGBxQTEhUUEhQVFhQVFBcWFRUWFRcXFxUVFRUYFhYVFBgYHyggGBolHRUUIjEhJyksLi4uGB8zODMsNygtLi0BCgoKDg0OGhAQGzckHCUwNDQ1NTQzMDUvMiwsNjcyLDUvLDEsNyw0LC4vLiwvLC0sLywtLCwsLCw0LDQsLCwsLP/AABEIAPQAmAMBIgACEQEDEQH/xAAbAAABBQEBAAAAAAAAAAAAAAAAAQMEBQYCB//EAD0QAAIBAgQEBQIDBQcEAwAAAAECAwARBBIhMQUTQVEGIjJhcYGRFEKhFSNSYtEzNHJzscHwByRjskOzw//EABsBAQADAQEBAQAAAAAAAAAAAAABAgMEBgUH/8QAMREAAgECAgcGBQUAAAAAAAAAAAECAxEEQQUSFCExUaETYYHB0eEyM3Gx8CNCgpHx/9oADAMBAAIRAxEAPwD2nFYjIAbXvTA4iO361zxb0r81WUBbfjfb9aRsfbew+TaqsGnImuQDqCetATTxId1+9J+0fdac/CrXX4daAjPxOwvv8C9MftonZXPX01YchaXlDtQFa3F36I/2FcDikx/+M1bcodqOWO1AVY4hN1Q/Q/13qPJNiz6HT4ZMv6gm9XuQdhRkHagMU2I4rc3MRB0XKAbe7liNPgU5CeIn1uF1AsuQjTdidN+1tK2VhRagMbA/FBr+49WzMT5flQNavsFjcTpzY4xpqUcm30K/71a0UA2uKPVTTyzg9/tXNFAPA0UxC+pFFAROOTBEDMbAHU/OlVkcqt6SD8GpvidFaEhhmU3zC/TrWIeKJiDHMYXDkZW0zdAAw0tpQGtpzD+pfkUzG1wNb6D3/Wn8N6l+RQFvWfk8VIjMskbqVZx0JGUqFzDpnzAjfTrWgqL+z4Te8aG5JNwDq251oCvh8Qq8kaIjWkYi7jKfLo1hvodK64nx5YmiGUkObubMOXGCFzkW08zDe2gY9Ks4lQ6rkNtLixseuo2pwj9RY+47GgM3h/Foe2WFyCgewIOhVm0I0JAXVd7kVyfFZuLQM1+ilbbX8r/mv0FhqG3tWkhiCKFQBVUWAAsABtaoXEeIw4dkMnlad1jUhSSzWOUG2wGtErkNpcTvhWMeVSXj5bAgWuSDdQwIJA/it8g1NoNFCQoqIeIx5pEVg8kSB3jXVgCCVFu5sbUcJxhmhSRo3iLi5jkFnT2YdDU2ZF1wJdFFQuI8SWKMyeu17BSNSASdelgCaJXDaW9k2iqvgnGBPm8uUrrcHMrKTa6t7EEVaUaadmIyUldDcHqPzRRh9z80VBJA8UhzCeX6tbDuOo+16w8+KjvafDFCfLmS49jcH6d63PiQgRG7ZBqC3a4t/vWTmbEKBy8k8ZOo9Wm/0AFtKAYjwoFxhsRZswujHIdelz6ra1eeGXmIHPtfPZSOo7/e9Z+GSB5DniaJiOmoudCxB9zVl4bwmWZMmIEiAnMt7MDsLr83oDbivH5+LPHisdh425RxWMEbYhvTEoBBA/mN9K9gFZSPwWrDHLOwdMXKJFsLGIgGxudzrW1KcY31jCtCUrapD41jk4YmGweGMcXMzEyyKWVFS2Z2UepmJqsxHjfELhsSVeOSSCSHJMsZVJUlaxGVtiLW071djwfKY4M+KP4jDEiGcRj0MACkisTm2GtSMb4UefDvDicU7l3R8yxooTlm+VFHfrerqVNcd5m41Xe24q2xPEBjlwjYlP30JlLrCBybbiME69rm9QMF4hxTR4UPLdv2mcM7hVBkjXuLafSts3BFOMXF5mzpEYgmmWxN7nreoEHgyBQgzSnJijil8w/tG6HT0+1QqkM10JdKd9z6lPwGebF8/GPiJVSGaRY8PHYIVh/LJoSb6VS8NxmOlijxUS4t52cOTnjGFKFtYwhba2gO9bVfB+HExmQyoWcSMiSlY3cG92Qb+4pI/BeEV86o4GfPyxK4iz3vfl3tvUqrBEOlN/6ZbhvDFTHcSIeW8MKshMrXJaN759fPbS19qh8IhOIfhccskhV8FI0gDsDIAw0cg3Neg4rw5hpJue8QMtrFrkXFrWYA2OhNO4TgsEZjKRKphQxxG2qId1X2qO2Xj7WJVB+B5bjXaGLE4dG/7deIpGwZ2CrEVJKsw1VCQoNaHw5wMNiJVDYZI2iGaHCyl8rAkLLroLgsD3FbccNhAkHLT96byDKLOe796MDw6GG/JiSO++RQt7bXtvR17rcI4ezu+Bzw7hyxZiCSzHVjb7AAAKNSbAbmplFFc7dzpSSVkN4bc/JpKMNufk0UJIvHoA8YVr2J1sbH79Ky0/ASADDKwIJIDHqe5W1/tWk8UB+T+69d7r01BG9ZiLjrpYYmFlubXXW5v2/pQDeKkxKA54kljBsBluco1vcdPpVh4Ww8ZKzIhRnJBBN/zXqVhsejmyt5tfKdG03NqnYb1j5oC3FZZvF7PLLHhMJLiBC2SR1ZFUN1C5vVWpFeY+JeXgTNicBjlWRpLyYUsrh5L6gKPMD7frWtKKk7MxrScUmjeYrGy83JEkTAROz3ks6SactSo/KdbmqXiPiWVRgchhLYiflT5DzFUgDMsbA7g1VYDi8eH4nipMSREZcLAyhtMzWuVW+5vpasxgIXfC4BYyY3bGz5WtfIxtYke161jSWf5uZjOs8vzej1abxBhlEhaeMCEgS+YeQnZT/MbHTeqvHeIUlWBsPiljVsSsTFonJkJF+UoI0JuNayWDXDNgThcUJMNNBiAXZUZy0vmImOhzqbH9K6jnxWITCGVXkVOJJy5OSyM8IXWR1A0F+tQqSQdaTNbjfHODjLgu7GNykgWN2yFTYl7DQe/tUviHiSOMJkjnn5icxeRE0gydCSNB8VmeE8Nk/CcVBicPLPPkBQhpFt5Stx5hqbWpiDCYsfh45IcS8AwsarHDJygs35uewIIA+fvUdnAntZ2J3HfHREeHfCRu6zSKCxjJFrkNENRaXTatnhZi6K5VkLC+RtGW/Rh3rzfD+G8WvD4FEN5oMaZjEWALLc7G9u1ej4SVmRWdMjEXZLg5Sd1uNDVaqiktUvRlJtuXcPUUUVidAUUUUA1hevzRSYXr80tAVni5QcOQWygkXbU5dRrpWT5eIS5jyzpbMLHOu/Ym4PatpxyBXTI4urXuPtWci4IEdWicixF1a5BHUAix7b0BBwePhE12jaN0zAEXK+Y63Fr/WtPgJVZlKkEX3HtvTM+HR/Wob5Gv3rvhWFWPKiXy5ri5udfc0Be1XrwXDiTmCCLmXvnyDNfv8ANWFZzhEGTiGKBd3vDC92N7Zmk0A2AFqhyatbM0hSU4ybyV+qXmX0mGRmDMill9LFQSPg/au1jA2AHXYaHvWP45xmVZJws/LMTxJHDZbyK5GZzfU7kXGgtWyNVjPWbSyLVcO6UYyefs/Mi/jV5xh/NyxJfS1sxW3e+lJDxOFpJIlkUyRAGRL6oDsT7VRYnErFxGWVw2RcFHcqrMdZmFgANT7Vn+LYOcYjEywRuXmxDYUkKf7OaKPLL7qrBtfc10Rpp/0cUqrjlmb3hXFYsSnMgcOlyuYA2uNxrURuOIZ44V1zvKpJuLGFVJy9/WBVX4bBwkTxrBKV5+I5YVNAsYGQt7NbTvTUHC5o3wL8ss0cWJkmtb+2mCPl16lsw+lNSN2NeTS6l6/G4lbEKxKnDRiSS4sCjAkMp6+kj5qZgsRzI0fKVzqGytuAwuAfesp4k4LPiJIXjTKs8QhxiswzJGHWQddT61071qoHfO4ZAqKVEbBr5xbW4/LY6VWSVlYvGUm3cfoooqhoFFFFAM4Tr8mikwnX5ooCF4kVjF5CA19CTbUW0ue9ZheMyxFVxEVsxsGG56fBP1rUeIMMJI8jEgN1G+mvWqLh+EmRrO+eMg79G6aEX77GgJWE4jHJ6WF9ip0N+1jvU/C+tfmqXH8BjkBy+Q9LbX6G39K68P4GaKZQz549fMTrfpcUBr6bEKhiwUZiAC1tSBsCfa5pyvOcP4imXDQTDM7QYMviGdJAWZHjMkfmsucrnsbHUUBseIcEE0gZ5GyAqeWAgBKG4u1s1r20vVicQm+Zbd8w/rWJlxXEJCY25gzxHRIVCZHhdi4kO0ocogX9NbiJDwLEqsapEfJGFUlYxqYcMDmAsD5lkGo/LUJJF5VJSST4I9FpiTGxq6xtIgkYeVCwzMOpC7kVhp8BxF8xU4iMNiXOVpUZljsohaMhh5RZ2YN/ENDarTjXA53xcssZsHwnJVg4W0nn8zLlJPqFipFtakoahsQoYITZipYD+VSATfYbio8vFYVEpeRVENuazaBbrm3O+hBrF4jwzPzOQjMIxGz3LMY7F4P3TM1wSxjlOx9W2tPt4EciUGUFZcNyMrgyZDlUBwTa5uLHTVQNrUBqcfxmGJczyLbOimxBy8w2Vn7L71HxPiOFExEnmZMOqsxUAhg65lMdjrpVNL4OkaRpWmjDExlQIroOXJzFVlzWZRtYWNt9al4TwdGmGmw/MYrMqKxsLjILGw2sb7dKAlweJorsJbw5ZEj85Bu8ihgLoSOo1vamoPF+HMRkclcrsjKqtIVZMxb0A3sq5j2G9Jj/AAjDK5bPIgLhyiZQnlVVAsV09A1Goue9cjwXhgrKDKoZ2c5ZMpzSAiXYaZwbMOthsdaAn4DxBBNM0MbMWAYglGCMEbK2RyLNYkXt3q0qvwfBYYnDxpZgHA8xsBIwdwBe1rgfFWBoCPg9qWkwW1FAQ/EMrLFmUEkG9gLkjS4ArP4bxFE2j3jN7ebb79PrV94hid4rRtkf8rdj3rH4t5FAGLhEgLW5iaMDsCCN/rQGqU3FxqO41H3p3C+tfmszw2NRKvJm8osGjY2JAuD7Mb1psJ61+aAt6axWGSRcsih1uDlYXFwbjT5pwm1Rk4jETlEik2J0PQAMddhoyn60BKJoppsSg3dRtuw/Nt9+lRMXxuCNXLSp+7VmZQwLeQXIsOtAWFFVZ8QYcAl5VUi2ZdWKlgWAIW99Fbbsa4HiKHO6sbZFz39WZQxUkBelwB8sKAt6KgcN4oszyKoIEYS9wQ12LgqynYqU/Wp9AFFFFAFFFFAFIaWkbagI+D2opMHtRQETj0/LjzWvY7bXuQKgwYtXuNj1VrX1Oht2NTfEBbl+RQzX0U6g6i+/tWOOJjlOWRWgkJGtiR1OvVaAucZwOGQlsuVj1HfuRt9qk+HcG8Ryu+fzXU+1ttaqcDNPHkBIljaS2cEvZelyNtT1rS4T1j5oC0lW6kdwR9xas3h/CQSJIhL5Y75Lrf1ZCyyfxrmTrrY2rTE1R43xFGMPzobSAycsW1s1yCSBqQLE0Aw/hJDGY+YwzMGYgC7ZQQF9lBJIHSpreHYTmvfzXBsQNxIO3/lf9KbxnH8hQJGZM0avmDBBZwSuja/lPxUbGcZk5UbqVXPieXmYKMsdiRfNpfQUBYJwGEMzWPmZmtfYurK9iBexztoSbX0tS/sHD78oXIKk3bVTuu+1ze3e1VuM49MuY8q5DHIqk3cASixuN/3Yaw6Goy8XxgMh5VwUiZCFd1Y3tIiCwKm1j5tCTvpQGlwmCjivy1C3sCbkk2uRmJJJPmOp71IrL/jsWWaNVPlAdiArOFkcgIA5ylwFLa6WIrv8LjXC8xhqQSvkAUqYirAjUm/NuL2oDSX/AOe3elrN4bB4xpopZCqhfK6ZhdlIXUFRtmDNbrcbU9+zcTzGIkGQy5rFmzCPOr/F7BltpYHW9AX1FBooApH2PwaWuZNj8GgI+D9NFGD9NFAQ+Ps4jvHq4Og+orNR4+NyBiYsjn8xBtddL33G5+9XviWaVVTlqSCWzMACU0GUgHfqDVG/FIpFK4hRpa7WOha+gB1W1taEtWsdYPg5jYNh5SY9PLmvcfm16/WtFhPWPmq/h2EWNTkJKscy+wIGx6irDCesfNCC2ph8FGUyFFKE3KWGW973t860/RQHHLHYdOg2HQV1lHYfYUtFAcPGCQxAJW+UncX3tXdFFAIB+u9LRRQBRRRQBRRRQBXEvpPxXdRcbjY08ryKrEaKWAJ+BQlJvchMH6RRRhfSKKEFN4rgmYRcp1VAW5qscudSBlCt0IIPXrWeadr8vFRZ7D1bMLkCwbY1ovFSuVQAqIiWEzHdRYZCPqDWfQzxDK6h47fmOYHW2jbr36UIL3h06MlkvZAF8wsdB1qwwfrHzVBweeJS1jlzEAKzA6i/pbqN96v8J61oSW1FFFAFFFFAFFFFAFFFFAFFFFAFFFFAFY/xPxThseMijxOuLYKIRlkO7HLqvlGvethVPxOfCLJaQw/iCAEzBeZ/LluL73pq3yLRqODvF2JuG2opMNtRQqV/iJ0EVpL5Tvbpa2tZuCGRGaSF+bE/mZdzrrqh6b/cVpvEEiLETIoZL+YHaxO/0rPNwpTlfDyE2INg1vIDqqkbfBqFcDeChjxCsAgicEMbbdQNN122qy8PwzRz5ZD5CCRY3W+mi9R+bt0qfkFyQBc7m2p+e9SMH61qQW1FFFAFFFFAFFFFAFFFFAFFMY6flxSPa+RGe3fKpNv0qDh1xTorGSFcyhrCJmtcA7l/epSKuVnYtaKxfFfEMsOMiwjSOWly+dI4lVcxI2a56VdlJY8RCpnkdXEuZWCAeQKQRlA71Z02iiqp5FzVTxLgeHd+e8KNMoGWQjUZfTb4vVtUPHwkgtmIFvT3rKU5R+FXNdVPiGH2pKXD7CkqwIXHZQsRJXONivcHSszh8KCC2EkKvbVGPViPoTofvWi8RX5JyvkPRtwNRv7VlFKiwkUo7W8yDyu17BhbTr02oDT4JmKLzBZ7eYe9TMH6xVCmOljkWOVSwLBc49I979frV0kmU3HSqzmoRcnwRKV3YuqKqDxJ/b7VweIP3H2FfMemMOuF34e5ts8y6oqiOLf+I1wZ2/ib7msXpunlFltmfM0Fclx3H3rPlj3P3rmsnpzlDr7ErDd5fnEKPzD71wcan8VUdFZPTdXKK6llho8y14u4OFmI2MMn/oag8a4/HgsLHLKrMLRoFW1yxUdyANAakcTP/ZS/5Df+prI/9X/7hAP/ACJ/9Rr0+F/UjDWz9D5leThrNZepS4zjMWL4vg5YSSp5YIIsVYFiVYd69Kx396w3+DEH9Iv615tJEBxbAAAD9xhybC1zkbU+9ekYz+94b/KxH/410VbLVtyZjRbes3zXkPY/FsjAC219ahSY12FiRY+1O8W9Y/w1CFeQrYmttuopO2sj7MYR7O9si2g2opIdqWvSnGRuJQq65WF1O4rP4nhkim8LArclo31+Ao2OtaPF9KhzShRc33toL0Axw+YyRq0igMd1/hYH361Ik2rquZNqwxXyJ/R/YtD4kM0UUV4g+kFFFFAFFFFAFFFFATONG2Bl/wAhv9KzH/VfDtLg4ljsxSRSwzLcDlkXsTfc1p+Of3Gb/IP+lZDjuFUzzsiweaC6OwhN5SmhBbXPm+lq/QcFupwfJeSPhYri1zKXmv8AjsPipBCqxRxrkGIjLWRCuv8ANc7V6FhOIpiJ8NIhBHKxANjcBg0NxfrWcxEdy4hkiCNh1Vcqi6zMAkhORSdFGYe5rQcGkd5MPmDFosM6SOUZVLlorWLAXJyE1vUaaTM6V02uZL4r6/oKhipnFfX9BUKvFT36Q/l5n218rwLaHalpITpRXqzhGcV0qn4yt1Hz3117e9XOK6VBxMOdbXt/zYjqKAz2D4go4hyQ7mR4i8iG+RI1A5WQbK181+960j7VHXh6CYzBRzGQIWtrlXYX6DWpD7Vz4r5E/o/sWh8SGaKKK8SfSCiiigCiiigCiiigLmOZMgVipGWxB1B02IriOSBPQqL/AIUA/wBBVTRX11pmsoqMUupz7NFu7Lg8ST3+1NtxUfwn7iquis5aXxLzS8C3YQH8VPna9raWpiiisMNOVTFRlLi5ItNJQaRaxbUURbUV7I+eDrcVDeMr7iptJQEFTSPtUiTD31G9R5ARvWOJi5UZpcWmWg7SQ1SUmb2NFz2ryq0biX+z7ep29tDmLRQFbtXQiatVojEvikvEjt4HNFdjDtXQwp71qtC1s5Lr6FdojyGqKfGCPeuhga1Wg3nPp7ldp7iNcVyZBU0YIV0MIK2joSnnNkbS+RX80e/2pOb2U/oKsxhxXYhHatY6Hw643fj7FdokVIdv4LfLf0FdxKx3A+l/96tBGKXLXRT0dh6clKMd672UdabVmxY9qKWiu4zCiiigCuWFLRQHHLHalyCiigFC0tqWigEtRS0UAlLRRQBRRRQBRRRQBRRRQBRRRQH/2Q=="/>
          <p:cNvSpPr>
            <a:spLocks noChangeAspect="1" noChangeArrowheads="1"/>
          </p:cNvSpPr>
          <p:nvPr/>
        </p:nvSpPr>
        <p:spPr bwMode="auto">
          <a:xfrm>
            <a:off x="6019800" y="24384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8680" name="AutoShape 8" descr="data:image/jpeg;base64,/9j/4AAQSkZJRgABAQAAAQABAAD/2wCEAAkGBxQTEhUUEhQVFhQVFBcWFRUWFRcXFxUVFRUYFhYVFBgYHyggGBolHRUUIjEhJyksLi4uGB8zODMsNygtLi0BCgoKDg0OGhAQGzckHCUwNDQ1NTQzMDUvMiwsNjcyLDUvLDEsNyw0LC4vLiwvLC0sLywtLCwsLCw0LDQsLCwsLP/AABEIAPQAmAMBIgACEQEDEQH/xAAbAAABBQEBAAAAAAAAAAAAAAAAAQMEBQYCB//EAD0QAAIBAgQEBQIDBQcEAwAAAAECAwARBBIhMQUTQVEGIjJhcYGRFEKhFSNSYtEzNHJzscHwByRjskOzw//EABsBAQADAQEBAQAAAAAAAAAAAAABAgMEBgUH/8QAMREAAgECAgcGBQUAAAAAAAAAAAECAxEEQQUSFCExUaETYYHB0eEyM3Gx8CNCgpHx/9oADAMBAAIRAxEAPwD2nFYjIAbXvTA4iO361zxb0r81WUBbfjfb9aRsfbew+TaqsGnImuQDqCetATTxId1+9J+0fdac/CrXX4daAjPxOwvv8C9MftonZXPX01YchaXlDtQFa3F36I/2FcDikx/+M1bcodqOWO1AVY4hN1Q/Q/13qPJNiz6HT4ZMv6gm9XuQdhRkHagMU2I4rc3MRB0XKAbe7liNPgU5CeIn1uF1AsuQjTdidN+1tK2VhRagMbA/FBr+49WzMT5flQNavsFjcTpzY4xpqUcm30K/71a0UA2uKPVTTyzg9/tXNFAPA0UxC+pFFAROOTBEDMbAHU/OlVkcqt6SD8GpvidFaEhhmU3zC/TrWIeKJiDHMYXDkZW0zdAAw0tpQGtpzD+pfkUzG1wNb6D3/Wn8N6l+RQFvWfk8VIjMskbqVZx0JGUqFzDpnzAjfTrWgqL+z4Te8aG5JNwDq251oCvh8Qq8kaIjWkYi7jKfLo1hvodK64nx5YmiGUkObubMOXGCFzkW08zDe2gY9Ks4lQ6rkNtLixseuo2pwj9RY+47GgM3h/Foe2WFyCgewIOhVm0I0JAXVd7kVyfFZuLQM1+ilbbX8r/mv0FhqG3tWkhiCKFQBVUWAAsABtaoXEeIw4dkMnlad1jUhSSzWOUG2wGtErkNpcTvhWMeVSXj5bAgWuSDdQwIJA/it8g1NoNFCQoqIeIx5pEVg8kSB3jXVgCCVFu5sbUcJxhmhSRo3iLi5jkFnT2YdDU2ZF1wJdFFQuI8SWKMyeu17BSNSASdelgCaJXDaW9k2iqvgnGBPm8uUrrcHMrKTa6t7EEVaUaadmIyUldDcHqPzRRh9z80VBJA8UhzCeX6tbDuOo+16w8+KjvafDFCfLmS49jcH6d63PiQgRG7ZBqC3a4t/vWTmbEKBy8k8ZOo9Wm/0AFtKAYjwoFxhsRZswujHIdelz6ra1eeGXmIHPtfPZSOo7/e9Z+GSB5DniaJiOmoudCxB9zVl4bwmWZMmIEiAnMt7MDsLr83oDbivH5+LPHisdh425RxWMEbYhvTEoBBA/mN9K9gFZSPwWrDHLOwdMXKJFsLGIgGxudzrW1KcY31jCtCUrapD41jk4YmGweGMcXMzEyyKWVFS2Z2UepmJqsxHjfELhsSVeOSSCSHJMsZVJUlaxGVtiLW071djwfKY4M+KP4jDEiGcRj0MACkisTm2GtSMb4UefDvDicU7l3R8yxooTlm+VFHfrerqVNcd5m41Xe24q2xPEBjlwjYlP30JlLrCBybbiME69rm9QMF4hxTR4UPLdv2mcM7hVBkjXuLafSts3BFOMXF5mzpEYgmmWxN7nreoEHgyBQgzSnJijil8w/tG6HT0+1QqkM10JdKd9z6lPwGebF8/GPiJVSGaRY8PHYIVh/LJoSb6VS8NxmOlijxUS4t52cOTnjGFKFtYwhba2gO9bVfB+HExmQyoWcSMiSlY3cG92Qb+4pI/BeEV86o4GfPyxK4iz3vfl3tvUqrBEOlN/6ZbhvDFTHcSIeW8MKshMrXJaN759fPbS19qh8IhOIfhccskhV8FI0gDsDIAw0cg3Neg4rw5hpJue8QMtrFrkXFrWYA2OhNO4TgsEZjKRKphQxxG2qId1X2qO2Xj7WJVB+B5bjXaGLE4dG/7deIpGwZ2CrEVJKsw1VCQoNaHw5wMNiJVDYZI2iGaHCyl8rAkLLroLgsD3FbccNhAkHLT96byDKLOe796MDw6GG/JiSO++RQt7bXtvR17rcI4ezu+Bzw7hyxZiCSzHVjb7AAAKNSbAbmplFFc7dzpSSVkN4bc/JpKMNufk0UJIvHoA8YVr2J1sbH79Ky0/ASADDKwIJIDHqe5W1/tWk8UB+T+69d7r01BG9ZiLjrpYYmFlubXXW5v2/pQDeKkxKA54kljBsBluco1vcdPpVh4Ww8ZKzIhRnJBBN/zXqVhsejmyt5tfKdG03NqnYb1j5oC3FZZvF7PLLHhMJLiBC2SR1ZFUN1C5vVWpFeY+JeXgTNicBjlWRpLyYUsrh5L6gKPMD7frWtKKk7MxrScUmjeYrGy83JEkTAROz3ks6SactSo/KdbmqXiPiWVRgchhLYiflT5DzFUgDMsbA7g1VYDi8eH4nipMSREZcLAyhtMzWuVW+5vpasxgIXfC4BYyY3bGz5WtfIxtYke161jSWf5uZjOs8vzej1abxBhlEhaeMCEgS+YeQnZT/MbHTeqvHeIUlWBsPiljVsSsTFonJkJF+UoI0JuNayWDXDNgThcUJMNNBiAXZUZy0vmImOhzqbH9K6jnxWITCGVXkVOJJy5OSyM8IXWR1A0F+tQqSQdaTNbjfHODjLgu7GNykgWN2yFTYl7DQe/tUviHiSOMJkjnn5icxeRE0gydCSNB8VmeE8Nk/CcVBicPLPPkBQhpFt5Stx5hqbWpiDCYsfh45IcS8AwsarHDJygs35uewIIA+fvUdnAntZ2J3HfHREeHfCRu6zSKCxjJFrkNENRaXTatnhZi6K5VkLC+RtGW/Rh3rzfD+G8WvD4FEN5oMaZjEWALLc7G9u1ej4SVmRWdMjEXZLg5Sd1uNDVaqiktUvRlJtuXcPUUUVidAUUUUA1hevzRSYXr80tAVni5QcOQWygkXbU5dRrpWT5eIS5jyzpbMLHOu/Ym4PatpxyBXTI4urXuPtWci4IEdWicixF1a5BHUAix7b0BBwePhE12jaN0zAEXK+Y63Fr/WtPgJVZlKkEX3HtvTM+HR/Wob5Gv3rvhWFWPKiXy5ri5udfc0Be1XrwXDiTmCCLmXvnyDNfv8ANWFZzhEGTiGKBd3vDC92N7Zmk0A2AFqhyatbM0hSU4ybyV+qXmX0mGRmDMill9LFQSPg/au1jA2AHXYaHvWP45xmVZJws/LMTxJHDZbyK5GZzfU7kXGgtWyNVjPWbSyLVcO6UYyefs/Mi/jV5xh/NyxJfS1sxW3e+lJDxOFpJIlkUyRAGRL6oDsT7VRYnErFxGWVw2RcFHcqrMdZmFgANT7Vn+LYOcYjEywRuXmxDYUkKf7OaKPLL7qrBtfc10Rpp/0cUqrjlmb3hXFYsSnMgcOlyuYA2uNxrURuOIZ44V1zvKpJuLGFVJy9/WBVX4bBwkTxrBKV5+I5YVNAsYGQt7NbTvTUHC5o3wL8ss0cWJkmtb+2mCPl16lsw+lNSN2NeTS6l6/G4lbEKxKnDRiSS4sCjAkMp6+kj5qZgsRzI0fKVzqGytuAwuAfesp4k4LPiJIXjTKs8QhxiswzJGHWQddT61071qoHfO4ZAqKVEbBr5xbW4/LY6VWSVlYvGUm3cfoooqhoFFFFAM4Tr8mikwnX5ooCF4kVjF5CA19CTbUW0ue9ZheMyxFVxEVsxsGG56fBP1rUeIMMJI8jEgN1G+mvWqLh+EmRrO+eMg79G6aEX77GgJWE4jHJ6WF9ip0N+1jvU/C+tfmqXH8BjkBy+Q9LbX6G39K68P4GaKZQz549fMTrfpcUBr6bEKhiwUZiAC1tSBsCfa5pyvOcP4imXDQTDM7QYMviGdJAWZHjMkfmsucrnsbHUUBseIcEE0gZ5GyAqeWAgBKG4u1s1r20vVicQm+Zbd8w/rWJlxXEJCY25gzxHRIVCZHhdi4kO0ocogX9NbiJDwLEqsapEfJGFUlYxqYcMDmAsD5lkGo/LUJJF5VJSST4I9FpiTGxq6xtIgkYeVCwzMOpC7kVhp8BxF8xU4iMNiXOVpUZljsohaMhh5RZ2YN/ENDarTjXA53xcssZsHwnJVg4W0nn8zLlJPqFipFtakoahsQoYITZipYD+VSATfYbio8vFYVEpeRVENuazaBbrm3O+hBrF4jwzPzOQjMIxGz3LMY7F4P3TM1wSxjlOx9W2tPt4EciUGUFZcNyMrgyZDlUBwTa5uLHTVQNrUBqcfxmGJczyLbOimxBy8w2Vn7L71HxPiOFExEnmZMOqsxUAhg65lMdjrpVNL4OkaRpWmjDExlQIroOXJzFVlzWZRtYWNt9al4TwdGmGmw/MYrMqKxsLjILGw2sb7dKAlweJorsJbw5ZEj85Bu8ihgLoSOo1vamoPF+HMRkclcrsjKqtIVZMxb0A3sq5j2G9Jj/AAjDK5bPIgLhyiZQnlVVAsV09A1Goue9cjwXhgrKDKoZ2c5ZMpzSAiXYaZwbMOthsdaAn4DxBBNM0MbMWAYglGCMEbK2RyLNYkXt3q0qvwfBYYnDxpZgHA8xsBIwdwBe1rgfFWBoCPg9qWkwW1FAQ/EMrLFmUEkG9gLkjS4ArP4bxFE2j3jN7ebb79PrV94hid4rRtkf8rdj3rH4t5FAGLhEgLW5iaMDsCCN/rQGqU3FxqO41H3p3C+tfmszw2NRKvJm8osGjY2JAuD7Mb1psJ61+aAt6axWGSRcsih1uDlYXFwbjT5pwm1Rk4jETlEik2J0PQAMddhoyn60BKJoppsSg3dRtuw/Nt9+lRMXxuCNXLSp+7VmZQwLeQXIsOtAWFFVZ8QYcAl5VUi2ZdWKlgWAIW99Fbbsa4HiKHO6sbZFz39WZQxUkBelwB8sKAt6KgcN4oszyKoIEYS9wQ12LgqynYqU/Wp9AFFFFAFFFFAFIaWkbagI+D2opMHtRQETj0/LjzWvY7bXuQKgwYtXuNj1VrX1Oht2NTfEBbl+RQzX0U6g6i+/tWOOJjlOWRWgkJGtiR1OvVaAucZwOGQlsuVj1HfuRt9qk+HcG8Ryu+fzXU+1ttaqcDNPHkBIljaS2cEvZelyNtT1rS4T1j5oC0lW6kdwR9xas3h/CQSJIhL5Y75Lrf1ZCyyfxrmTrrY2rTE1R43xFGMPzobSAycsW1s1yCSBqQLE0Aw/hJDGY+YwzMGYgC7ZQQF9lBJIHSpreHYTmvfzXBsQNxIO3/lf9KbxnH8hQJGZM0avmDBBZwSuja/lPxUbGcZk5UbqVXPieXmYKMsdiRfNpfQUBYJwGEMzWPmZmtfYurK9iBexztoSbX0tS/sHD78oXIKk3bVTuu+1ze3e1VuM49MuY8q5DHIqk3cASixuN/3Yaw6Goy8XxgMh5VwUiZCFd1Y3tIiCwKm1j5tCTvpQGlwmCjivy1C3sCbkk2uRmJJJPmOp71IrL/jsWWaNVPlAdiArOFkcgIA5ylwFLa6WIrv8LjXC8xhqQSvkAUqYirAjUm/NuL2oDSX/AOe3elrN4bB4xpopZCqhfK6ZhdlIXUFRtmDNbrcbU9+zcTzGIkGQy5rFmzCPOr/F7BltpYHW9AX1FBooApH2PwaWuZNj8GgI+D9NFGD9NFAQ+Ps4jvHq4Og+orNR4+NyBiYsjn8xBtddL33G5+9XviWaVVTlqSCWzMACU0GUgHfqDVG/FIpFK4hRpa7WOha+gB1W1taEtWsdYPg5jYNh5SY9PLmvcfm16/WtFhPWPmq/h2EWNTkJKscy+wIGx6irDCesfNCC2ph8FGUyFFKE3KWGW973t860/RQHHLHYdOg2HQV1lHYfYUtFAcPGCQxAJW+UncX3tXdFFAIB+u9LRRQBRRRQBRRRQBXEvpPxXdRcbjY08ryKrEaKWAJ+BQlJvchMH6RRRhfSKKEFN4rgmYRcp1VAW5qscudSBlCt0IIPXrWeadr8vFRZ7D1bMLkCwbY1ovFSuVQAqIiWEzHdRYZCPqDWfQzxDK6h47fmOYHW2jbr36UIL3h06MlkvZAF8wsdB1qwwfrHzVBweeJS1jlzEAKzA6i/pbqN96v8J61oSW1FFFAFFFFAFFFFAFFFFAFFFFAFFFFAFY/xPxThseMijxOuLYKIRlkO7HLqvlGvethVPxOfCLJaQw/iCAEzBeZ/LluL73pq3yLRqODvF2JuG2opMNtRQqV/iJ0EVpL5Tvbpa2tZuCGRGaSF+bE/mZdzrrqh6b/cVpvEEiLETIoZL+YHaxO/0rPNwpTlfDyE2INg1vIDqqkbfBqFcDeChjxCsAgicEMbbdQNN122qy8PwzRz5ZD5CCRY3W+mi9R+bt0qfkFyQBc7m2p+e9SMH61qQW1FFFAFFFFAFFFFAFFFFAFFMY6flxSPa+RGe3fKpNv0qDh1xTorGSFcyhrCJmtcA7l/epSKuVnYtaKxfFfEMsOMiwjSOWly+dI4lVcxI2a56VdlJY8RCpnkdXEuZWCAeQKQRlA71Z02iiqp5FzVTxLgeHd+e8KNMoGWQjUZfTb4vVtUPHwkgtmIFvT3rKU5R+FXNdVPiGH2pKXD7CkqwIXHZQsRJXONivcHSszh8KCC2EkKvbVGPViPoTofvWi8RX5JyvkPRtwNRv7VlFKiwkUo7W8yDyu17BhbTr02oDT4JmKLzBZ7eYe9TMH6xVCmOljkWOVSwLBc49I979frV0kmU3HSqzmoRcnwRKV3YuqKqDxJ/b7VweIP3H2FfMemMOuF34e5ts8y6oqiOLf+I1wZ2/ib7msXpunlFltmfM0Fclx3H3rPlj3P3rmsnpzlDr7ErDd5fnEKPzD71wcan8VUdFZPTdXKK6llho8y14u4OFmI2MMn/oag8a4/HgsLHLKrMLRoFW1yxUdyANAakcTP/ZS/5Df+prI/9X/7hAP/ACJ/9Rr0+F/UjDWz9D5leThrNZepS4zjMWL4vg5YSSp5YIIsVYFiVYd69Kx396w3+DEH9Iv615tJEBxbAAAD9xhybC1zkbU+9ekYz+94b/KxH/410VbLVtyZjRbes3zXkPY/FsjAC219ahSY12FiRY+1O8W9Y/w1CFeQrYmttuopO2sj7MYR7O9si2g2opIdqWvSnGRuJQq65WF1O4rP4nhkim8LArclo31+Ao2OtaPF9KhzShRc33toL0Axw+YyRq0igMd1/hYH361Ik2rquZNqwxXyJ/R/YtD4kM0UUV4g+kFFFFAFFFFAFFFFATONG2Bl/wAhv9KzH/VfDtLg4ljsxSRSwzLcDlkXsTfc1p+Of3Gb/IP+lZDjuFUzzsiweaC6OwhN5SmhBbXPm+lq/QcFupwfJeSPhYri1zKXmv8AjsPipBCqxRxrkGIjLWRCuv8ANc7V6FhOIpiJ8NIhBHKxANjcBg0NxfrWcxEdy4hkiCNh1Vcqi6zMAkhORSdFGYe5rQcGkd5MPmDFosM6SOUZVLlorWLAXJyE1vUaaTM6V02uZL4r6/oKhipnFfX9BUKvFT36Q/l5n218rwLaHalpITpRXqzhGcV0qn4yt1Hz3117e9XOK6VBxMOdbXt/zYjqKAz2D4go4hyQ7mR4i8iG+RI1A5WQbK181+960j7VHXh6CYzBRzGQIWtrlXYX6DWpD7Vz4r5E/o/sWh8SGaKKK8SfSCiiigCiiigCiiigLmOZMgVipGWxB1B02IriOSBPQqL/AIUA/wBBVTRX11pmsoqMUupz7NFu7Lg8ST3+1NtxUfwn7iquis5aXxLzS8C3YQH8VPna9raWpiiisMNOVTFRlLi5ItNJQaRaxbUURbUV7I+eDrcVDeMr7iptJQEFTSPtUiTD31G9R5ARvWOJi5UZpcWmWg7SQ1SUmb2NFz2ryq0biX+z7ep29tDmLRQFbtXQiatVojEvikvEjt4HNFdjDtXQwp71qtC1s5Lr6FdojyGqKfGCPeuhga1Wg3nPp7ldp7iNcVyZBU0YIV0MIK2joSnnNkbS+RX80e/2pOb2U/oKsxhxXYhHatY6Hw643fj7FdokVIdv4LfLf0FdxKx3A+l/96tBGKXLXRT0dh6clKMd672UdabVmxY9qKWiu4zCiiigCuWFLRQHHLHalyCiigFC0tqWigEtRS0UAlLRRQBRRRQBRRRQBRRRQBRRRQ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8682" name="AutoShape 10" descr="data:image/jpeg;base64,/9j/4AAQSkZJRgABAQAAAQABAAD/2wCEAAkGBxQTEhUUEhQVFhQVFBcWFRUWFRcXFxUVFRUYFhYVFBgYHyggGBolHRUUIjEhJyksLi4uGB8zODMsNygtLi0BCgoKDg0OGhAQGzckHCUwNDQ1NTQzMDUvMiwsNjcyLDUvLDEsNyw0LC4vLiwvLC0sLywtLCwsLCw0LDQsLCwsLP/AABEIAPQAmAMBIgACEQEDEQH/xAAbAAABBQEBAAAAAAAAAAAAAAAAAQMEBQYCB//EAD0QAAIBAgQEBQIDBQcEAwAAAAECAwARBBIhMQUTQVEGIjJhcYGRFEKhFSNSYtEzNHJzscHwByRjskOzw//EABsBAQADAQEBAQAAAAAAAAAAAAABAgMEBgUH/8QAMREAAgECAgcGBQUAAAAAAAAAAAECAxEEQQUSFCExUaETYYHB0eEyM3Gx8CNCgpHx/9oADAMBAAIRAxEAPwD2nFYjIAbXvTA4iO361zxb0r81WUBbfjfb9aRsfbew+TaqsGnImuQDqCetATTxId1+9J+0fdac/CrXX4daAjPxOwvv8C9MftonZXPX01YchaXlDtQFa3F36I/2FcDikx/+M1bcodqOWO1AVY4hN1Q/Q/13qPJNiz6HT4ZMv6gm9XuQdhRkHagMU2I4rc3MRB0XKAbe7liNPgU5CeIn1uF1AsuQjTdidN+1tK2VhRagMbA/FBr+49WzMT5flQNavsFjcTpzY4xpqUcm30K/71a0UA2uKPVTTyzg9/tXNFAPA0UxC+pFFAROOTBEDMbAHU/OlVkcqt6SD8GpvidFaEhhmU3zC/TrWIeKJiDHMYXDkZW0zdAAw0tpQGtpzD+pfkUzG1wNb6D3/Wn8N6l+RQFvWfk8VIjMskbqVZx0JGUqFzDpnzAjfTrWgqL+z4Te8aG5JNwDq251oCvh8Qq8kaIjWkYi7jKfLo1hvodK64nx5YmiGUkObubMOXGCFzkW08zDe2gY9Ks4lQ6rkNtLixseuo2pwj9RY+47GgM3h/Foe2WFyCgewIOhVm0I0JAXVd7kVyfFZuLQM1+ilbbX8r/mv0FhqG3tWkhiCKFQBVUWAAsABtaoXEeIw4dkMnlad1jUhSSzWOUG2wGtErkNpcTvhWMeVSXj5bAgWuSDdQwIJA/it8g1NoNFCQoqIeIx5pEVg8kSB3jXVgCCVFu5sbUcJxhmhSRo3iLi5jkFnT2YdDU2ZF1wJdFFQuI8SWKMyeu17BSNSASdelgCaJXDaW9k2iqvgnGBPm8uUrrcHMrKTa6t7EEVaUaadmIyUldDcHqPzRRh9z80VBJA8UhzCeX6tbDuOo+16w8+KjvafDFCfLmS49jcH6d63PiQgRG7ZBqC3a4t/vWTmbEKBy8k8ZOo9Wm/0AFtKAYjwoFxhsRZswujHIdelz6ra1eeGXmIHPtfPZSOo7/e9Z+GSB5DniaJiOmoudCxB9zVl4bwmWZMmIEiAnMt7MDsLr83oDbivH5+LPHisdh425RxWMEbYhvTEoBBA/mN9K9gFZSPwWrDHLOwdMXKJFsLGIgGxudzrW1KcY31jCtCUrapD41jk4YmGweGMcXMzEyyKWVFS2Z2UepmJqsxHjfELhsSVeOSSCSHJMsZVJUlaxGVtiLW071djwfKY4M+KP4jDEiGcRj0MACkisTm2GtSMb4UefDvDicU7l3R8yxooTlm+VFHfrerqVNcd5m41Xe24q2xPEBjlwjYlP30JlLrCBybbiME69rm9QMF4hxTR4UPLdv2mcM7hVBkjXuLafSts3BFOMXF5mzpEYgmmWxN7nreoEHgyBQgzSnJijil8w/tG6HT0+1QqkM10JdKd9z6lPwGebF8/GPiJVSGaRY8PHYIVh/LJoSb6VS8NxmOlijxUS4t52cOTnjGFKFtYwhba2gO9bVfB+HExmQyoWcSMiSlY3cG92Qb+4pI/BeEV86o4GfPyxK4iz3vfl3tvUqrBEOlN/6ZbhvDFTHcSIeW8MKshMrXJaN759fPbS19qh8IhOIfhccskhV8FI0gDsDIAw0cg3Neg4rw5hpJue8QMtrFrkXFrWYA2OhNO4TgsEZjKRKphQxxG2qId1X2qO2Xj7WJVB+B5bjXaGLE4dG/7deIpGwZ2CrEVJKsw1VCQoNaHw5wMNiJVDYZI2iGaHCyl8rAkLLroLgsD3FbccNhAkHLT96byDKLOe796MDw6GG/JiSO++RQt7bXtvR17rcI4ezu+Bzw7hyxZiCSzHVjb7AAAKNSbAbmplFFc7dzpSSVkN4bc/JpKMNufk0UJIvHoA8YVr2J1sbH79Ky0/ASADDKwIJIDHqe5W1/tWk8UB+T+69d7r01BG9ZiLjrpYYmFlubXXW5v2/pQDeKkxKA54kljBsBluco1vcdPpVh4Ww8ZKzIhRnJBBN/zXqVhsejmyt5tfKdG03NqnYb1j5oC3FZZvF7PLLHhMJLiBC2SR1ZFUN1C5vVWpFeY+JeXgTNicBjlWRpLyYUsrh5L6gKPMD7frWtKKk7MxrScUmjeYrGy83JEkTAROz3ks6SactSo/KdbmqXiPiWVRgchhLYiflT5DzFUgDMsbA7g1VYDi8eH4nipMSREZcLAyhtMzWuVW+5vpasxgIXfC4BYyY3bGz5WtfIxtYke161jSWf5uZjOs8vzej1abxBhlEhaeMCEgS+YeQnZT/MbHTeqvHeIUlWBsPiljVsSsTFonJkJF+UoI0JuNayWDXDNgThcUJMNNBiAXZUZy0vmImOhzqbH9K6jnxWITCGVXkVOJJy5OSyM8IXWR1A0F+tQqSQdaTNbjfHODjLgu7GNykgWN2yFTYl7DQe/tUviHiSOMJkjnn5icxeRE0gydCSNB8VmeE8Nk/CcVBicPLPPkBQhpFt5Stx5hqbWpiDCYsfh45IcS8AwsarHDJygs35uewIIA+fvUdnAntZ2J3HfHREeHfCRu6zSKCxjJFrkNENRaXTatnhZi6K5VkLC+RtGW/Rh3rzfD+G8WvD4FEN5oMaZjEWALLc7G9u1ej4SVmRWdMjEXZLg5Sd1uNDVaqiktUvRlJtuXcPUUUVidAUUUUA1hevzRSYXr80tAVni5QcOQWygkXbU5dRrpWT5eIS5jyzpbMLHOu/Ym4PatpxyBXTI4urXuPtWci4IEdWicixF1a5BHUAix7b0BBwePhE12jaN0zAEXK+Y63Fr/WtPgJVZlKkEX3HtvTM+HR/Wob5Gv3rvhWFWPKiXy5ri5udfc0Be1XrwXDiTmCCLmXvnyDNfv8ANWFZzhEGTiGKBd3vDC92N7Zmk0A2AFqhyatbM0hSU4ybyV+qXmX0mGRmDMill9LFQSPg/au1jA2AHXYaHvWP45xmVZJws/LMTxJHDZbyK5GZzfU7kXGgtWyNVjPWbSyLVcO6UYyefs/Mi/jV5xh/NyxJfS1sxW3e+lJDxOFpJIlkUyRAGRL6oDsT7VRYnErFxGWVw2RcFHcqrMdZmFgANT7Vn+LYOcYjEywRuXmxDYUkKf7OaKPLL7qrBtfc10Rpp/0cUqrjlmb3hXFYsSnMgcOlyuYA2uNxrURuOIZ44V1zvKpJuLGFVJy9/WBVX4bBwkTxrBKV5+I5YVNAsYGQt7NbTvTUHC5o3wL8ss0cWJkmtb+2mCPl16lsw+lNSN2NeTS6l6/G4lbEKxKnDRiSS4sCjAkMp6+kj5qZgsRzI0fKVzqGytuAwuAfesp4k4LPiJIXjTKs8QhxiswzJGHWQddT61071qoHfO4ZAqKVEbBr5xbW4/LY6VWSVlYvGUm3cfoooqhoFFFFAM4Tr8mikwnX5ooCF4kVjF5CA19CTbUW0ue9ZheMyxFVxEVsxsGG56fBP1rUeIMMJI8jEgN1G+mvWqLh+EmRrO+eMg79G6aEX77GgJWE4jHJ6WF9ip0N+1jvU/C+tfmqXH8BjkBy+Q9LbX6G39K68P4GaKZQz549fMTrfpcUBr6bEKhiwUZiAC1tSBsCfa5pyvOcP4imXDQTDM7QYMviGdJAWZHjMkfmsucrnsbHUUBseIcEE0gZ5GyAqeWAgBKG4u1s1r20vVicQm+Zbd8w/rWJlxXEJCY25gzxHRIVCZHhdi4kO0ocogX9NbiJDwLEqsapEfJGFUlYxqYcMDmAsD5lkGo/LUJJF5VJSST4I9FpiTGxq6xtIgkYeVCwzMOpC7kVhp8BxF8xU4iMNiXOVpUZljsohaMhh5RZ2YN/ENDarTjXA53xcssZsHwnJVg4W0nn8zLlJPqFipFtakoahsQoYITZipYD+VSATfYbio8vFYVEpeRVENuazaBbrm3O+hBrF4jwzPzOQjMIxGz3LMY7F4P3TM1wSxjlOx9W2tPt4EciUGUFZcNyMrgyZDlUBwTa5uLHTVQNrUBqcfxmGJczyLbOimxBy8w2Vn7L71HxPiOFExEnmZMOqsxUAhg65lMdjrpVNL4OkaRpWmjDExlQIroOXJzFVlzWZRtYWNt9al4TwdGmGmw/MYrMqKxsLjILGw2sb7dKAlweJorsJbw5ZEj85Bu8ihgLoSOo1vamoPF+HMRkclcrsjKqtIVZMxb0A3sq5j2G9Jj/AAjDK5bPIgLhyiZQnlVVAsV09A1Goue9cjwXhgrKDKoZ2c5ZMpzSAiXYaZwbMOthsdaAn4DxBBNM0MbMWAYglGCMEbK2RyLNYkXt3q0qvwfBYYnDxpZgHA8xsBIwdwBe1rgfFWBoCPg9qWkwW1FAQ/EMrLFmUEkG9gLkjS4ArP4bxFE2j3jN7ebb79PrV94hid4rRtkf8rdj3rH4t5FAGLhEgLW5iaMDsCCN/rQGqU3FxqO41H3p3C+tfmszw2NRKvJm8osGjY2JAuD7Mb1psJ61+aAt6axWGSRcsih1uDlYXFwbjT5pwm1Rk4jETlEik2J0PQAMddhoyn60BKJoppsSg3dRtuw/Nt9+lRMXxuCNXLSp+7VmZQwLeQXIsOtAWFFVZ8QYcAl5VUi2ZdWKlgWAIW99Fbbsa4HiKHO6sbZFz39WZQxUkBelwB8sKAt6KgcN4oszyKoIEYS9wQ12LgqynYqU/Wp9AFFFFAFFFFAFIaWkbagI+D2opMHtRQETj0/LjzWvY7bXuQKgwYtXuNj1VrX1Oht2NTfEBbl+RQzX0U6g6i+/tWOOJjlOWRWgkJGtiR1OvVaAucZwOGQlsuVj1HfuRt9qk+HcG8Ryu+fzXU+1ttaqcDNPHkBIljaS2cEvZelyNtT1rS4T1j5oC0lW6kdwR9xas3h/CQSJIhL5Y75Lrf1ZCyyfxrmTrrY2rTE1R43xFGMPzobSAycsW1s1yCSBqQLE0Aw/hJDGY+YwzMGYgC7ZQQF9lBJIHSpreHYTmvfzXBsQNxIO3/lf9KbxnH8hQJGZM0avmDBBZwSuja/lPxUbGcZk5UbqVXPieXmYKMsdiRfNpfQUBYJwGEMzWPmZmtfYurK9iBexztoSbX0tS/sHD78oXIKk3bVTuu+1ze3e1VuM49MuY8q5DHIqk3cASixuN/3Yaw6Goy8XxgMh5VwUiZCFd1Y3tIiCwKm1j5tCTvpQGlwmCjivy1C3sCbkk2uRmJJJPmOp71IrL/jsWWaNVPlAdiArOFkcgIA5ylwFLa6WIrv8LjXC8xhqQSvkAUqYirAjUm/NuL2oDSX/AOe3elrN4bB4xpopZCqhfK6ZhdlIXUFRtmDNbrcbU9+zcTzGIkGQy5rFmzCPOr/F7BltpYHW9AX1FBooApH2PwaWuZNj8GgI+D9NFGD9NFAQ+Ps4jvHq4Og+orNR4+NyBiYsjn8xBtddL33G5+9XviWaVVTlqSCWzMACU0GUgHfqDVG/FIpFK4hRpa7WOha+gB1W1taEtWsdYPg5jYNh5SY9PLmvcfm16/WtFhPWPmq/h2EWNTkJKscy+wIGx6irDCesfNCC2ph8FGUyFFKE3KWGW973t860/RQHHLHYdOg2HQV1lHYfYUtFAcPGCQxAJW+UncX3tXdFFAIB+u9LRRQBRRRQBRRRQBXEvpPxXdRcbjY08ryKrEaKWAJ+BQlJvchMH6RRRhfSKKEFN4rgmYRcp1VAW5qscudSBlCt0IIPXrWeadr8vFRZ7D1bMLkCwbY1ovFSuVQAqIiWEzHdRYZCPqDWfQzxDK6h47fmOYHW2jbr36UIL3h06MlkvZAF8wsdB1qwwfrHzVBweeJS1jlzEAKzA6i/pbqN96v8J61oSW1FFFAFFFFAFFFFAFFFFAFFFFAFFFFAFY/xPxThseMijxOuLYKIRlkO7HLqvlGvethVPxOfCLJaQw/iCAEzBeZ/LluL73pq3yLRqODvF2JuG2opMNtRQqV/iJ0EVpL5Tvbpa2tZuCGRGaSF+bE/mZdzrrqh6b/cVpvEEiLETIoZL+YHaxO/0rPNwpTlfDyE2INg1vIDqqkbfBqFcDeChjxCsAgicEMbbdQNN122qy8PwzRz5ZD5CCRY3W+mi9R+bt0qfkFyQBc7m2p+e9SMH61qQW1FFFAFFFFAFFFFAFFFFAFFMY6flxSPa+RGe3fKpNv0qDh1xTorGSFcyhrCJmtcA7l/epSKuVnYtaKxfFfEMsOMiwjSOWly+dI4lVcxI2a56VdlJY8RCpnkdXEuZWCAeQKQRlA71Z02iiqp5FzVTxLgeHd+e8KNMoGWQjUZfTb4vVtUPHwkgtmIFvT3rKU5R+FXNdVPiGH2pKXD7CkqwIXHZQsRJXONivcHSszh8KCC2EkKvbVGPViPoTofvWi8RX5JyvkPRtwNRv7VlFKiwkUo7W8yDyu17BhbTr02oDT4JmKLzBZ7eYe9TMH6xVCmOljkWOVSwLBc49I979frV0kmU3HSqzmoRcnwRKV3YuqKqDxJ/b7VweIP3H2FfMemMOuF34e5ts8y6oqiOLf+I1wZ2/ib7msXpunlFltmfM0Fclx3H3rPlj3P3rmsnpzlDr7ErDd5fnEKPzD71wcan8VUdFZPTdXKK6llho8y14u4OFmI2MMn/oag8a4/HgsLHLKrMLRoFW1yxUdyANAakcTP/ZS/5Df+prI/9X/7hAP/ACJ/9Rr0+F/UjDWz9D5leThrNZepS4zjMWL4vg5YSSp5YIIsVYFiVYd69Kx396w3+DEH9Iv615tJEBxbAAAD9xhybC1zkbU+9ekYz+94b/KxH/410VbLVtyZjRbes3zXkPY/FsjAC219ahSY12FiRY+1O8W9Y/w1CFeQrYmttuopO2sj7MYR7O9si2g2opIdqWvSnGRuJQq65WF1O4rP4nhkim8LArclo31+Ao2OtaPF9KhzShRc33toL0Axw+YyRq0igMd1/hYH361Ik2rquZNqwxXyJ/R/YtD4kM0UUV4g+kFFFFAFFFFAFFFFATONG2Bl/wAhv9KzH/VfDtLg4ljsxSRSwzLcDlkXsTfc1p+Of3Gb/IP+lZDjuFUzzsiweaC6OwhN5SmhBbXPm+lq/QcFupwfJeSPhYri1zKXmv8AjsPipBCqxRxrkGIjLWRCuv8ANc7V6FhOIpiJ8NIhBHKxANjcBg0NxfrWcxEdy4hkiCNh1Vcqi6zMAkhORSdFGYe5rQcGkd5MPmDFosM6SOUZVLlorWLAXJyE1vUaaTM6V02uZL4r6/oKhipnFfX9BUKvFT36Q/l5n218rwLaHalpITpRXqzhGcV0qn4yt1Hz3117e9XOK6VBxMOdbXt/zYjqKAz2D4go4hyQ7mR4i8iG+RI1A5WQbK181+960j7VHXh6CYzBRzGQIWtrlXYX6DWpD7Vz4r5E/o/sWh8SGaKKK8SfSCiiigCiiigCiiigLmOZMgVipGWxB1B02IriOSBPQqL/AIUA/wBBVTRX11pmsoqMUupz7NFu7Lg8ST3+1NtxUfwn7iquis5aXxLzS8C3YQH8VPna9raWpiiisMNOVTFRlLi5ItNJQaRaxbUURbUV7I+eDrcVDeMr7iptJQEFTSPtUiTD31G9R5ARvWOJi5UZpcWmWg7SQ1SUmb2NFz2ryq0biX+z7ep29tDmLRQFbtXQiatVojEvikvEjt4HNFdjDtXQwp71qtC1s5Lr6FdojyGqKfGCPeuhga1Wg3nPp7ldp7iNcVyZBU0YIV0MIK2joSnnNkbS+RX80e/2pOb2U/oKsxhxXYhHatY6Hw643fj7FdokVIdv4LfLf0FdxKx3A+l/96tBGKXLXRT0dh6clKMd672UdabVmxY9qKWiu4zCiiigCuWFLRQHHLHalyCiigFC0tqWigEtRS0UAlLRRQBRRRQBRRRQBRRRQBRRRQ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8684" name="Picture 12" descr="http://image.made-in-china.com/2f0j00NecEFiWlEhbu/Chloramphenicol-Capusless-250mg-500mg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6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reatbacteria.com/wp-content/uploads/2011/01/Chloramphenicol-inj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6237"/>
            <a:ext cx="3067050" cy="6181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ecvv.com/upload/Product/20113/China_Chloramphenicol_Eye_Drops20113141712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4956151" cy="5331873"/>
          </a:xfrm>
          <a:prstGeom prst="rect">
            <a:avLst/>
          </a:prstGeom>
          <a:noFill/>
        </p:spPr>
      </p:pic>
      <p:pic>
        <p:nvPicPr>
          <p:cNvPr id="30724" name="Picture 4" descr="http://www.three-sixty.org.uk/files/products/eye_drops_/IMG_7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1752600"/>
            <a:ext cx="390525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docsimon.com/article_images.php?action=sendtype&amp;type=3&amp;id=2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3886200" cy="3886200"/>
          </a:xfrm>
          <a:prstGeom prst="rect">
            <a:avLst/>
          </a:prstGeom>
          <a:noFill/>
        </p:spPr>
      </p:pic>
      <p:pic>
        <p:nvPicPr>
          <p:cNvPr id="31748" name="Picture 4" descr="https://rximagehosting.com/images/canadadrugs/full/270518/canadadrugs_vancocin_125mg_10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6341" y="130492"/>
            <a:ext cx="4669059" cy="3069908"/>
          </a:xfrm>
          <a:prstGeom prst="rect">
            <a:avLst/>
          </a:prstGeom>
          <a:noFill/>
        </p:spPr>
      </p:pic>
      <p:pic>
        <p:nvPicPr>
          <p:cNvPr id="31750" name="Picture 6" descr="https://www.adlershop.ch/p14758/7765/vancocin-kaps-250-mg-20-stk-800x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38310"/>
            <a:ext cx="4618051" cy="3457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seif-online.com/image/cache/2080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00400"/>
            <a:ext cx="3657600" cy="3657600"/>
          </a:xfrm>
          <a:prstGeom prst="rect">
            <a:avLst/>
          </a:prstGeom>
          <a:noFill/>
        </p:spPr>
      </p:pic>
      <p:pic>
        <p:nvPicPr>
          <p:cNvPr id="32774" name="Picture 6" descr="http://www.farmacep.com/img/200/septrin_for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4233331" cy="2514600"/>
          </a:xfrm>
          <a:prstGeom prst="rect">
            <a:avLst/>
          </a:prstGeom>
          <a:noFill/>
        </p:spPr>
      </p:pic>
      <p:pic>
        <p:nvPicPr>
          <p:cNvPr id="32778" name="Picture 10" descr="http://www.elmalakrx.com/Arabic/wp-content/uploads/2011/05/septr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0"/>
            <a:ext cx="6324600" cy="3529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kmtth.org.tw/medhome/med/medpic/Septrin%205mL960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exicanpharmacy.com.mx/images/products/cipro_500x3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77263" cy="3873132"/>
          </a:xfrm>
          <a:prstGeom prst="rect">
            <a:avLst/>
          </a:prstGeom>
          <a:noFill/>
        </p:spPr>
      </p:pic>
      <p:pic>
        <p:nvPicPr>
          <p:cNvPr id="34820" name="Picture 4" descr="http://www.pharmamedix.com/img/formeFarmaceutiche/ciproxin_2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254579"/>
            <a:ext cx="5715000" cy="2184079"/>
          </a:xfrm>
          <a:prstGeom prst="rect">
            <a:avLst/>
          </a:prstGeom>
          <a:noFill/>
        </p:spPr>
      </p:pic>
      <p:pic>
        <p:nvPicPr>
          <p:cNvPr id="34822" name="Picture 6" descr="http://www.farmacep.com/img/200/ciproxin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7947" y="1"/>
            <a:ext cx="4213653" cy="3897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moon.com/wp-content/uploads/2013/04/prod_erythromyc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334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clinicalpharmacology.com/apps/images/photo_us_h/052/cipr01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farmacep.com/img/200/ciproxin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282370" cy="4732021"/>
          </a:xfrm>
          <a:prstGeom prst="rect">
            <a:avLst/>
          </a:prstGeom>
          <a:noFill/>
        </p:spPr>
      </p:pic>
      <p:pic>
        <p:nvPicPr>
          <p:cNvPr id="35844" name="Picture 4" descr="http://www.farmacep.com/img/200/ciproxin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8896" y="1209676"/>
            <a:ext cx="4240304" cy="4505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ww.adlershop.ch/p6909/10608/tavanic-tabl-500-mg-10-stk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620000" cy="534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www.mims.com/resources/drugs/Vietnam/pic/Tavanic%20infusion%20soln%20500%20mg_100%20mLa1e0551b-f5fa-4965-8eb0-a0e800b2244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2667000" cy="5978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antibioticslist.com/images/antibiotics/norfloxac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01135"/>
            <a:ext cx="4038600" cy="3856865"/>
          </a:xfrm>
          <a:prstGeom prst="rect">
            <a:avLst/>
          </a:prstGeom>
          <a:noFill/>
        </p:spPr>
      </p:pic>
      <p:pic>
        <p:nvPicPr>
          <p:cNvPr id="39940" name="Picture 4" descr="https://encrypted-tbn0.gstatic.com/images?q=tbn:ANd9GcQgY9b5oASUbXixcJ88nkGSGOASc82QCCzZ3xWhY13RnPf2p-Y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4790661" cy="3228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3/39/IPSF_Anti-TB_Campaign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3.imimg.com/data3/IR/KT/MY-651610/ethambutol-400-mg-isoniazid-150-mg-tablets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81400"/>
            <a:ext cx="3657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epts.washington.edu/ghivaids/images/oi/g_TB_c6_d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29" y="533400"/>
            <a:ext cx="914842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karenmagid.com/wp-content/uploads/2013/02/isoniazid-day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143" y="533400"/>
            <a:ext cx="6396857" cy="5638800"/>
          </a:xfrm>
          <a:prstGeom prst="rect">
            <a:avLst/>
          </a:prstGeom>
          <a:noFill/>
        </p:spPr>
      </p:pic>
      <p:pic>
        <p:nvPicPr>
          <p:cNvPr id="4" name="Picture 2" descr="http://combigan-eye-drops.com/wp-content/uploads/2012/12/inh01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f.ua/int/upload/izoniazid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8734"/>
            <a:ext cx="4648200" cy="5252466"/>
          </a:xfrm>
          <a:prstGeom prst="rect">
            <a:avLst/>
          </a:prstGeom>
          <a:noFill/>
        </p:spPr>
      </p:pic>
      <p:pic>
        <p:nvPicPr>
          <p:cNvPr id="15364" name="Picture 4" descr="http://multicare.com.ph/wp-content/uploads/2012/12/ISOPRIM-282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933" y="704444"/>
            <a:ext cx="4566668" cy="4858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rximagehosting.com/images/canadadrugs/full/293902/canadadrugs_rifadin_150mg_13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022922" cy="3352800"/>
          </a:xfrm>
          <a:prstGeom prst="rect">
            <a:avLst/>
          </a:prstGeom>
          <a:noFill/>
        </p:spPr>
      </p:pic>
      <p:pic>
        <p:nvPicPr>
          <p:cNvPr id="16388" name="Picture 4" descr="https://rximagehosting.com/images/canadadrugs/full/293903/canadadrugs_rifadin_300mg_20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348416"/>
            <a:ext cx="5257800" cy="3509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hongngochospital.vn/wp-content/uploads/2011/04/04/erythromyc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healthy.kaiserpermanente.org/static/drugency/images/SAN05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85947"/>
            <a:ext cx="6629400" cy="4972053"/>
          </a:xfrm>
          <a:prstGeom prst="rect">
            <a:avLst/>
          </a:prstGeom>
          <a:noFill/>
        </p:spPr>
      </p:pic>
      <p:pic>
        <p:nvPicPr>
          <p:cNvPr id="17412" name="Picture 4" descr="http://www.mhra.gov.uk/idcm2/groups/dsu/documents/websiteresources/con087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2743200" cy="1728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harma-agora.com/upload/urun/4939871-img_4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527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roductstore.savaglobal.com/media/catalog/product/cache/1/image/9df78eab33525d08d6e5fb8d27136e95/p/y/pyrazinamide_tablets_500_mg_cart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roductstore.savaglobal.com/media/catalog/product/cache/1/image/9df78eab33525d08d6e5fb8d27136e95/e/t/ethambutol_tablets_400_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ouda.com/sites/default/files/styles/product_detail/public/field/product/8146_5e2bddc46ce4de45-fd_0.jpg?itok=7JmjFnL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rythrocin.ca/images/Erythrocin-500mg-and-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9344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mPHdEJDv5YpKcnblW04rMYqdOJ9KKc1eItL7OOU6XgJ3Emg_-7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16856"/>
            <a:ext cx="4267200" cy="3283744"/>
          </a:xfrm>
          <a:prstGeom prst="rect">
            <a:avLst/>
          </a:prstGeom>
          <a:noFill/>
        </p:spPr>
      </p:pic>
      <p:pic>
        <p:nvPicPr>
          <p:cNvPr id="22532" name="Picture 4" descr="http://www.fonofarma.com/Files/Image/Product/1200x1200_P/6347987700801832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09600"/>
            <a:ext cx="472439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idefarma.com/theme/PideFarma/img/productos/product-6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09600"/>
            <a:ext cx="4572000" cy="5791200"/>
          </a:xfrm>
          <a:prstGeom prst="rect">
            <a:avLst/>
          </a:prstGeom>
          <a:noFill/>
        </p:spPr>
      </p:pic>
      <p:pic>
        <p:nvPicPr>
          <p:cNvPr id="27650" name="Picture 2" descr="http://www.mims.com/resources/drugs/Thailand/pic/Klacid%20ped%20oral%20susp%20125%20mg_5%20mL67a503d1-8ef8-4d4e-994c-9fab0022495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85800"/>
            <a:ext cx="2667395" cy="5362576"/>
          </a:xfrm>
          <a:prstGeom prst="rect">
            <a:avLst/>
          </a:prstGeom>
          <a:noFill/>
        </p:spPr>
      </p:pic>
      <p:pic>
        <p:nvPicPr>
          <p:cNvPr id="27652" name="Picture 4" descr="http://www.mims.com/resources/drugs/Singapore/pic/Klacid%20Paed%20granules%20for%20oral%20susp%20250%20mg_5%20mL96b5ecbe-2db7-43f9-b805-9faa01409c0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21086"/>
            <a:ext cx="2514600" cy="562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ims.com/resources/drugs/Thailand/pic/Klacid%20IV%20inj%20500%20mg16c3e88d-0ba4-42c1-9442-a0bd00e918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"/>
            <a:ext cx="3048000" cy="6353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jcmrx.co/zithromax200mgpowd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6578632" cy="5562600"/>
          </a:xfrm>
          <a:prstGeom prst="rect">
            <a:avLst/>
          </a:prstGeom>
          <a:noFill/>
        </p:spPr>
      </p:pic>
      <p:pic>
        <p:nvPicPr>
          <p:cNvPr id="5" name="Picture 2" descr="http://www.zithromaxbuyonline.org/images/zithroma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724400" cy="3346705"/>
          </a:xfrm>
          <a:prstGeom prst="rect">
            <a:avLst/>
          </a:prstGeom>
          <a:noFill/>
        </p:spPr>
      </p:pic>
      <p:pic>
        <p:nvPicPr>
          <p:cNvPr id="6" name="Picture 4" descr="http://t2.gstatic.com/images?q=tbn:ANd9GcS5mucyRVEmWmskytU95ZvEJ1x4NRSxAaRZD-EeQDZiL-CFYlog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0"/>
            <a:ext cx="46482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nhhospital.com/include/assets/hospital_thailand/zithromax_infusion_500_mg_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3190"/>
            <a:ext cx="3657600" cy="656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za</cp:lastModifiedBy>
  <cp:revision>13</cp:revision>
  <dcterms:created xsi:type="dcterms:W3CDTF">2006-08-16T00:00:00Z</dcterms:created>
  <dcterms:modified xsi:type="dcterms:W3CDTF">2018-04-05T23:56:19Z</dcterms:modified>
</cp:coreProperties>
</file>