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61" r:id="rId7"/>
    <p:sldId id="262" r:id="rId8"/>
    <p:sldId id="266" r:id="rId9"/>
    <p:sldId id="264" r:id="rId10"/>
    <p:sldId id="265" r:id="rId11"/>
    <p:sldId id="27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8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7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3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7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1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1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8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3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6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8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Gall stones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Prepared by:-</a:t>
            </a:r>
            <a:r>
              <a:rPr lang="en-US" b="1" dirty="0" err="1" smtClean="0">
                <a:solidFill>
                  <a:srgbClr val="FF0000"/>
                </a:solidFill>
              </a:rPr>
              <a:t>Assisst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Lectur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Lubab</a:t>
            </a:r>
            <a:r>
              <a:rPr lang="en-US" b="1" dirty="0" smtClean="0">
                <a:solidFill>
                  <a:srgbClr val="FF0000"/>
                </a:solidFill>
              </a:rPr>
              <a:t> Tariq </a:t>
            </a:r>
            <a:r>
              <a:rPr lang="en-US" b="1" dirty="0" err="1" smtClean="0">
                <a:solidFill>
                  <a:srgbClr val="FF0000"/>
                </a:solidFill>
              </a:rPr>
              <a:t>Nafea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09800"/>
            <a:ext cx="75438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0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25724"/>
            <a:ext cx="7772399" cy="508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64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71625"/>
            <a:ext cx="4385827" cy="35121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0"/>
            <a:ext cx="4572000" cy="27526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81706"/>
            <a:ext cx="3657600" cy="269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899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85800"/>
            <a:ext cx="6328920" cy="474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2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0782"/>
            <a:ext cx="4191000" cy="31265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0782"/>
            <a:ext cx="4724400" cy="6837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76600"/>
            <a:ext cx="33337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9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227086"/>
            <a:ext cx="6310745" cy="449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3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" y="76200"/>
            <a:ext cx="6939698" cy="5198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690" y="5455250"/>
            <a:ext cx="3997310" cy="140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4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79248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94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75" y="0"/>
            <a:ext cx="7591903" cy="662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8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62600" cy="39732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577" y="3973285"/>
            <a:ext cx="3831568" cy="2869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28600"/>
            <a:ext cx="2257425" cy="2028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3614304"/>
            <a:ext cx="3901056" cy="31239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5670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5" y="1147762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070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6927"/>
            <a:ext cx="3714750" cy="63280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923" y="1143000"/>
            <a:ext cx="5311972" cy="397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1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12</Words>
  <Application>Microsoft Office PowerPoint</Application>
  <PresentationFormat>On-screen Show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Gall stones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Gall stones</dc:title>
  <dc:creator>HP</dc:creator>
  <cp:lastModifiedBy>DR.Ahmed Saker 2O11</cp:lastModifiedBy>
  <cp:revision>17</cp:revision>
  <dcterms:created xsi:type="dcterms:W3CDTF">2006-08-16T00:00:00Z</dcterms:created>
  <dcterms:modified xsi:type="dcterms:W3CDTF">2018-04-23T20:39:08Z</dcterms:modified>
</cp:coreProperties>
</file>