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85" r:id="rId18"/>
    <p:sldId id="272" r:id="rId19"/>
    <p:sldId id="273" r:id="rId20"/>
    <p:sldId id="274" r:id="rId21"/>
    <p:sldId id="282" r:id="rId22"/>
    <p:sldId id="286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4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3/39/IPSF_Anti-TB_Campaign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3.imimg.com/data3/IR/KT/MY-651610/ethambutol-400-mg-isoniazid-150-mg-tablets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81400"/>
            <a:ext cx="3657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fouda.com/sites/default/files/styles/product_detail/public/field/product/8146_5e2bddc46ce4de45-fd_0.jpg?itok=7JmjFnL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reytarticles.files.wordpress.com/2010/02/flagyl-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4953000" cy="4333875"/>
          </a:xfrm>
          <a:prstGeom prst="rect">
            <a:avLst/>
          </a:prstGeom>
          <a:noFill/>
        </p:spPr>
      </p:pic>
      <p:pic>
        <p:nvPicPr>
          <p:cNvPr id="23558" name="Picture 6" descr="http://4.bp.blogspot.com/-zhzQwMG2CZA/T0-kN0zUc4I/AAAAAAAAACE/1XGrcrrQvb4/s1600/Flagyl400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33800"/>
            <a:ext cx="4267200" cy="2847976"/>
          </a:xfrm>
          <a:prstGeom prst="rect">
            <a:avLst/>
          </a:prstGeom>
          <a:noFill/>
        </p:spPr>
      </p:pic>
      <p:pic>
        <p:nvPicPr>
          <p:cNvPr id="23560" name="Picture 8" descr="http://www.pharmacywebstore.com/images/T/Flagyl,P20200mg,P2021,P20tablets.jpg.pagespeed.ce.8q2qJ-8l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33400"/>
            <a:ext cx="4267200" cy="2847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efarma.nl/itempics/P/ZP_13549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07885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823.imageshack.us/img823/9931/260720103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"/>
            <a:ext cx="5486400" cy="660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x-metronidazole.net/images/flagylsup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9027"/>
            <a:ext cx="4880260" cy="1968373"/>
          </a:xfrm>
          <a:prstGeom prst="rect">
            <a:avLst/>
          </a:prstGeom>
          <a:noFill/>
        </p:spPr>
      </p:pic>
      <p:pic>
        <p:nvPicPr>
          <p:cNvPr id="26628" name="Picture 4" descr="http://www.twojaws.com/wp-content/uploads/2013/12/flagyl-ovula-500-mg-10-stk-800x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8441995" cy="4664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procanadadrugs.com/media/catalog/product/cache/1/image/9df78eab33525d08d6e5fb8d27136e95/w/d/wds_fasigyn500mg100tab.jpg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0" y="38614"/>
            <a:ext cx="9097060" cy="6819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docsimon.de/article_images.php?action=sendtype&amp;type=3&amp;id=93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76400"/>
            <a:ext cx="4953000" cy="4953000"/>
          </a:xfrm>
          <a:prstGeom prst="rect">
            <a:avLst/>
          </a:prstGeom>
          <a:noFill/>
        </p:spPr>
      </p:pic>
      <p:pic>
        <p:nvPicPr>
          <p:cNvPr id="4" name="Picture 2" descr="http://www.thuangia.com.vn/multidata/sanpham/75_1343034077_9574925_Rovamocine-box%203MIU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343400" cy="36576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057400" y="533400"/>
            <a:ext cx="472440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TOXOPLASMOSIS</a:t>
            </a:r>
            <a:endParaRPr lang="ar-IQ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dn.slidesharecdn.com/ss_thumbnails/antiviral-drugs-1228194956423458-8-thumbnail-4.jpg?cb=1228188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5250"/>
            <a:ext cx="8763000" cy="6572250"/>
          </a:xfrm>
          <a:prstGeom prst="rect">
            <a:avLst/>
          </a:prstGeom>
          <a:noFill/>
        </p:spPr>
      </p:pic>
      <p:pic>
        <p:nvPicPr>
          <p:cNvPr id="3" name="Picture 2" descr="http://3.imimg.com/data3/IR/KT/MY-651610/ethambutol-400-mg-isoniazid-150-mg-tablets-250x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962400"/>
            <a:ext cx="320040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rocanadadrugs.com/media/catalog/product/cache/1/image/9df78eab33525d08d6e5fb8d27136e95/w/d/wds_zovirax200mg25tab.jpg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3175" cy="4762500"/>
          </a:xfrm>
          <a:prstGeom prst="rect">
            <a:avLst/>
          </a:prstGeom>
          <a:noFill/>
        </p:spPr>
      </p:pic>
      <p:pic>
        <p:nvPicPr>
          <p:cNvPr id="29700" name="Picture 4" descr="http://www.gusherstijuana.com/gu3/Zovirax%20400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934777"/>
            <a:ext cx="3962400" cy="2947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expressbuypharma.com/img/uploads/10888-zovirax-syr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5543550" cy="6431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epts.washington.edu/ghivaids/images/oi/g_TB_c6_d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29" y="533400"/>
            <a:ext cx="914842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lshosp.com.tw/pharmacy/med_directory/med_images/injection/images/Z/Zovirax_250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200" y="1676400"/>
            <a:ext cx="6908800" cy="5181600"/>
          </a:xfrm>
          <a:prstGeom prst="rect">
            <a:avLst/>
          </a:prstGeom>
          <a:noFill/>
        </p:spPr>
      </p:pic>
      <p:pic>
        <p:nvPicPr>
          <p:cNvPr id="4" name="Picture 2" descr="http://www.gsk.com.hk/files/products/prescription/images/zovirax_iv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4354282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truemedcost.com/wp-content/uploads/2013/08/tamif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854" y="160735"/>
            <a:ext cx="7396746" cy="6587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.docstoccdn.com/thumb/orig/336779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pharmaciedelamaillebotte.be/UserFiles/Uploads/images/Products/0486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477007"/>
          </a:xfrm>
          <a:prstGeom prst="rect">
            <a:avLst/>
          </a:prstGeom>
          <a:noFill/>
        </p:spPr>
      </p:pic>
      <p:pic>
        <p:nvPicPr>
          <p:cNvPr id="32774" name="Picture 6" descr="http://www.pirulapatika.hu/nagykep/2100087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4349750" cy="4175761"/>
          </a:xfrm>
          <a:prstGeom prst="rect">
            <a:avLst/>
          </a:prstGeom>
          <a:noFill/>
        </p:spPr>
      </p:pic>
      <p:pic>
        <p:nvPicPr>
          <p:cNvPr id="32778" name="Picture 10" descr="http://www.pharmaciedelamaillebotte.be/UserFiles/Uploads/images/Products/02865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80993"/>
            <a:ext cx="4114800" cy="3477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harmamedix.com/img/formeFarmaceutiche/diflucan_sospensi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3581400" cy="5340123"/>
          </a:xfrm>
          <a:prstGeom prst="rect">
            <a:avLst/>
          </a:prstGeom>
          <a:noFill/>
        </p:spPr>
      </p:pic>
      <p:pic>
        <p:nvPicPr>
          <p:cNvPr id="33794" name="Picture 2" descr="https://www.apotheekmeysen.be/UserFiles/Uploads/images/Products/1509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62000"/>
            <a:ext cx="4626846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ims.com/resources/drugs/Thailand/pic/Diflucan%20IV%20inj%202%20mg_mLf30407d5-b2d9-486a-8508-9fab002244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236" y="190896"/>
            <a:ext cx="3895564" cy="636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armaplus.com.ve/images/product/product_3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6194425" cy="479568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kapi.hk/images/drugs_images/Sporanox%2010mg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0702"/>
            <a:ext cx="8458200" cy="652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karenmagid.com/wp-content/uploads/2013/02/isoniazid-day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143" y="533400"/>
            <a:ext cx="6396857" cy="5638800"/>
          </a:xfrm>
          <a:prstGeom prst="rect">
            <a:avLst/>
          </a:prstGeom>
          <a:noFill/>
        </p:spPr>
      </p:pic>
      <p:pic>
        <p:nvPicPr>
          <p:cNvPr id="4" name="Picture 2" descr="http://combigan-eye-drops.com/wp-content/uploads/2012/12/inh01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4267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internationaldrugmart.com/images/header/anthelmintic-anti-wo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14" y="1600200"/>
            <a:ext cx="8755986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2.bp.blogspot.com/_5FhEryr7d-M/TS2jhePS1sI/AAAAAAAAADY/fIDL93rsSe4/s1600/vermox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1819"/>
            <a:ext cx="3581400" cy="5780381"/>
          </a:xfrm>
          <a:prstGeom prst="rect">
            <a:avLst/>
          </a:prstGeom>
          <a:noFill/>
        </p:spPr>
      </p:pic>
      <p:pic>
        <p:nvPicPr>
          <p:cNvPr id="40964" name="Picture 4" descr="http://www.choicechemist.com/wp-content/uploads/Vermox-100mg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0668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uf.ua/int/upload/izoniazid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8734"/>
            <a:ext cx="4648200" cy="5252466"/>
          </a:xfrm>
          <a:prstGeom prst="rect">
            <a:avLst/>
          </a:prstGeom>
          <a:noFill/>
        </p:spPr>
      </p:pic>
      <p:pic>
        <p:nvPicPr>
          <p:cNvPr id="15364" name="Picture 4" descr="http://multicare.com.ph/wp-content/uploads/2012/12/ISOPRIM-282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933" y="704444"/>
            <a:ext cx="4566668" cy="4858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rximagehosting.com/images/canadadrugs/full/293902/canadadrugs_rifadin_150mg_13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5022922" cy="3352800"/>
          </a:xfrm>
          <a:prstGeom prst="rect">
            <a:avLst/>
          </a:prstGeom>
          <a:noFill/>
        </p:spPr>
      </p:pic>
      <p:pic>
        <p:nvPicPr>
          <p:cNvPr id="16388" name="Picture 4" descr="https://rximagehosting.com/images/canadadrugs/full/293903/canadadrugs_rifadin_300mg_20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348416"/>
            <a:ext cx="5257800" cy="3509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healthy.kaiserpermanente.org/static/drugency/images/SAN05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885947"/>
            <a:ext cx="6629400" cy="4972053"/>
          </a:xfrm>
          <a:prstGeom prst="rect">
            <a:avLst/>
          </a:prstGeom>
          <a:noFill/>
        </p:spPr>
      </p:pic>
      <p:pic>
        <p:nvPicPr>
          <p:cNvPr id="17412" name="Picture 4" descr="http://www.mhra.gov.uk/idcm2/groups/dsu/documents/websiteresources/con087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0"/>
            <a:ext cx="2743200" cy="1728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harma-agora.com/upload/urun/4939871-img_4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527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roductstore.savaglobal.com/media/catalog/product/cache/1/image/9df78eab33525d08d6e5fb8d27136e95/p/y/pyrazinamide_tablets_500_mg_cart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roductstore.savaglobal.com/media/catalog/product/cache/1/image/9df78eab33525d08d6e5fb8d27136e95/e/t/ethambutol_tablets_400_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</Words>
  <Application>Microsoft Office PowerPoint</Application>
  <PresentationFormat>On-screen Show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toto</cp:lastModifiedBy>
  <cp:revision>20</cp:revision>
  <dcterms:created xsi:type="dcterms:W3CDTF">2006-08-16T00:00:00Z</dcterms:created>
  <dcterms:modified xsi:type="dcterms:W3CDTF">2014-05-03T20:46:10Z</dcterms:modified>
</cp:coreProperties>
</file>