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75" r:id="rId4"/>
    <p:sldId id="276" r:id="rId5"/>
    <p:sldId id="271" r:id="rId6"/>
    <p:sldId id="257" r:id="rId7"/>
    <p:sldId id="263" r:id="rId8"/>
    <p:sldId id="266" r:id="rId9"/>
    <p:sldId id="268" r:id="rId10"/>
    <p:sldId id="269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3" name="click.wav"/>
          </p:stSnd>
        </p:sndAc>
      </p:transition>
    </mc:Choice>
    <mc:Fallback xmlns="">
      <p:transition spd="slow">
        <p:sndAc>
          <p:stSnd>
            <p:snd r:embed="rId14" name="click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wav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microsoft.com/office/2007/relationships/hdphoto" Target="../media/hdphoto5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3.jpeg"/><Relationship Id="rId7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microsoft.com/office/2007/relationships/hdphoto" Target="../media/hdphoto2.wdp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wav"/><Relationship Id="rId4" Type="http://schemas.microsoft.com/office/2007/relationships/hdphoto" Target="../media/hdphoto3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wav"/><Relationship Id="rId4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anose="02040502050405020303" pitchFamily="18" charset="0"/>
              </a:rPr>
              <a:t>Clinical pharmacy laboratory</a:t>
            </a:r>
            <a:br>
              <a:rPr lang="en-US" sz="4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anose="02040502050405020303" pitchFamily="18" charset="0"/>
              </a:rPr>
            </a:br>
            <a:r>
              <a:rPr lang="en-US" sz="4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anose="02040502050405020303" pitchFamily="18" charset="0"/>
              </a:rPr>
              <a:t>Part 2 DM</a:t>
            </a:r>
            <a:endParaRPr lang="en-GB" sz="48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2362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prstTxWarp prst="textDeflate">
              <a:avLst/>
            </a:prstTxWarp>
            <a:scene3d>
              <a:camera prst="obliqueBottomRight"/>
              <a:lightRig rig="threePt" dir="t"/>
            </a:scene3d>
          </a:bodyPr>
          <a:lstStyle/>
          <a:p>
            <a:r>
              <a:rPr lang="en-US" b="1" dirty="0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anose="02040502050405020303" pitchFamily="18" charset="0"/>
              </a:rPr>
              <a:t>Done by:</a:t>
            </a:r>
          </a:p>
          <a:p>
            <a:r>
              <a:rPr lang="en-US" b="1" dirty="0" err="1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anose="02040502050405020303" pitchFamily="18" charset="0"/>
              </a:rPr>
              <a:t>Lubab</a:t>
            </a:r>
            <a:r>
              <a:rPr lang="en-US" b="1" dirty="0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anose="02040502050405020303" pitchFamily="18" charset="0"/>
              </a:rPr>
              <a:t> Tarik </a:t>
            </a:r>
            <a:r>
              <a:rPr lang="en-US" b="1" dirty="0" err="1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anose="02040502050405020303" pitchFamily="18" charset="0"/>
              </a:rPr>
              <a:t>Nafea</a:t>
            </a:r>
            <a:r>
              <a:rPr lang="en-US" b="1" dirty="0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anose="02040502050405020303" pitchFamily="18" charset="0"/>
              </a:rPr>
              <a:t>/MSc in clinical pharmacy </a:t>
            </a:r>
            <a:endParaRPr lang="en-GB" b="1" dirty="0">
              <a:ln w="3155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Vitamins and Trace Elements/Iodine aqueous oral solution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00200"/>
            <a:ext cx="5105400" cy="510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600200"/>
            <a:ext cx="3276600" cy="510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3425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03223" y="2967335"/>
            <a:ext cx="6537560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15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115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214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4648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Oral anti –diabetic agents part 2</a:t>
            </a:r>
            <a:endParaRPr lang="en-GB" sz="8000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31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cached.imagescaler.hbpl.co.uk/resize/scaleToFit/393/263/?sURL=http://offlinehbpl.hbpl.co.uk/news/2MM/FA59BCC0-DF33-687A-6BBA293DA5B739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301" y="509552"/>
            <a:ext cx="8182300" cy="5434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45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09600"/>
            <a:ext cx="83820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49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04801"/>
            <a:ext cx="5562600" cy="2667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325583"/>
            <a:ext cx="2688336" cy="26462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94713"/>
            <a:ext cx="4709057" cy="34584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094714"/>
            <a:ext cx="3082301" cy="34584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727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8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ic.pimg.tw/ssagy/1339727040-2516468153.jpg?v=13397270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57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298864"/>
            <a:ext cx="2882900" cy="1054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685800"/>
            <a:ext cx="2882900" cy="1054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2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80854"/>
            <a:ext cx="8382000" cy="38723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24016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6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22399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6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/>
                </a:solidFill>
              </a:rPr>
              <a:t>Anti-thyroid Drugs</a:t>
            </a:r>
            <a:endParaRPr lang="en-GB" sz="66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743200"/>
            <a:ext cx="7924800" cy="3962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6">
                <a:lumMod val="5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89601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534400" cy="86836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5400" b="1" dirty="0" err="1" smtClean="0"/>
              <a:t>Thiouracils</a:t>
            </a:r>
            <a:endParaRPr lang="en-GB" sz="5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47800"/>
            <a:ext cx="8534400" cy="5181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54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31</Words>
  <Application>Microsoft Office PowerPoint</Application>
  <PresentationFormat>On-screen Show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Clinical pharmacy laboratory Part 2 DM</vt:lpstr>
      <vt:lpstr>Oral anti –diabetic agents part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Anti-thyroid Drugs</vt:lpstr>
      <vt:lpstr>Thiouracils</vt:lpstr>
      <vt:lpstr>Vitamins and Trace Elements/Iodine aqueous oral solution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DR.Ahmed Saker 2O11</cp:lastModifiedBy>
  <cp:revision>33</cp:revision>
  <dcterms:created xsi:type="dcterms:W3CDTF">2006-08-16T00:00:00Z</dcterms:created>
  <dcterms:modified xsi:type="dcterms:W3CDTF">2018-03-27T17:56:53Z</dcterms:modified>
</cp:coreProperties>
</file>