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Cases for surgical ward</a:t>
            </a:r>
            <a:endParaRPr lang="en-GB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/>
              <a:t>Assist.Lect.Lubab</a:t>
            </a:r>
            <a:r>
              <a:rPr lang="en-US" sz="2400" b="1" dirty="0" smtClean="0"/>
              <a:t> Tarek </a:t>
            </a:r>
            <a:r>
              <a:rPr lang="en-US" sz="2400" b="1" dirty="0" err="1" smtClean="0"/>
              <a:t>Nafea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18525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/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160972"/>
            <a:ext cx="8458200" cy="6536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57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Diabetic foot case: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066800"/>
            <a:ext cx="7086599" cy="5334000"/>
          </a:xfrm>
          <a:prstGeom prst="rect">
            <a:avLst/>
          </a:prstGeom>
          <a:ln>
            <a:solidFill>
              <a:sysClr val="windowText" lastClr="000000"/>
            </a:solidFill>
          </a:ln>
        </p:spPr>
      </p:pic>
    </p:spTree>
    <p:extLst>
      <p:ext uri="{BB962C8B-B14F-4D97-AF65-F5344CB8AC3E}">
        <p14:creationId xmlns:p14="http://schemas.microsoft.com/office/powerpoint/2010/main" val="329609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Appendix: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838200"/>
            <a:ext cx="8458200" cy="5715000"/>
          </a:xfrm>
          <a:prstGeom prst="rect">
            <a:avLst/>
          </a:prstGeom>
          <a:ln>
            <a:solidFill>
              <a:sysClr val="windowText" lastClr="000000"/>
            </a:solidFill>
          </a:ln>
        </p:spPr>
      </p:pic>
    </p:spTree>
    <p:extLst>
      <p:ext uri="{BB962C8B-B14F-4D97-AF65-F5344CB8AC3E}">
        <p14:creationId xmlns:p14="http://schemas.microsoft.com/office/powerpoint/2010/main" val="14246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"/>
            <a:ext cx="8382000" cy="63246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3161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Cholelithiasis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914400"/>
            <a:ext cx="7467600" cy="5715000"/>
          </a:xfrm>
          <a:prstGeom prst="rect">
            <a:avLst/>
          </a:prstGeom>
          <a:ln w="28575">
            <a:solidFill>
              <a:sysClr val="windowText" lastClr="000000"/>
            </a:solidFill>
          </a:ln>
        </p:spPr>
      </p:pic>
    </p:spTree>
    <p:extLst>
      <p:ext uri="{BB962C8B-B14F-4D97-AF65-F5344CB8AC3E}">
        <p14:creationId xmlns:p14="http://schemas.microsoft.com/office/powerpoint/2010/main" val="111234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28600"/>
            <a:ext cx="7467600" cy="6400800"/>
          </a:xfrm>
          <a:prstGeom prst="rect">
            <a:avLst/>
          </a:prstGeom>
          <a:ln w="19050">
            <a:solidFill>
              <a:sysClr val="windowText" lastClr="000000"/>
            </a:solidFill>
          </a:ln>
        </p:spPr>
      </p:pic>
    </p:spTree>
    <p:extLst>
      <p:ext uri="{BB962C8B-B14F-4D97-AF65-F5344CB8AC3E}">
        <p14:creationId xmlns:p14="http://schemas.microsoft.com/office/powerpoint/2010/main" val="71114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Nephrolithiasis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1" y="762000"/>
            <a:ext cx="6629400" cy="5791199"/>
          </a:xfrm>
          <a:prstGeom prst="rect">
            <a:avLst/>
          </a:prstGeom>
          <a:ln w="19050">
            <a:solidFill>
              <a:sysClr val="windowText" lastClr="000000"/>
            </a:solidFill>
          </a:ln>
        </p:spPr>
      </p:pic>
    </p:spTree>
    <p:extLst>
      <p:ext uri="{BB962C8B-B14F-4D97-AF65-F5344CB8AC3E}">
        <p14:creationId xmlns:p14="http://schemas.microsoft.com/office/powerpoint/2010/main" val="285417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82" y="152399"/>
            <a:ext cx="8361218" cy="7373303"/>
          </a:xfrm>
          <a:prstGeom prst="rect">
            <a:avLst/>
          </a:prstGeom>
          <a:ln w="19050">
            <a:solidFill>
              <a:sysClr val="windowText" lastClr="000000"/>
            </a:solidFill>
          </a:ln>
        </p:spPr>
      </p:pic>
    </p:spTree>
    <p:extLst>
      <p:ext uri="{BB962C8B-B14F-4D97-AF65-F5344CB8AC3E}">
        <p14:creationId xmlns:p14="http://schemas.microsoft.com/office/powerpoint/2010/main" val="94868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alibri"/>
                <a:ea typeface="Calibri"/>
                <a:cs typeface="Arial"/>
              </a:rPr>
              <a:t>DVT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52400"/>
            <a:ext cx="74676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51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</TotalTime>
  <Words>16</Words>
  <Application>Microsoft Office PowerPoint</Application>
  <PresentationFormat>On-screen Show (4:3)</PresentationFormat>
  <Paragraphs>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Origin</vt:lpstr>
      <vt:lpstr>Cases for surgical ward</vt:lpstr>
      <vt:lpstr>Diabetic foot case: </vt:lpstr>
      <vt:lpstr>Appendix: </vt:lpstr>
      <vt:lpstr>PowerPoint Presentation</vt:lpstr>
      <vt:lpstr>Cholelithiasis </vt:lpstr>
      <vt:lpstr>PowerPoint Presentation</vt:lpstr>
      <vt:lpstr>Nephrolithiasis </vt:lpstr>
      <vt:lpstr>PowerPoint Presentation</vt:lpstr>
      <vt:lpstr>DVT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Cases for surgical ward</dc:title>
  <dc:creator>HP</dc:creator>
  <cp:lastModifiedBy>DR.Ahmed Saker 2O11</cp:lastModifiedBy>
  <cp:revision>12</cp:revision>
  <dcterms:created xsi:type="dcterms:W3CDTF">2006-08-16T00:00:00Z</dcterms:created>
  <dcterms:modified xsi:type="dcterms:W3CDTF">2018-03-27T18:22:55Z</dcterms:modified>
</cp:coreProperties>
</file>