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1D8BD707-D9CF-40AE-B4C6-C98DA3205C09}" type="datetimeFigureOut">
              <a:rPr lang="en-US" smtClean="0"/>
              <a:pPr/>
              <a:t>3/27/2018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3/27/2018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Cases for surgical ward</a:t>
            </a:r>
            <a:endParaRPr lang="en-GB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b="1" dirty="0" err="1" smtClean="0"/>
              <a:t>Assist.Lect.Lubab</a:t>
            </a:r>
            <a:r>
              <a:rPr lang="en-US" sz="2400" b="1" dirty="0" smtClean="0"/>
              <a:t> Tarek </a:t>
            </a:r>
            <a:r>
              <a:rPr lang="en-US" sz="2400" b="1" dirty="0" err="1" smtClean="0"/>
              <a:t>Nafea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1185252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/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1" y="160972"/>
            <a:ext cx="8458200" cy="6536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6574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Diabetic foot case: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pic>
        <p:nvPicPr>
          <p:cNvPr id="4" name="Content Placeholder 3"/>
          <p:cNvPicPr>
            <a:picLocks noGrp="1"/>
          </p:cNvPicPr>
          <p:nvPr>
            <p:ph sz="quarter"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1066800"/>
            <a:ext cx="7086599" cy="5334000"/>
          </a:xfrm>
          <a:prstGeom prst="rect">
            <a:avLst/>
          </a:prstGeom>
          <a:ln>
            <a:solidFill>
              <a:sysClr val="windowText" lastClr="000000"/>
            </a:solidFill>
          </a:ln>
        </p:spPr>
      </p:pic>
    </p:spTree>
    <p:extLst>
      <p:ext uri="{BB962C8B-B14F-4D97-AF65-F5344CB8AC3E}">
        <p14:creationId xmlns:p14="http://schemas.microsoft.com/office/powerpoint/2010/main" val="3296098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Appendix: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pic>
        <p:nvPicPr>
          <p:cNvPr id="4" name="Content Placeholder 3"/>
          <p:cNvPicPr>
            <a:picLocks noGrp="1"/>
          </p:cNvPicPr>
          <p:nvPr>
            <p:ph sz="quarter"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838200"/>
            <a:ext cx="8458200" cy="5715000"/>
          </a:xfrm>
          <a:prstGeom prst="rect">
            <a:avLst/>
          </a:prstGeom>
          <a:ln>
            <a:solidFill>
              <a:sysClr val="windowText" lastClr="000000"/>
            </a:solidFill>
          </a:ln>
        </p:spPr>
      </p:pic>
    </p:spTree>
    <p:extLst>
      <p:ext uri="{BB962C8B-B14F-4D97-AF65-F5344CB8AC3E}">
        <p14:creationId xmlns:p14="http://schemas.microsoft.com/office/powerpoint/2010/main" val="142468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/>
          <p:cNvPicPr>
            <a:picLocks noGrp="1"/>
          </p:cNvPicPr>
          <p:nvPr>
            <p:ph sz="quarter"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228600"/>
            <a:ext cx="8382000" cy="63246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331614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Cholelithiasis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pic>
        <p:nvPicPr>
          <p:cNvPr id="4" name="Content Placeholder 3"/>
          <p:cNvPicPr>
            <a:picLocks noGrp="1"/>
          </p:cNvPicPr>
          <p:nvPr>
            <p:ph sz="quarter" idx="1"/>
          </p:nvPr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914400"/>
            <a:ext cx="7467600" cy="5715000"/>
          </a:xfrm>
          <a:prstGeom prst="rect">
            <a:avLst/>
          </a:prstGeom>
          <a:ln w="28575">
            <a:solidFill>
              <a:sysClr val="windowText" lastClr="000000"/>
            </a:solidFill>
          </a:ln>
        </p:spPr>
      </p:pic>
    </p:spTree>
    <p:extLst>
      <p:ext uri="{BB962C8B-B14F-4D97-AF65-F5344CB8AC3E}">
        <p14:creationId xmlns:p14="http://schemas.microsoft.com/office/powerpoint/2010/main" val="1112349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/>
          <p:cNvPicPr>
            <a:picLocks noGrp="1"/>
          </p:cNvPicPr>
          <p:nvPr>
            <p:ph sz="quarter" idx="1"/>
          </p:nvPr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228600"/>
            <a:ext cx="7467600" cy="6400800"/>
          </a:xfrm>
          <a:prstGeom prst="rect">
            <a:avLst/>
          </a:prstGeom>
          <a:ln w="19050">
            <a:solidFill>
              <a:sysClr val="windowText" lastClr="000000"/>
            </a:solidFill>
          </a:ln>
        </p:spPr>
      </p:pic>
    </p:spTree>
    <p:extLst>
      <p:ext uri="{BB962C8B-B14F-4D97-AF65-F5344CB8AC3E}">
        <p14:creationId xmlns:p14="http://schemas.microsoft.com/office/powerpoint/2010/main" val="711145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Nephrolithiasis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pic>
        <p:nvPicPr>
          <p:cNvPr id="4" name="Content Placeholder 3"/>
          <p:cNvPicPr>
            <a:picLocks noGrp="1"/>
          </p:cNvPicPr>
          <p:nvPr>
            <p:ph sz="quarter" idx="1"/>
          </p:nvPr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1" y="762000"/>
            <a:ext cx="6629400" cy="5791199"/>
          </a:xfrm>
          <a:prstGeom prst="rect">
            <a:avLst/>
          </a:prstGeom>
          <a:ln w="19050">
            <a:solidFill>
              <a:sysClr val="windowText" lastClr="000000"/>
            </a:solidFill>
          </a:ln>
        </p:spPr>
      </p:pic>
    </p:spTree>
    <p:extLst>
      <p:ext uri="{BB962C8B-B14F-4D97-AF65-F5344CB8AC3E}">
        <p14:creationId xmlns:p14="http://schemas.microsoft.com/office/powerpoint/2010/main" val="2854172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" name="Picture 3"/>
          <p:cNvPicPr/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782" y="152399"/>
            <a:ext cx="8361218" cy="7373303"/>
          </a:xfrm>
          <a:prstGeom prst="rect">
            <a:avLst/>
          </a:prstGeom>
          <a:ln w="19050">
            <a:solidFill>
              <a:sysClr val="windowText" lastClr="000000"/>
            </a:solidFill>
          </a:ln>
        </p:spPr>
      </p:pic>
    </p:spTree>
    <p:extLst>
      <p:ext uri="{BB962C8B-B14F-4D97-AF65-F5344CB8AC3E}">
        <p14:creationId xmlns:p14="http://schemas.microsoft.com/office/powerpoint/2010/main" val="948689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Calibri"/>
                <a:ea typeface="Calibri"/>
                <a:cs typeface="Arial"/>
              </a:rPr>
              <a:t>DVT</a:t>
            </a:r>
            <a:endParaRPr lang="en-GB" dirty="0"/>
          </a:p>
        </p:txBody>
      </p:sp>
      <p:pic>
        <p:nvPicPr>
          <p:cNvPr id="4" name="Content Placeholder 3"/>
          <p:cNvPicPr>
            <a:picLocks noGrp="1"/>
          </p:cNvPicPr>
          <p:nvPr>
            <p:ph sz="quarter" idx="1"/>
          </p:nvPr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152400"/>
            <a:ext cx="7467600" cy="640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1519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8</TotalTime>
  <Words>16</Words>
  <Application>Microsoft Office PowerPoint</Application>
  <PresentationFormat>On-screen Show (4:3)</PresentationFormat>
  <Paragraphs>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Origin</vt:lpstr>
      <vt:lpstr>Cases for surgical ward</vt:lpstr>
      <vt:lpstr>Diabetic foot case: </vt:lpstr>
      <vt:lpstr>Appendix: </vt:lpstr>
      <vt:lpstr>PowerPoint Presentation</vt:lpstr>
      <vt:lpstr>Cholelithiasis </vt:lpstr>
      <vt:lpstr>PowerPoint Presentation</vt:lpstr>
      <vt:lpstr>Nephrolithiasis </vt:lpstr>
      <vt:lpstr>PowerPoint Presentation</vt:lpstr>
      <vt:lpstr>DVT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Cases for surgical ward</dc:title>
  <dc:creator>HP</dc:creator>
  <cp:lastModifiedBy>DR.Ahmed Saker 2O11</cp:lastModifiedBy>
  <cp:revision>12</cp:revision>
  <dcterms:created xsi:type="dcterms:W3CDTF">2006-08-16T00:00:00Z</dcterms:created>
  <dcterms:modified xsi:type="dcterms:W3CDTF">2018-03-27T18:22:55Z</dcterms:modified>
</cp:coreProperties>
</file>