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7" r:id="rId3"/>
    <p:sldId id="258" r:id="rId4"/>
    <p:sldId id="259" r:id="rId5"/>
    <p:sldId id="260" r:id="rId6"/>
    <p:sldId id="261" r:id="rId7"/>
    <p:sldId id="268" r:id="rId8"/>
    <p:sldId id="264" r:id="rId9"/>
    <p:sldId id="263" r:id="rId10"/>
    <p:sldId id="265" r:id="rId11"/>
    <p:sldId id="262" r:id="rId12"/>
    <p:sldId id="266" r:id="rId13"/>
    <p:sldId id="267" r:id="rId14"/>
    <p:sldId id="272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6E8AC-15EE-494D-AD3C-EF30C90F2869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5E6C7-56A5-4354-BA5D-D689322A5F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6E8AC-15EE-494D-AD3C-EF30C90F2869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5E6C7-56A5-4354-BA5D-D689322A5F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6E8AC-15EE-494D-AD3C-EF30C90F2869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5E6C7-56A5-4354-BA5D-D689322A5F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6E8AC-15EE-494D-AD3C-EF30C90F2869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5E6C7-56A5-4354-BA5D-D689322A5F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6E8AC-15EE-494D-AD3C-EF30C90F2869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5E6C7-56A5-4354-BA5D-D689322A5F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6E8AC-15EE-494D-AD3C-EF30C90F2869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5E6C7-56A5-4354-BA5D-D689322A5F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6E8AC-15EE-494D-AD3C-EF30C90F2869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5E6C7-56A5-4354-BA5D-D689322A5F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6E8AC-15EE-494D-AD3C-EF30C90F2869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5E6C7-56A5-4354-BA5D-D689322A5F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6E8AC-15EE-494D-AD3C-EF30C90F2869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5E6C7-56A5-4354-BA5D-D689322A5F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6E8AC-15EE-494D-AD3C-EF30C90F2869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5E6C7-56A5-4354-BA5D-D689322A5F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6E8AC-15EE-494D-AD3C-EF30C90F2869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5E6C7-56A5-4354-BA5D-D689322A5F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6E8AC-15EE-494D-AD3C-EF30C90F2869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5E6C7-56A5-4354-BA5D-D689322A5F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1285860"/>
            <a:ext cx="8229600" cy="3786214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Thyroid and antithyroid drugs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shell\Pictures\simvastatin 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9" y="1643050"/>
            <a:ext cx="5214974" cy="39290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shell\Pictures\rosvastatin 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214422"/>
            <a:ext cx="4572032" cy="2143125"/>
          </a:xfrm>
          <a:prstGeom prst="rect">
            <a:avLst/>
          </a:prstGeom>
          <a:noFill/>
        </p:spPr>
      </p:pic>
      <p:pic>
        <p:nvPicPr>
          <p:cNvPr id="5123" name="Picture 3" descr="C:\Users\shell\Pictures\crestor 1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3429000"/>
            <a:ext cx="4572032" cy="2857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shell\Pictures\crestor 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214422"/>
            <a:ext cx="4929222" cy="2452691"/>
          </a:xfrm>
          <a:prstGeom prst="rect">
            <a:avLst/>
          </a:prstGeom>
          <a:noFill/>
        </p:spPr>
      </p:pic>
      <p:pic>
        <p:nvPicPr>
          <p:cNvPr id="6147" name="Picture 3" descr="C:\Users\shell\Pictures\crestor 4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3571876"/>
            <a:ext cx="4929222" cy="22860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shell\Pictures\fluvastat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000108"/>
            <a:ext cx="5572163" cy="3286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shell\Pictures\atorvastatin 4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214422"/>
            <a:ext cx="5143536" cy="3571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shell\Pictures\lopid 3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357298"/>
            <a:ext cx="4286280" cy="2143125"/>
          </a:xfrm>
          <a:prstGeom prst="rect">
            <a:avLst/>
          </a:prstGeom>
          <a:noFill/>
        </p:spPr>
      </p:pic>
      <p:pic>
        <p:nvPicPr>
          <p:cNvPr id="9219" name="Picture 3" descr="C:\Users\shell\Pictures\lopid 60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08" y="3571876"/>
            <a:ext cx="4357718" cy="27146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shell\Pictures\libanthy14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1285860"/>
            <a:ext cx="3519495" cy="1866900"/>
          </a:xfrm>
          <a:prstGeom prst="rect">
            <a:avLst/>
          </a:prstGeom>
          <a:noFill/>
        </p:spPr>
      </p:pic>
      <p:pic>
        <p:nvPicPr>
          <p:cNvPr id="10243" name="Picture 3" descr="C:\Users\shell\Pictures\libanthyl 200 hhh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3857628"/>
            <a:ext cx="3643338" cy="1809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shell\Pictures\libanthyl 2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876295"/>
            <a:ext cx="4500594" cy="1838325"/>
          </a:xfrm>
          <a:prstGeom prst="rect">
            <a:avLst/>
          </a:prstGeom>
          <a:noFill/>
        </p:spPr>
      </p:pic>
      <p:pic>
        <p:nvPicPr>
          <p:cNvPr id="11267" name="Picture 3" descr="C:\Users\shell\Pictures\libanthyl 26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794" y="3214686"/>
            <a:ext cx="4929222" cy="2571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hell\Pictures\thyroxin 100 merc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3071810"/>
            <a:ext cx="3357586" cy="2357454"/>
          </a:xfrm>
          <a:prstGeom prst="rect">
            <a:avLst/>
          </a:prstGeom>
          <a:noFill/>
        </p:spPr>
      </p:pic>
      <p:pic>
        <p:nvPicPr>
          <p:cNvPr id="1027" name="Picture 3" descr="C:\Users\shell\Pictures\thyroxin 15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3071810"/>
            <a:ext cx="3857652" cy="2414592"/>
          </a:xfrm>
          <a:prstGeom prst="rect">
            <a:avLst/>
          </a:prstGeom>
          <a:noFill/>
        </p:spPr>
      </p:pic>
      <p:pic>
        <p:nvPicPr>
          <p:cNvPr id="1028" name="Picture 4" descr="C:\Users\shell\Pictures\thyroxin 75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71736" y="571480"/>
            <a:ext cx="4357718" cy="23479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hell\Pictures\thyroxin actavi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857364"/>
            <a:ext cx="5643602" cy="27860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shell\Pictures\Thyroxine-25mg-Tabl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3" y="1285874"/>
            <a:ext cx="3214710" cy="4714893"/>
          </a:xfrm>
          <a:prstGeom prst="rect">
            <a:avLst/>
          </a:prstGeom>
          <a:noFill/>
        </p:spPr>
      </p:pic>
      <p:pic>
        <p:nvPicPr>
          <p:cNvPr id="4" name="Picture 3" descr="C:\Users\shell\Pictures\thyroxine-5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1214422"/>
            <a:ext cx="2643206" cy="43577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hell\Pictures\carbimazol ta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142984"/>
            <a:ext cx="2619375" cy="4286280"/>
          </a:xfrm>
          <a:prstGeom prst="rect">
            <a:avLst/>
          </a:prstGeom>
          <a:noFill/>
        </p:spPr>
      </p:pic>
      <p:pic>
        <p:nvPicPr>
          <p:cNvPr id="1027" name="Picture 3" descr="C:\Users\shell\Pictures\carbimazol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1285860"/>
            <a:ext cx="2352680" cy="37147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hell\Pictures\ptu 5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1428736"/>
            <a:ext cx="5715040" cy="2071702"/>
          </a:xfrm>
          <a:prstGeom prst="rect">
            <a:avLst/>
          </a:prstGeom>
          <a:noFill/>
        </p:spPr>
      </p:pic>
      <p:pic>
        <p:nvPicPr>
          <p:cNvPr id="2051" name="Picture 3" descr="C:\Users\shell\Pictures\ptu 10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3857628"/>
            <a:ext cx="5500726" cy="1962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shell\Pictures\iodin 300 Mc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1285860"/>
            <a:ext cx="2143125" cy="3214710"/>
          </a:xfrm>
          <a:prstGeom prst="rect">
            <a:avLst/>
          </a:prstGeom>
          <a:noFill/>
        </p:spPr>
      </p:pic>
      <p:pic>
        <p:nvPicPr>
          <p:cNvPr id="8195" name="Picture 3" descr="C:\Users\shell\Pictures\iodin ta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1142984"/>
            <a:ext cx="2428892" cy="3429024"/>
          </a:xfrm>
          <a:prstGeom prst="rect">
            <a:avLst/>
          </a:prstGeom>
          <a:noFill/>
        </p:spPr>
      </p:pic>
      <p:pic>
        <p:nvPicPr>
          <p:cNvPr id="8196" name="Picture 4" descr="C:\Users\shell\Pictures\iodin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0430" y="3786190"/>
            <a:ext cx="2143125" cy="27146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83254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Lipid  regulating drugs </a:t>
            </a:r>
            <a:endParaRPr lang="en-US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shell\Pictures\simvastatin 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62100" y="1752612"/>
            <a:ext cx="6019800" cy="3390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7</Words>
  <Application>Microsoft Office PowerPoint</Application>
  <PresentationFormat>On-screen Show (4:3)</PresentationFormat>
  <Paragraphs>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Thyroid and antithyroid drugs</vt:lpstr>
      <vt:lpstr>Slide 2</vt:lpstr>
      <vt:lpstr>Slide 3</vt:lpstr>
      <vt:lpstr>Slide 4</vt:lpstr>
      <vt:lpstr>Slide 5</vt:lpstr>
      <vt:lpstr>Slide 6</vt:lpstr>
      <vt:lpstr>Slide 7</vt:lpstr>
      <vt:lpstr>Lipid  regulating drugs 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>By DR.Ahmed Saker 2o1O ;)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ALHAMMAMI</dc:creator>
  <cp:lastModifiedBy>ALHAMMAMI</cp:lastModifiedBy>
  <cp:revision>18</cp:revision>
  <dcterms:created xsi:type="dcterms:W3CDTF">2018-03-21T17:50:25Z</dcterms:created>
  <dcterms:modified xsi:type="dcterms:W3CDTF">2018-03-23T16:09:09Z</dcterms:modified>
</cp:coreProperties>
</file>