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9" r:id="rId9"/>
    <p:sldId id="270" r:id="rId10"/>
    <p:sldId id="271" r:id="rId11"/>
    <p:sldId id="261" r:id="rId12"/>
    <p:sldId id="262" r:id="rId13"/>
    <p:sldId id="265" r:id="rId14"/>
    <p:sldId id="272" r:id="rId15"/>
    <p:sldId id="273" r:id="rId16"/>
    <p:sldId id="274" r:id="rId17"/>
    <p:sldId id="276" r:id="rId18"/>
    <p:sldId id="278" r:id="rId19"/>
    <p:sldId id="280" r:id="rId20"/>
    <p:sldId id="279" r:id="rId21"/>
    <p:sldId id="282" r:id="rId22"/>
    <p:sldId id="281" r:id="rId23"/>
    <p:sldId id="283" r:id="rId24"/>
    <p:sldId id="284" r:id="rId25"/>
    <p:sldId id="275" r:id="rId26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47" d="100"/>
          <a:sy n="47" d="100"/>
        </p:scale>
        <p:origin x="-134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2D93-4C8B-428D-BA92-785B04DCB45E}" type="datetimeFigureOut">
              <a:rPr lang="ar-EG" smtClean="0"/>
              <a:pPr/>
              <a:t>14/03/1439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634-8FD3-419C-87B7-76674217B24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2D93-4C8B-428D-BA92-785B04DCB45E}" type="datetimeFigureOut">
              <a:rPr lang="ar-EG" smtClean="0"/>
              <a:pPr/>
              <a:t>14/03/1439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634-8FD3-419C-87B7-76674217B24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2D93-4C8B-428D-BA92-785B04DCB45E}" type="datetimeFigureOut">
              <a:rPr lang="ar-EG" smtClean="0"/>
              <a:pPr/>
              <a:t>14/03/1439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634-8FD3-419C-87B7-76674217B24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2D93-4C8B-428D-BA92-785B04DCB45E}" type="datetimeFigureOut">
              <a:rPr lang="ar-EG" smtClean="0"/>
              <a:pPr/>
              <a:t>14/03/1439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634-8FD3-419C-87B7-76674217B24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2D93-4C8B-428D-BA92-785B04DCB45E}" type="datetimeFigureOut">
              <a:rPr lang="ar-EG" smtClean="0"/>
              <a:pPr/>
              <a:t>14/03/1439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634-8FD3-419C-87B7-76674217B24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2D93-4C8B-428D-BA92-785B04DCB45E}" type="datetimeFigureOut">
              <a:rPr lang="ar-EG" smtClean="0"/>
              <a:pPr/>
              <a:t>14/03/1439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634-8FD3-419C-87B7-76674217B24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2D93-4C8B-428D-BA92-785B04DCB45E}" type="datetimeFigureOut">
              <a:rPr lang="ar-EG" smtClean="0"/>
              <a:pPr/>
              <a:t>14/03/1439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634-8FD3-419C-87B7-76674217B24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2D93-4C8B-428D-BA92-785B04DCB45E}" type="datetimeFigureOut">
              <a:rPr lang="ar-EG" smtClean="0"/>
              <a:pPr/>
              <a:t>14/03/1439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634-8FD3-419C-87B7-76674217B24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2D93-4C8B-428D-BA92-785B04DCB45E}" type="datetimeFigureOut">
              <a:rPr lang="ar-EG" smtClean="0"/>
              <a:pPr/>
              <a:t>14/03/1439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634-8FD3-419C-87B7-76674217B24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2D93-4C8B-428D-BA92-785B04DCB45E}" type="datetimeFigureOut">
              <a:rPr lang="ar-EG" smtClean="0"/>
              <a:pPr/>
              <a:t>14/03/1439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634-8FD3-419C-87B7-76674217B24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2D93-4C8B-428D-BA92-785B04DCB45E}" type="datetimeFigureOut">
              <a:rPr lang="ar-EG" smtClean="0"/>
              <a:pPr/>
              <a:t>14/03/1439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2634-8FD3-419C-87B7-76674217B244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62D93-4C8B-428D-BA92-785B04DCB45E}" type="datetimeFigureOut">
              <a:rPr lang="ar-EG" smtClean="0"/>
              <a:pPr/>
              <a:t>14/03/1439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32634-8FD3-419C-87B7-76674217B244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396044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Skin Condition: Part II</a:t>
            </a:r>
            <a:endParaRPr lang="ar-EG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5229200"/>
            <a:ext cx="7632848" cy="76964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Assist .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Lect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Rasha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Saadi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Abbas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IQ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ar-EG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Terbinafin</a:t>
            </a:r>
            <a:endParaRPr lang="ar-EG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600200"/>
            <a:ext cx="8136904" cy="47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00808"/>
            <a:ext cx="266280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Tolnaftate</a:t>
            </a:r>
            <a:endParaRPr lang="ar-EG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453650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00808"/>
            <a:ext cx="367240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ia-share-0-02-05-75ef458e3f40dbf43adb4924e4b2970425c9dba52dbdfc9bb03ae98fde5537c5-64c4ca92-4237-4779-bc29-7f5dd49b79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32656"/>
            <a:ext cx="3855279" cy="5949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Griseofulvin</a:t>
            </a:r>
            <a:endParaRPr lang="ar-EG" dirty="0"/>
          </a:p>
        </p:txBody>
      </p:sp>
      <p:pic>
        <p:nvPicPr>
          <p:cNvPr id="4" name="Content Placeholder 3" descr="grisol-a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7416824" cy="3744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0"/>
            <a:r>
              <a:rPr lang="en-US" dirty="0" smtClean="0"/>
              <a:t>Antiseptic and Disinfectant/</a:t>
            </a:r>
            <a:br>
              <a:rPr lang="en-US" dirty="0" smtClean="0"/>
            </a:br>
            <a:r>
              <a:rPr lang="en-US" dirty="0" err="1" smtClean="0"/>
              <a:t>Undecenoic</a:t>
            </a:r>
            <a:r>
              <a:rPr lang="en-US" dirty="0" smtClean="0"/>
              <a:t> acid with zinc </a:t>
            </a:r>
            <a:r>
              <a:rPr lang="en-US" dirty="0" err="1" smtClean="0"/>
              <a:t>undecenoate</a:t>
            </a:r>
            <a:endParaRPr lang="ar-EG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252028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132856"/>
            <a:ext cx="2448272" cy="414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mycota_cre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2286000"/>
            <a:ext cx="3563888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3312368" cy="30734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47864" y="0"/>
            <a:ext cx="396044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Cold Sore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4" descr="cold-sore-diagr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052736"/>
            <a:ext cx="5309220" cy="5573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Aciclovir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(Acyclovir)</a:t>
            </a:r>
            <a:endParaRPr lang="ar-EG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Content Placeholder 3" descr="9346-zovirax.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958181"/>
            <a:ext cx="5904656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Warts</a:t>
            </a:r>
            <a:endParaRPr lang="ar-EG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صورة 14" descr="C:\Documents and Settings\السراج\My Documents\My Pictures\flat_wart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35283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15" descr="C:\Documents and Settings\السراج\My Documents\My Pictures\n55513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420888"/>
            <a:ext cx="439248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nlm.nih.gov/medlineplus/ency/images/ency/fullsize/19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29249" cy="4343400"/>
          </a:xfrm>
          <a:prstGeom prst="rect">
            <a:avLst/>
          </a:prstGeom>
          <a:noFill/>
        </p:spPr>
      </p:pic>
      <p:pic>
        <p:nvPicPr>
          <p:cNvPr id="3" name="Picture 2" descr="https://www.nlm.nih.gov/medlineplus/ency/images/ency/fullsize/19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9" y="2606040"/>
            <a:ext cx="5314949" cy="4251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Athletes Foot</a:t>
            </a:r>
            <a:endParaRPr lang="ar-EG" dirty="0"/>
          </a:p>
        </p:txBody>
      </p:sp>
      <p:pic>
        <p:nvPicPr>
          <p:cNvPr id="6" name="Content Placeholder 5" descr="athletes_fo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00809"/>
            <a:ext cx="3816424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8" descr="C:\Documents and Settings\السراج\My Documents\My Pictures\athletes-foo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77072"/>
            <a:ext cx="3456384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Salicylic acid</a:t>
            </a:r>
            <a:endParaRPr lang="ar-EG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Content Placeholder 3" descr="salicylic ac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4283968" cy="4525963"/>
          </a:xfrm>
        </p:spPr>
      </p:pic>
      <p:pic>
        <p:nvPicPr>
          <p:cNvPr id="6" name="Picture 5" descr="sali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844824"/>
            <a:ext cx="4176464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smtClean="0"/>
              <a:t>Scabies </a:t>
            </a:r>
            <a:endParaRPr lang="ar-EG" sz="5400" dirty="0"/>
          </a:p>
        </p:txBody>
      </p:sp>
      <p:pic>
        <p:nvPicPr>
          <p:cNvPr id="4" name="Content Placeholder 3" descr="C:\Users\hadeel_delman-53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3312368" cy="3744416"/>
          </a:xfrm>
          <a:prstGeom prst="rect">
            <a:avLst/>
          </a:prstGeom>
          <a:noFill/>
        </p:spPr>
      </p:pic>
      <p:pic>
        <p:nvPicPr>
          <p:cNvPr id="5" name="Picture 2" descr="C:\Users\hadeel_delman-53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32856"/>
            <a:ext cx="3962400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7467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708920"/>
            <a:ext cx="3347864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42420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derbac-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880110"/>
            <a:ext cx="3744416" cy="5977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3960440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20688"/>
            <a:ext cx="320384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Chelsea\AppData\Local\Microsoft\Windows\Temporary Internet Files\Content.IE5\OONFQ1BV\thank_you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thelet foot\understanding_athletes_foot_bas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79248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Treatment with Topical </a:t>
            </a:r>
            <a:r>
              <a:rPr lang="en-US" b="1" dirty="0" err="1" smtClean="0"/>
              <a:t>Antifungals</a:t>
            </a:r>
            <a:r>
              <a:rPr lang="en-US" b="1" dirty="0" smtClean="0"/>
              <a:t> 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>
                <a:latin typeface="Arial" pitchFamily="34" charset="0"/>
                <a:cs typeface="Arial" pitchFamily="34" charset="0"/>
              </a:rPr>
              <a:t>Imidazole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Clotrimazole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Miconazole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Ketoconazole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l" rtl="0"/>
            <a:r>
              <a:rPr lang="en-US" dirty="0" err="1" smtClean="0">
                <a:latin typeface="Arial" pitchFamily="34" charset="0"/>
                <a:cs typeface="Arial" pitchFamily="34" charset="0"/>
              </a:rPr>
              <a:t>Terbinafine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/>
            <a:r>
              <a:rPr lang="en-US" dirty="0" err="1" smtClean="0">
                <a:latin typeface="Arial" pitchFamily="34" charset="0"/>
                <a:cs typeface="Arial" pitchFamily="34" charset="0"/>
              </a:rPr>
              <a:t>Griseofulvin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/>
            <a:r>
              <a:rPr lang="en-US" dirty="0" err="1" smtClean="0">
                <a:latin typeface="Arial" pitchFamily="34" charset="0"/>
                <a:cs typeface="Arial" pitchFamily="34" charset="0"/>
              </a:rPr>
              <a:t>Undecenoates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err="1" smtClean="0">
                <a:latin typeface="Arial" pitchFamily="34" charset="0"/>
                <a:cs typeface="Arial" pitchFamily="34" charset="0"/>
              </a:rPr>
              <a:t>Tolnaftate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Imidazole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/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Clotrimazole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ar-EG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00200"/>
            <a:ext cx="43924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365104"/>
            <a:ext cx="4495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47244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2950" y="1371600"/>
            <a:ext cx="45910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Miconazole</a:t>
            </a:r>
            <a:endParaRPr lang="ar-EG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2743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28800"/>
            <a:ext cx="4343400" cy="434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Ketoconazole</a:t>
            </a:r>
            <a:endParaRPr lang="ar-EG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00200"/>
            <a:ext cx="66967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5760640" cy="3528392"/>
          </a:xfrm>
          <a:prstGeom prst="rect">
            <a:avLst/>
          </a:prstGeom>
        </p:spPr>
      </p:pic>
      <p:pic>
        <p:nvPicPr>
          <p:cNvPr id="3" name="Picture 2" descr="35346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3573016"/>
            <a:ext cx="5904656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3295</TotalTime>
  <Words>52</Words>
  <Application>Microsoft Office PowerPoint</Application>
  <PresentationFormat>On-screen Show (4:3)</PresentationFormat>
  <Paragraphs>21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Skin Condition: Part II</vt:lpstr>
      <vt:lpstr>Athletes Foot</vt:lpstr>
      <vt:lpstr>Slide 3</vt:lpstr>
      <vt:lpstr>Treatment with Topical Antifungals </vt:lpstr>
      <vt:lpstr>Imidazole/ Clotrimazole </vt:lpstr>
      <vt:lpstr>Slide 6</vt:lpstr>
      <vt:lpstr>Miconazole</vt:lpstr>
      <vt:lpstr>Ketoconazole</vt:lpstr>
      <vt:lpstr>Slide 9</vt:lpstr>
      <vt:lpstr>Terbinafin</vt:lpstr>
      <vt:lpstr>Slide 11</vt:lpstr>
      <vt:lpstr>Tolnaftate</vt:lpstr>
      <vt:lpstr>Slide 13</vt:lpstr>
      <vt:lpstr>Griseofulvin</vt:lpstr>
      <vt:lpstr>Antiseptic and Disinfectant/ Undecenoic acid with zinc undecenoate</vt:lpstr>
      <vt:lpstr>Slide 16</vt:lpstr>
      <vt:lpstr>Aciclovir (Acyclovir)</vt:lpstr>
      <vt:lpstr>Warts</vt:lpstr>
      <vt:lpstr>Slide 19</vt:lpstr>
      <vt:lpstr>Salicylic acid</vt:lpstr>
      <vt:lpstr>Scabies </vt:lpstr>
      <vt:lpstr>Slide 22</vt:lpstr>
      <vt:lpstr>Slide 23</vt:lpstr>
      <vt:lpstr>Slide 24</vt:lpstr>
      <vt:lpstr>Slide 25</vt:lpstr>
    </vt:vector>
  </TitlesOfParts>
  <Company>Microsoft (C)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DR.Ahmed Saker</dc:creator>
  <cp:lastModifiedBy>DR.Ahmed Saker</cp:lastModifiedBy>
  <cp:revision>53</cp:revision>
  <dcterms:created xsi:type="dcterms:W3CDTF">2017-11-08T15:12:56Z</dcterms:created>
  <dcterms:modified xsi:type="dcterms:W3CDTF">2017-12-02T12:56:06Z</dcterms:modified>
</cp:coreProperties>
</file>