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2" r:id="rId15"/>
    <p:sldId id="273" r:id="rId16"/>
    <p:sldId id="274" r:id="rId17"/>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_rels/drawing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3.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42F722F-7B37-44DC-B951-63246ADF70E9}" type="doc">
      <dgm:prSet loTypeId="urn:microsoft.com/office/officeart/2008/layout/PictureAccentList" loCatId="list" qsTypeId="urn:microsoft.com/office/officeart/2005/8/quickstyle/simple3" qsCatId="simple" csTypeId="urn:microsoft.com/office/officeart/2005/8/colors/colorful1" csCatId="colorful" phldr="1"/>
      <dgm:spPr/>
      <dgm:t>
        <a:bodyPr/>
        <a:lstStyle/>
        <a:p>
          <a:endParaRPr lang="en-GB"/>
        </a:p>
      </dgm:t>
    </dgm:pt>
    <dgm:pt modelId="{1CBF659D-B209-4CEC-A207-DC88D3DDD86A}">
      <dgm:prSet phldrT="[Text]"/>
      <dgm:spPr/>
      <dgm:t>
        <a:bodyPr/>
        <a:lstStyle/>
        <a:p>
          <a:r>
            <a:rPr lang="en-US" b="1" dirty="0" smtClean="0"/>
            <a:t>Depending upon relationship between shear rate and the applied shear stress, the fluids may be divided into</a:t>
          </a:r>
          <a:endParaRPr lang="en-GB" dirty="0"/>
        </a:p>
      </dgm:t>
    </dgm:pt>
    <dgm:pt modelId="{A38F2444-B0AF-4E8E-811E-B99F231F5B67}" type="parTrans" cxnId="{201308D8-6013-4616-AA01-B8EEE38A9D86}">
      <dgm:prSet/>
      <dgm:spPr/>
      <dgm:t>
        <a:bodyPr/>
        <a:lstStyle/>
        <a:p>
          <a:endParaRPr lang="en-GB"/>
        </a:p>
      </dgm:t>
    </dgm:pt>
    <dgm:pt modelId="{173FEB63-89AC-4E98-9597-BF87D3989B94}" type="sibTrans" cxnId="{201308D8-6013-4616-AA01-B8EEE38A9D86}">
      <dgm:prSet/>
      <dgm:spPr/>
      <dgm:t>
        <a:bodyPr/>
        <a:lstStyle/>
        <a:p>
          <a:endParaRPr lang="en-GB"/>
        </a:p>
      </dgm:t>
    </dgm:pt>
    <dgm:pt modelId="{6C12DC5C-12D2-44E3-94CF-C8026C050EED}">
      <dgm:prSet phldrT="[Text]"/>
      <dgm:spPr/>
      <dgm:t>
        <a:bodyPr/>
        <a:lstStyle/>
        <a:p>
          <a:r>
            <a:rPr lang="en-US" b="1" dirty="0" smtClean="0"/>
            <a:t>Newtonian Fluids</a:t>
          </a:r>
          <a:endParaRPr lang="en-GB" dirty="0"/>
        </a:p>
      </dgm:t>
    </dgm:pt>
    <dgm:pt modelId="{0B79D79A-886F-4468-B884-41AB22060BAB}" type="parTrans" cxnId="{62753F0C-4C8F-483C-B78C-2BE5AF98E83A}">
      <dgm:prSet/>
      <dgm:spPr/>
      <dgm:t>
        <a:bodyPr/>
        <a:lstStyle/>
        <a:p>
          <a:endParaRPr lang="en-GB"/>
        </a:p>
      </dgm:t>
    </dgm:pt>
    <dgm:pt modelId="{ECB604E6-259F-4A06-9AE0-3EA003A421D2}" type="sibTrans" cxnId="{62753F0C-4C8F-483C-B78C-2BE5AF98E83A}">
      <dgm:prSet/>
      <dgm:spPr/>
      <dgm:t>
        <a:bodyPr/>
        <a:lstStyle/>
        <a:p>
          <a:endParaRPr lang="en-GB"/>
        </a:p>
      </dgm:t>
    </dgm:pt>
    <dgm:pt modelId="{F0BEA6FA-5BE5-4750-B867-D2BD579041DC}">
      <dgm:prSet phldrT="[Text]"/>
      <dgm:spPr/>
      <dgm:t>
        <a:bodyPr/>
        <a:lstStyle/>
        <a:p>
          <a:r>
            <a:rPr lang="en-US" b="1" dirty="0" smtClean="0"/>
            <a:t>Non-Newtonian Fluids</a:t>
          </a:r>
          <a:endParaRPr lang="en-GB" dirty="0"/>
        </a:p>
      </dgm:t>
    </dgm:pt>
    <dgm:pt modelId="{86BD966F-4D94-45BC-BE8E-F89566AF8D7E}" type="parTrans" cxnId="{3B0FBEF8-2257-4433-A9F1-41F9A697362C}">
      <dgm:prSet/>
      <dgm:spPr/>
      <dgm:t>
        <a:bodyPr/>
        <a:lstStyle/>
        <a:p>
          <a:endParaRPr lang="en-GB"/>
        </a:p>
      </dgm:t>
    </dgm:pt>
    <dgm:pt modelId="{F7A67F94-318E-4B6D-B69D-449438E82F0D}" type="sibTrans" cxnId="{3B0FBEF8-2257-4433-A9F1-41F9A697362C}">
      <dgm:prSet/>
      <dgm:spPr/>
      <dgm:t>
        <a:bodyPr/>
        <a:lstStyle/>
        <a:p>
          <a:endParaRPr lang="en-GB"/>
        </a:p>
      </dgm:t>
    </dgm:pt>
    <dgm:pt modelId="{A9CABF57-50ED-4F1A-B964-83A08EE7A38E}" type="pres">
      <dgm:prSet presAssocID="{A42F722F-7B37-44DC-B951-63246ADF70E9}" presName="layout" presStyleCnt="0">
        <dgm:presLayoutVars>
          <dgm:chMax/>
          <dgm:chPref/>
          <dgm:dir/>
          <dgm:animOne val="branch"/>
          <dgm:animLvl val="lvl"/>
          <dgm:resizeHandles/>
        </dgm:presLayoutVars>
      </dgm:prSet>
      <dgm:spPr/>
      <dgm:t>
        <a:bodyPr/>
        <a:lstStyle/>
        <a:p>
          <a:endParaRPr lang="en-GB"/>
        </a:p>
      </dgm:t>
    </dgm:pt>
    <dgm:pt modelId="{B33CE4DB-4451-4B51-99E3-10EE549DD2A4}" type="pres">
      <dgm:prSet presAssocID="{1CBF659D-B209-4CEC-A207-DC88D3DDD86A}" presName="root" presStyleCnt="0">
        <dgm:presLayoutVars>
          <dgm:chMax/>
          <dgm:chPref val="4"/>
        </dgm:presLayoutVars>
      </dgm:prSet>
      <dgm:spPr/>
    </dgm:pt>
    <dgm:pt modelId="{B13C6590-DEB6-4DE2-A5E9-7F9419A63BE6}" type="pres">
      <dgm:prSet presAssocID="{1CBF659D-B209-4CEC-A207-DC88D3DDD86A}" presName="rootComposite" presStyleCnt="0">
        <dgm:presLayoutVars/>
      </dgm:prSet>
      <dgm:spPr/>
    </dgm:pt>
    <dgm:pt modelId="{01BBF0FD-9040-4497-9165-25C6CFC33369}" type="pres">
      <dgm:prSet presAssocID="{1CBF659D-B209-4CEC-A207-DC88D3DDD86A}" presName="rootText" presStyleLbl="node0" presStyleIdx="0" presStyleCnt="1">
        <dgm:presLayoutVars>
          <dgm:chMax/>
          <dgm:chPref val="4"/>
        </dgm:presLayoutVars>
      </dgm:prSet>
      <dgm:spPr/>
      <dgm:t>
        <a:bodyPr/>
        <a:lstStyle/>
        <a:p>
          <a:endParaRPr lang="en-GB"/>
        </a:p>
      </dgm:t>
    </dgm:pt>
    <dgm:pt modelId="{8CEDCF84-A755-45B5-A8CB-838C13D30A27}" type="pres">
      <dgm:prSet presAssocID="{1CBF659D-B209-4CEC-A207-DC88D3DDD86A}" presName="childShape" presStyleCnt="0">
        <dgm:presLayoutVars>
          <dgm:chMax val="0"/>
          <dgm:chPref val="0"/>
        </dgm:presLayoutVars>
      </dgm:prSet>
      <dgm:spPr/>
    </dgm:pt>
    <dgm:pt modelId="{7BC7D0DF-0817-47AE-916E-F406F065B64A}" type="pres">
      <dgm:prSet presAssocID="{6C12DC5C-12D2-44E3-94CF-C8026C050EED}" presName="childComposite" presStyleCnt="0">
        <dgm:presLayoutVars>
          <dgm:chMax val="0"/>
          <dgm:chPref val="0"/>
        </dgm:presLayoutVars>
      </dgm:prSet>
      <dgm:spPr/>
    </dgm:pt>
    <dgm:pt modelId="{41E2C7E4-7595-4628-9770-B22BB7ED0F28}" type="pres">
      <dgm:prSet presAssocID="{6C12DC5C-12D2-44E3-94CF-C8026C050EED}" presName="Image" presStyleLbl="node1" presStyleIdx="0" presStyleCnt="2"/>
      <dgm:spPr>
        <a:blipFill rotWithShape="1">
          <a:blip xmlns:r="http://schemas.openxmlformats.org/officeDocument/2006/relationships" r:embed="rId1"/>
          <a:stretch>
            <a:fillRect/>
          </a:stretch>
        </a:blipFill>
      </dgm:spPr>
    </dgm:pt>
    <dgm:pt modelId="{155CEA41-688F-458B-8040-9F845FCF60BF}" type="pres">
      <dgm:prSet presAssocID="{6C12DC5C-12D2-44E3-94CF-C8026C050EED}" presName="childText" presStyleLbl="lnNode1" presStyleIdx="0" presStyleCnt="2">
        <dgm:presLayoutVars>
          <dgm:chMax val="0"/>
          <dgm:chPref val="0"/>
          <dgm:bulletEnabled val="1"/>
        </dgm:presLayoutVars>
      </dgm:prSet>
      <dgm:spPr/>
      <dgm:t>
        <a:bodyPr/>
        <a:lstStyle/>
        <a:p>
          <a:endParaRPr lang="en-GB"/>
        </a:p>
      </dgm:t>
    </dgm:pt>
    <dgm:pt modelId="{3760A3AC-8528-4C85-8DF5-267F6C8BD913}" type="pres">
      <dgm:prSet presAssocID="{F0BEA6FA-5BE5-4750-B867-D2BD579041DC}" presName="childComposite" presStyleCnt="0">
        <dgm:presLayoutVars>
          <dgm:chMax val="0"/>
          <dgm:chPref val="0"/>
        </dgm:presLayoutVars>
      </dgm:prSet>
      <dgm:spPr/>
    </dgm:pt>
    <dgm:pt modelId="{53D5A32A-D6D4-4F7C-992B-4073CE12B6AB}" type="pres">
      <dgm:prSet presAssocID="{F0BEA6FA-5BE5-4750-B867-D2BD579041DC}" presName="Image" presStyleLbl="node1" presStyleIdx="1" presStyleCnt="2"/>
      <dgm:spPr>
        <a:blipFill rotWithShape="1">
          <a:blip xmlns:r="http://schemas.openxmlformats.org/officeDocument/2006/relationships" r:embed="rId2"/>
          <a:stretch>
            <a:fillRect/>
          </a:stretch>
        </a:blipFill>
      </dgm:spPr>
    </dgm:pt>
    <dgm:pt modelId="{575E6811-0347-41ED-9105-E243D155FA71}" type="pres">
      <dgm:prSet presAssocID="{F0BEA6FA-5BE5-4750-B867-D2BD579041DC}" presName="childText" presStyleLbl="lnNode1" presStyleIdx="1" presStyleCnt="2">
        <dgm:presLayoutVars>
          <dgm:chMax val="0"/>
          <dgm:chPref val="0"/>
          <dgm:bulletEnabled val="1"/>
        </dgm:presLayoutVars>
      </dgm:prSet>
      <dgm:spPr/>
      <dgm:t>
        <a:bodyPr/>
        <a:lstStyle/>
        <a:p>
          <a:endParaRPr lang="en-GB"/>
        </a:p>
      </dgm:t>
    </dgm:pt>
  </dgm:ptLst>
  <dgm:cxnLst>
    <dgm:cxn modelId="{62753F0C-4C8F-483C-B78C-2BE5AF98E83A}" srcId="{1CBF659D-B209-4CEC-A207-DC88D3DDD86A}" destId="{6C12DC5C-12D2-44E3-94CF-C8026C050EED}" srcOrd="0" destOrd="0" parTransId="{0B79D79A-886F-4468-B884-41AB22060BAB}" sibTransId="{ECB604E6-259F-4A06-9AE0-3EA003A421D2}"/>
    <dgm:cxn modelId="{3B0FBEF8-2257-4433-A9F1-41F9A697362C}" srcId="{1CBF659D-B209-4CEC-A207-DC88D3DDD86A}" destId="{F0BEA6FA-5BE5-4750-B867-D2BD579041DC}" srcOrd="1" destOrd="0" parTransId="{86BD966F-4D94-45BC-BE8E-F89566AF8D7E}" sibTransId="{F7A67F94-318E-4B6D-B69D-449438E82F0D}"/>
    <dgm:cxn modelId="{BEB7DB29-9F8C-4FE6-9427-8ADDFF4A7DA1}" type="presOf" srcId="{6C12DC5C-12D2-44E3-94CF-C8026C050EED}" destId="{155CEA41-688F-458B-8040-9F845FCF60BF}" srcOrd="0" destOrd="0" presId="urn:microsoft.com/office/officeart/2008/layout/PictureAccentList"/>
    <dgm:cxn modelId="{201308D8-6013-4616-AA01-B8EEE38A9D86}" srcId="{A42F722F-7B37-44DC-B951-63246ADF70E9}" destId="{1CBF659D-B209-4CEC-A207-DC88D3DDD86A}" srcOrd="0" destOrd="0" parTransId="{A38F2444-B0AF-4E8E-811E-B99F231F5B67}" sibTransId="{173FEB63-89AC-4E98-9597-BF87D3989B94}"/>
    <dgm:cxn modelId="{EA7DF54F-F54F-4E67-8375-A39470730119}" type="presOf" srcId="{A42F722F-7B37-44DC-B951-63246ADF70E9}" destId="{A9CABF57-50ED-4F1A-B964-83A08EE7A38E}" srcOrd="0" destOrd="0" presId="urn:microsoft.com/office/officeart/2008/layout/PictureAccentList"/>
    <dgm:cxn modelId="{27FCF9D7-C725-4094-97D9-354754B44933}" type="presOf" srcId="{F0BEA6FA-5BE5-4750-B867-D2BD579041DC}" destId="{575E6811-0347-41ED-9105-E243D155FA71}" srcOrd="0" destOrd="0" presId="urn:microsoft.com/office/officeart/2008/layout/PictureAccentList"/>
    <dgm:cxn modelId="{3E9BD44F-8CA4-4C42-A364-5D5119A684CC}" type="presOf" srcId="{1CBF659D-B209-4CEC-A207-DC88D3DDD86A}" destId="{01BBF0FD-9040-4497-9165-25C6CFC33369}" srcOrd="0" destOrd="0" presId="urn:microsoft.com/office/officeart/2008/layout/PictureAccentList"/>
    <dgm:cxn modelId="{0496AE5D-7FB1-4B19-BE43-99268EDEB2DC}" type="presParOf" srcId="{A9CABF57-50ED-4F1A-B964-83A08EE7A38E}" destId="{B33CE4DB-4451-4B51-99E3-10EE549DD2A4}" srcOrd="0" destOrd="0" presId="urn:microsoft.com/office/officeart/2008/layout/PictureAccentList"/>
    <dgm:cxn modelId="{73ADB0EB-9CB8-42F8-96FF-A15629FB6DC5}" type="presParOf" srcId="{B33CE4DB-4451-4B51-99E3-10EE549DD2A4}" destId="{B13C6590-DEB6-4DE2-A5E9-7F9419A63BE6}" srcOrd="0" destOrd="0" presId="urn:microsoft.com/office/officeart/2008/layout/PictureAccentList"/>
    <dgm:cxn modelId="{7C313CEC-2CE3-4CA3-8B6D-148FF57CF563}" type="presParOf" srcId="{B13C6590-DEB6-4DE2-A5E9-7F9419A63BE6}" destId="{01BBF0FD-9040-4497-9165-25C6CFC33369}" srcOrd="0" destOrd="0" presId="urn:microsoft.com/office/officeart/2008/layout/PictureAccentList"/>
    <dgm:cxn modelId="{B00531D3-1986-4ABC-A1DB-ADA3318C778E}" type="presParOf" srcId="{B33CE4DB-4451-4B51-99E3-10EE549DD2A4}" destId="{8CEDCF84-A755-45B5-A8CB-838C13D30A27}" srcOrd="1" destOrd="0" presId="urn:microsoft.com/office/officeart/2008/layout/PictureAccentList"/>
    <dgm:cxn modelId="{713F0720-AC88-48BC-89A8-AC9285866A19}" type="presParOf" srcId="{8CEDCF84-A755-45B5-A8CB-838C13D30A27}" destId="{7BC7D0DF-0817-47AE-916E-F406F065B64A}" srcOrd="0" destOrd="0" presId="urn:microsoft.com/office/officeart/2008/layout/PictureAccentList"/>
    <dgm:cxn modelId="{8A6EBB69-9498-4D45-B833-AF0A370F6E9A}" type="presParOf" srcId="{7BC7D0DF-0817-47AE-916E-F406F065B64A}" destId="{41E2C7E4-7595-4628-9770-B22BB7ED0F28}" srcOrd="0" destOrd="0" presId="urn:microsoft.com/office/officeart/2008/layout/PictureAccentList"/>
    <dgm:cxn modelId="{A08D0ACF-94A1-4612-AAD0-96FEEDECB3BB}" type="presParOf" srcId="{7BC7D0DF-0817-47AE-916E-F406F065B64A}" destId="{155CEA41-688F-458B-8040-9F845FCF60BF}" srcOrd="1" destOrd="0" presId="urn:microsoft.com/office/officeart/2008/layout/PictureAccentList"/>
    <dgm:cxn modelId="{C3AEBF3A-D237-4F7D-ADB3-DDE825BB4B83}" type="presParOf" srcId="{8CEDCF84-A755-45B5-A8CB-838C13D30A27}" destId="{3760A3AC-8528-4C85-8DF5-267F6C8BD913}" srcOrd="1" destOrd="0" presId="urn:microsoft.com/office/officeart/2008/layout/PictureAccentList"/>
    <dgm:cxn modelId="{F6B4B1A7-B3CC-4927-8BE5-81408D2F2633}" type="presParOf" srcId="{3760A3AC-8528-4C85-8DF5-267F6C8BD913}" destId="{53D5A32A-D6D4-4F7C-992B-4073CE12B6AB}" srcOrd="0" destOrd="0" presId="urn:microsoft.com/office/officeart/2008/layout/PictureAccentList"/>
    <dgm:cxn modelId="{64CC6E58-C9D7-46E3-8E0F-615A4396D503}" type="presParOf" srcId="{3760A3AC-8528-4C85-8DF5-267F6C8BD913}" destId="{575E6811-0347-41ED-9105-E243D155FA7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06D2A04-D55B-462A-B8E4-FB7EDD876CE3}" type="doc">
      <dgm:prSet loTypeId="urn:microsoft.com/office/officeart/2005/8/layout/target3" loCatId="list" qsTypeId="urn:microsoft.com/office/officeart/2005/8/quickstyle/simple2" qsCatId="simple" csTypeId="urn:microsoft.com/office/officeart/2005/8/colors/colorful5" csCatId="colorful" phldr="1"/>
      <dgm:spPr/>
      <dgm:t>
        <a:bodyPr/>
        <a:lstStyle/>
        <a:p>
          <a:endParaRPr lang="en-GB"/>
        </a:p>
      </dgm:t>
    </dgm:pt>
    <dgm:pt modelId="{24806E92-3878-4657-82AE-784A5248F56D}">
      <dgm:prSet phldrT="[Text]"/>
      <dgm:spPr/>
      <dgm:t>
        <a:bodyPr/>
        <a:lstStyle/>
        <a:p>
          <a:r>
            <a:rPr lang="en-US" dirty="0" smtClean="0"/>
            <a:t>Propellers</a:t>
          </a:r>
          <a:endParaRPr lang="en-GB" dirty="0"/>
        </a:p>
      </dgm:t>
    </dgm:pt>
    <dgm:pt modelId="{E67D56A2-8790-4BF9-94E2-D7C45DDE13C3}" type="parTrans" cxnId="{78F5FB5E-7519-4846-B19D-0C8938B779D3}">
      <dgm:prSet/>
      <dgm:spPr/>
      <dgm:t>
        <a:bodyPr/>
        <a:lstStyle/>
        <a:p>
          <a:endParaRPr lang="en-GB"/>
        </a:p>
      </dgm:t>
    </dgm:pt>
    <dgm:pt modelId="{E6047E66-9245-4F69-AE39-E200374F6887}" type="sibTrans" cxnId="{78F5FB5E-7519-4846-B19D-0C8938B779D3}">
      <dgm:prSet/>
      <dgm:spPr/>
      <dgm:t>
        <a:bodyPr/>
        <a:lstStyle/>
        <a:p>
          <a:endParaRPr lang="en-GB"/>
        </a:p>
      </dgm:t>
    </dgm:pt>
    <dgm:pt modelId="{4DAF394A-133D-4AF1-825A-F01743F043D5}">
      <dgm:prSet phldrT="[Text]"/>
      <dgm:spPr/>
      <dgm:t>
        <a:bodyPr/>
        <a:lstStyle/>
        <a:p>
          <a:pPr algn="just"/>
          <a:r>
            <a:rPr lang="en-US" b="1" dirty="0" smtClean="0">
              <a:latin typeface="Aharoni" pitchFamily="2" charset="-79"/>
              <a:cs typeface="Aharoni" pitchFamily="2" charset="-79"/>
            </a:rPr>
            <a:t>produce flow parallel to their </a:t>
          </a:r>
          <a:r>
            <a:rPr lang="en-US" b="1" dirty="0" smtClean="0">
              <a:solidFill>
                <a:schemeClr val="accent1"/>
              </a:solidFill>
              <a:latin typeface="Aharoni" pitchFamily="2" charset="-79"/>
              <a:cs typeface="Aharoni" pitchFamily="2" charset="-79"/>
            </a:rPr>
            <a:t>axis</a:t>
          </a:r>
          <a:r>
            <a:rPr lang="en-US" b="1" dirty="0" smtClean="0">
              <a:latin typeface="Aharoni" pitchFamily="2" charset="-79"/>
              <a:cs typeface="Aharoni" pitchFamily="2" charset="-79"/>
            </a:rPr>
            <a:t>.</a:t>
          </a:r>
          <a:endParaRPr lang="en-GB" dirty="0">
            <a:latin typeface="Aharoni" pitchFamily="2" charset="-79"/>
            <a:cs typeface="Aharoni" pitchFamily="2" charset="-79"/>
          </a:endParaRPr>
        </a:p>
      </dgm:t>
    </dgm:pt>
    <dgm:pt modelId="{F1D81825-06E4-47AE-B0D6-A0A9750B9753}" type="parTrans" cxnId="{D60FC413-0997-4F83-8481-1D4AF1C574B4}">
      <dgm:prSet/>
      <dgm:spPr/>
      <dgm:t>
        <a:bodyPr/>
        <a:lstStyle/>
        <a:p>
          <a:endParaRPr lang="en-GB"/>
        </a:p>
      </dgm:t>
    </dgm:pt>
    <dgm:pt modelId="{03D5D6A9-541E-4245-B6D0-C6C0336C3F21}" type="sibTrans" cxnId="{D60FC413-0997-4F83-8481-1D4AF1C574B4}">
      <dgm:prSet/>
      <dgm:spPr/>
      <dgm:t>
        <a:bodyPr/>
        <a:lstStyle/>
        <a:p>
          <a:endParaRPr lang="en-GB"/>
        </a:p>
      </dgm:t>
    </dgm:pt>
    <dgm:pt modelId="{87F86E65-2E08-4255-8911-8C1116CF4376}">
      <dgm:prSet phldrT="[Text]"/>
      <dgm:spPr/>
      <dgm:t>
        <a:bodyPr/>
        <a:lstStyle/>
        <a:p>
          <a:r>
            <a:rPr lang="en-US" dirty="0" smtClean="0"/>
            <a:t>Turbine</a:t>
          </a:r>
          <a:endParaRPr lang="en-GB" dirty="0"/>
        </a:p>
      </dgm:t>
    </dgm:pt>
    <dgm:pt modelId="{947B73E1-8974-40B6-A9C0-1E4788CFDEFF}" type="parTrans" cxnId="{00D913EF-2FC4-42D1-9D1D-24D204A06F9C}">
      <dgm:prSet/>
      <dgm:spPr/>
      <dgm:t>
        <a:bodyPr/>
        <a:lstStyle/>
        <a:p>
          <a:endParaRPr lang="en-GB"/>
        </a:p>
      </dgm:t>
    </dgm:pt>
    <dgm:pt modelId="{824DC7CA-70F0-47AF-9B27-442E742CACDD}" type="sibTrans" cxnId="{00D913EF-2FC4-42D1-9D1D-24D204A06F9C}">
      <dgm:prSet/>
      <dgm:spPr/>
      <dgm:t>
        <a:bodyPr/>
        <a:lstStyle/>
        <a:p>
          <a:endParaRPr lang="en-GB"/>
        </a:p>
      </dgm:t>
    </dgm:pt>
    <dgm:pt modelId="{4186EF02-A8DB-47DC-8436-8E9A707A87CB}">
      <dgm:prSet phldrT="[Text]"/>
      <dgm:spPr/>
      <dgm:t>
        <a:bodyPr/>
        <a:lstStyle/>
        <a:p>
          <a:pPr algn="just"/>
          <a:r>
            <a:rPr lang="en-US" b="1" dirty="0" smtClean="0">
              <a:latin typeface="Aharoni" pitchFamily="2" charset="-79"/>
              <a:cs typeface="Aharoni" pitchFamily="2" charset="-79"/>
            </a:rPr>
            <a:t>produce </a:t>
          </a:r>
          <a:r>
            <a:rPr lang="en-US" b="1" dirty="0" smtClean="0">
              <a:solidFill>
                <a:schemeClr val="accent1"/>
              </a:solidFill>
              <a:latin typeface="Aharoni" pitchFamily="2" charset="-79"/>
              <a:cs typeface="Aharoni" pitchFamily="2" charset="-79"/>
            </a:rPr>
            <a:t>axial or tangential</a:t>
          </a:r>
          <a:r>
            <a:rPr lang="en-US" b="1" dirty="0" smtClean="0">
              <a:latin typeface="Aharoni" pitchFamily="2" charset="-79"/>
              <a:cs typeface="Aharoni" pitchFamily="2" charset="-79"/>
            </a:rPr>
            <a:t> flow or combination</a:t>
          </a:r>
          <a:endParaRPr lang="en-GB" dirty="0">
            <a:latin typeface="Aharoni" pitchFamily="2" charset="-79"/>
            <a:cs typeface="Aharoni" pitchFamily="2" charset="-79"/>
          </a:endParaRPr>
        </a:p>
      </dgm:t>
    </dgm:pt>
    <dgm:pt modelId="{5BA06E2D-583E-4BAF-8EC9-F67544FF86EC}" type="parTrans" cxnId="{6FD4FA2E-CF60-488C-AF7A-7A13CF120148}">
      <dgm:prSet/>
      <dgm:spPr/>
      <dgm:t>
        <a:bodyPr/>
        <a:lstStyle/>
        <a:p>
          <a:endParaRPr lang="en-GB"/>
        </a:p>
      </dgm:t>
    </dgm:pt>
    <dgm:pt modelId="{8E954A78-852A-4B6A-923A-61A7B6C715E5}" type="sibTrans" cxnId="{6FD4FA2E-CF60-488C-AF7A-7A13CF120148}">
      <dgm:prSet/>
      <dgm:spPr/>
      <dgm:t>
        <a:bodyPr/>
        <a:lstStyle/>
        <a:p>
          <a:endParaRPr lang="en-GB"/>
        </a:p>
      </dgm:t>
    </dgm:pt>
    <dgm:pt modelId="{AF946F39-5142-4093-A383-AE3EEA3728A7}">
      <dgm:prSet phldrT="[Text]"/>
      <dgm:spPr/>
      <dgm:t>
        <a:bodyPr/>
        <a:lstStyle/>
        <a:p>
          <a:pPr algn="just"/>
          <a:r>
            <a:rPr lang="en-US" b="1" dirty="0" smtClean="0">
              <a:latin typeface="Aharoni" pitchFamily="2" charset="-79"/>
              <a:cs typeface="Aharoni" pitchFamily="2" charset="-79"/>
            </a:rPr>
            <a:t>blades have constant pitch throughout their length and used for </a:t>
          </a:r>
          <a:r>
            <a:rPr lang="en-US" b="1" dirty="0" smtClean="0">
              <a:solidFill>
                <a:schemeClr val="accent1"/>
              </a:solidFill>
              <a:latin typeface="Aharoni" pitchFamily="2" charset="-79"/>
              <a:cs typeface="Aharoni" pitchFamily="2" charset="-79"/>
            </a:rPr>
            <a:t>very viscous liquids.</a:t>
          </a:r>
          <a:endParaRPr lang="en-GB" dirty="0">
            <a:solidFill>
              <a:schemeClr val="accent1"/>
            </a:solidFill>
            <a:latin typeface="Aharoni" pitchFamily="2" charset="-79"/>
            <a:cs typeface="Aharoni" pitchFamily="2" charset="-79"/>
          </a:endParaRPr>
        </a:p>
      </dgm:t>
    </dgm:pt>
    <dgm:pt modelId="{5B78F3E5-5E56-4E1C-9283-1716C39194B5}" type="parTrans" cxnId="{C1473477-1C89-4674-B947-DD418CEB5035}">
      <dgm:prSet/>
      <dgm:spPr/>
      <dgm:t>
        <a:bodyPr/>
        <a:lstStyle/>
        <a:p>
          <a:endParaRPr lang="en-GB"/>
        </a:p>
      </dgm:t>
    </dgm:pt>
    <dgm:pt modelId="{0783E72A-943C-4705-9EB0-D4DCF70A80A7}" type="sibTrans" cxnId="{C1473477-1C89-4674-B947-DD418CEB5035}">
      <dgm:prSet/>
      <dgm:spPr/>
      <dgm:t>
        <a:bodyPr/>
        <a:lstStyle/>
        <a:p>
          <a:endParaRPr lang="en-GB"/>
        </a:p>
      </dgm:t>
    </dgm:pt>
    <dgm:pt modelId="{44A5EE33-89AB-44DE-85CB-DD676CD94A2B}">
      <dgm:prSet phldrT="[Text]"/>
      <dgm:spPr/>
      <dgm:t>
        <a:bodyPr/>
        <a:lstStyle/>
        <a:p>
          <a:r>
            <a:rPr lang="en-US" dirty="0" smtClean="0"/>
            <a:t>Paddles</a:t>
          </a:r>
          <a:endParaRPr lang="en-GB" dirty="0"/>
        </a:p>
      </dgm:t>
    </dgm:pt>
    <dgm:pt modelId="{B4871F68-68C5-4D1A-A960-2EAF7C45E450}" type="parTrans" cxnId="{F1D33B02-D6F4-4378-A105-2D5386507AD3}">
      <dgm:prSet/>
      <dgm:spPr/>
      <dgm:t>
        <a:bodyPr/>
        <a:lstStyle/>
        <a:p>
          <a:endParaRPr lang="en-GB"/>
        </a:p>
      </dgm:t>
    </dgm:pt>
    <dgm:pt modelId="{B77CDBF9-F7BD-4897-8358-07C6BAEB3D59}" type="sibTrans" cxnId="{F1D33B02-D6F4-4378-A105-2D5386507AD3}">
      <dgm:prSet/>
      <dgm:spPr/>
      <dgm:t>
        <a:bodyPr/>
        <a:lstStyle/>
        <a:p>
          <a:endParaRPr lang="en-GB"/>
        </a:p>
      </dgm:t>
    </dgm:pt>
    <dgm:pt modelId="{C7D0520F-457B-4321-9161-1422AB5E105E}">
      <dgm:prSet phldrT="[Text]"/>
      <dgm:spPr/>
      <dgm:t>
        <a:bodyPr/>
        <a:lstStyle/>
        <a:p>
          <a:pPr algn="just"/>
          <a:r>
            <a:rPr lang="en-US" dirty="0" smtClean="0">
              <a:latin typeface="Aharoni" pitchFamily="2" charset="-79"/>
              <a:cs typeface="Aharoni" pitchFamily="2" charset="-79"/>
            </a:rPr>
            <a:t>Circulation is primarily </a:t>
          </a:r>
          <a:r>
            <a:rPr lang="en-US" dirty="0" smtClean="0">
              <a:solidFill>
                <a:schemeClr val="accent1"/>
              </a:solidFill>
              <a:latin typeface="Aharoni" pitchFamily="2" charset="-79"/>
              <a:cs typeface="Aharoni" pitchFamily="2" charset="-79"/>
            </a:rPr>
            <a:t>tangential</a:t>
          </a:r>
          <a:endParaRPr lang="en-GB" dirty="0">
            <a:solidFill>
              <a:schemeClr val="accent1"/>
            </a:solidFill>
            <a:latin typeface="Aharoni" pitchFamily="2" charset="-79"/>
            <a:cs typeface="Aharoni" pitchFamily="2" charset="-79"/>
          </a:endParaRPr>
        </a:p>
      </dgm:t>
    </dgm:pt>
    <dgm:pt modelId="{FCE7466C-A0E7-4FC9-8741-782BDABD2F97}" type="parTrans" cxnId="{4F9D799A-BB35-4617-A928-A020024B2CE2}">
      <dgm:prSet/>
      <dgm:spPr/>
      <dgm:t>
        <a:bodyPr/>
        <a:lstStyle/>
        <a:p>
          <a:endParaRPr lang="en-GB"/>
        </a:p>
      </dgm:t>
    </dgm:pt>
    <dgm:pt modelId="{F6C08E66-F2D9-4D1A-B38E-6ACD96346783}" type="sibTrans" cxnId="{4F9D799A-BB35-4617-A928-A020024B2CE2}">
      <dgm:prSet/>
      <dgm:spPr/>
      <dgm:t>
        <a:bodyPr/>
        <a:lstStyle/>
        <a:p>
          <a:endParaRPr lang="en-GB"/>
        </a:p>
      </dgm:t>
    </dgm:pt>
    <dgm:pt modelId="{FE42B2E6-3985-471C-B208-8A7DEBB1F1BD}">
      <dgm:prSet phldrT="[Text]"/>
      <dgm:spPr/>
      <dgm:t>
        <a:bodyPr/>
        <a:lstStyle/>
        <a:p>
          <a:pPr algn="just"/>
          <a:r>
            <a:rPr lang="en-US" dirty="0" smtClean="0">
              <a:latin typeface="Aharoni" pitchFamily="2" charset="-79"/>
              <a:cs typeface="Aharoni" pitchFamily="2" charset="-79"/>
            </a:rPr>
            <a:t>Operate at a very low speed and used to mix </a:t>
          </a:r>
          <a:r>
            <a:rPr lang="en-US" dirty="0" smtClean="0">
              <a:solidFill>
                <a:schemeClr val="accent1"/>
              </a:solidFill>
              <a:latin typeface="Aharoni" pitchFamily="2" charset="-79"/>
              <a:cs typeface="Aharoni" pitchFamily="2" charset="-79"/>
            </a:rPr>
            <a:t>low</a:t>
          </a:r>
          <a:r>
            <a:rPr lang="en-US" dirty="0" smtClean="0">
              <a:latin typeface="Aharoni" pitchFamily="2" charset="-79"/>
              <a:cs typeface="Aharoni" pitchFamily="2" charset="-79"/>
            </a:rPr>
            <a:t> </a:t>
          </a:r>
          <a:r>
            <a:rPr lang="en-US" dirty="0" smtClean="0">
              <a:solidFill>
                <a:schemeClr val="accent1"/>
              </a:solidFill>
              <a:latin typeface="Aharoni" pitchFamily="2" charset="-79"/>
              <a:cs typeface="Aharoni" pitchFamily="2" charset="-79"/>
            </a:rPr>
            <a:t>viscosity</a:t>
          </a:r>
          <a:r>
            <a:rPr lang="en-US" dirty="0" smtClean="0">
              <a:latin typeface="Aharoni" pitchFamily="2" charset="-79"/>
              <a:cs typeface="Aharoni" pitchFamily="2" charset="-79"/>
            </a:rPr>
            <a:t> liquids and semisolids.</a:t>
          </a:r>
          <a:endParaRPr lang="en-GB" dirty="0">
            <a:latin typeface="Aharoni" pitchFamily="2" charset="-79"/>
            <a:cs typeface="Aharoni" pitchFamily="2" charset="-79"/>
          </a:endParaRPr>
        </a:p>
      </dgm:t>
    </dgm:pt>
    <dgm:pt modelId="{162CEC75-9689-4408-B09F-05AB2BC8412D}" type="parTrans" cxnId="{AD46FEC4-FF3C-47CF-98DE-6396E5AC118B}">
      <dgm:prSet/>
      <dgm:spPr/>
      <dgm:t>
        <a:bodyPr/>
        <a:lstStyle/>
        <a:p>
          <a:endParaRPr lang="en-GB"/>
        </a:p>
      </dgm:t>
    </dgm:pt>
    <dgm:pt modelId="{E0B07C64-EF84-49A8-BFAF-CE5EBC489FDD}" type="sibTrans" cxnId="{AD46FEC4-FF3C-47CF-98DE-6396E5AC118B}">
      <dgm:prSet/>
      <dgm:spPr/>
      <dgm:t>
        <a:bodyPr/>
        <a:lstStyle/>
        <a:p>
          <a:endParaRPr lang="en-GB"/>
        </a:p>
      </dgm:t>
    </dgm:pt>
    <dgm:pt modelId="{6489BF27-ABE7-4D6C-9FBD-01682972579E}">
      <dgm:prSet/>
      <dgm:spPr/>
      <dgm:t>
        <a:bodyPr/>
        <a:lstStyle/>
        <a:p>
          <a:pPr algn="just"/>
          <a:r>
            <a:rPr lang="en-US" b="1" dirty="0" smtClean="0">
              <a:latin typeface="Aharoni" pitchFamily="2" charset="-79"/>
              <a:cs typeface="Aharoni" pitchFamily="2" charset="-79"/>
            </a:rPr>
            <a:t>- High efficient with </a:t>
          </a:r>
          <a:r>
            <a:rPr lang="en-US" b="1" dirty="0" smtClean="0">
              <a:solidFill>
                <a:srgbClr val="C00000"/>
              </a:solidFill>
              <a:latin typeface="Aharoni" pitchFamily="2" charset="-79"/>
              <a:cs typeface="Aharoni" pitchFamily="2" charset="-79"/>
            </a:rPr>
            <a:t>low viscosity liquids</a:t>
          </a:r>
          <a:endParaRPr lang="en-US" b="1" dirty="0">
            <a:solidFill>
              <a:srgbClr val="C00000"/>
            </a:solidFill>
            <a:latin typeface="Aharoni" pitchFamily="2" charset="-79"/>
            <a:cs typeface="Aharoni" pitchFamily="2" charset="-79"/>
          </a:endParaRPr>
        </a:p>
      </dgm:t>
    </dgm:pt>
    <dgm:pt modelId="{F5EA8D7E-2940-494E-B083-AE0A7C789B98}" type="parTrans" cxnId="{F490CEB4-74EB-4CA1-9F44-B294D4BA6D9F}">
      <dgm:prSet/>
      <dgm:spPr/>
      <dgm:t>
        <a:bodyPr/>
        <a:lstStyle/>
        <a:p>
          <a:endParaRPr lang="en-GB"/>
        </a:p>
      </dgm:t>
    </dgm:pt>
    <dgm:pt modelId="{0958607C-1382-4877-BAF3-739E35AA83E4}" type="sibTrans" cxnId="{F490CEB4-74EB-4CA1-9F44-B294D4BA6D9F}">
      <dgm:prSet/>
      <dgm:spPr/>
      <dgm:t>
        <a:bodyPr/>
        <a:lstStyle/>
        <a:p>
          <a:endParaRPr lang="en-GB"/>
        </a:p>
      </dgm:t>
    </dgm:pt>
    <dgm:pt modelId="{3762797D-2552-4BD8-9DF0-F1998CEAFE6E}" type="pres">
      <dgm:prSet presAssocID="{D06D2A04-D55B-462A-B8E4-FB7EDD876CE3}" presName="Name0" presStyleCnt="0">
        <dgm:presLayoutVars>
          <dgm:chMax val="7"/>
          <dgm:dir/>
          <dgm:animLvl val="lvl"/>
          <dgm:resizeHandles val="exact"/>
        </dgm:presLayoutVars>
      </dgm:prSet>
      <dgm:spPr/>
    </dgm:pt>
    <dgm:pt modelId="{D38B4447-7133-4A3E-B16E-8283B7520183}" type="pres">
      <dgm:prSet presAssocID="{24806E92-3878-4657-82AE-784A5248F56D}" presName="circle1" presStyleLbl="node1" presStyleIdx="0" presStyleCnt="3"/>
      <dgm:spPr/>
    </dgm:pt>
    <dgm:pt modelId="{DD4F374E-C514-41CC-A57E-AF67E1C3641C}" type="pres">
      <dgm:prSet presAssocID="{24806E92-3878-4657-82AE-784A5248F56D}" presName="space" presStyleCnt="0"/>
      <dgm:spPr/>
    </dgm:pt>
    <dgm:pt modelId="{429315D6-84E9-4E68-9D88-6F3325A28287}" type="pres">
      <dgm:prSet presAssocID="{24806E92-3878-4657-82AE-784A5248F56D}" presName="rect1" presStyleLbl="alignAcc1" presStyleIdx="0" presStyleCnt="3"/>
      <dgm:spPr/>
    </dgm:pt>
    <dgm:pt modelId="{04B89A8D-EC2E-4779-81DD-5367597F5F98}" type="pres">
      <dgm:prSet presAssocID="{87F86E65-2E08-4255-8911-8C1116CF4376}" presName="vertSpace2" presStyleLbl="node1" presStyleIdx="0" presStyleCnt="3"/>
      <dgm:spPr/>
    </dgm:pt>
    <dgm:pt modelId="{2037172C-24B1-4AA7-AF9E-0E093B290B97}" type="pres">
      <dgm:prSet presAssocID="{87F86E65-2E08-4255-8911-8C1116CF4376}" presName="circle2" presStyleLbl="node1" presStyleIdx="1" presStyleCnt="3"/>
      <dgm:spPr/>
    </dgm:pt>
    <dgm:pt modelId="{E3FDD05E-23B5-4E56-8979-1406BB1075A5}" type="pres">
      <dgm:prSet presAssocID="{87F86E65-2E08-4255-8911-8C1116CF4376}" presName="rect2" presStyleLbl="alignAcc1" presStyleIdx="1" presStyleCnt="3"/>
      <dgm:spPr/>
    </dgm:pt>
    <dgm:pt modelId="{34152DC7-5BA5-4D8F-9A71-E49A4F05BBCA}" type="pres">
      <dgm:prSet presAssocID="{44A5EE33-89AB-44DE-85CB-DD676CD94A2B}" presName="vertSpace3" presStyleLbl="node1" presStyleIdx="1" presStyleCnt="3"/>
      <dgm:spPr/>
    </dgm:pt>
    <dgm:pt modelId="{32DE88A1-3B9E-4A68-A4E5-93D60CCAA27F}" type="pres">
      <dgm:prSet presAssocID="{44A5EE33-89AB-44DE-85CB-DD676CD94A2B}" presName="circle3" presStyleLbl="node1" presStyleIdx="2" presStyleCnt="3"/>
      <dgm:spPr/>
    </dgm:pt>
    <dgm:pt modelId="{692B28B7-00E0-4297-B9B8-9C8840FBDAB7}" type="pres">
      <dgm:prSet presAssocID="{44A5EE33-89AB-44DE-85CB-DD676CD94A2B}" presName="rect3" presStyleLbl="alignAcc1" presStyleIdx="2" presStyleCnt="3"/>
      <dgm:spPr/>
    </dgm:pt>
    <dgm:pt modelId="{63DB328F-1C68-4660-A9F6-50886277963B}" type="pres">
      <dgm:prSet presAssocID="{24806E92-3878-4657-82AE-784A5248F56D}" presName="rect1ParTx" presStyleLbl="alignAcc1" presStyleIdx="2" presStyleCnt="3">
        <dgm:presLayoutVars>
          <dgm:chMax val="1"/>
          <dgm:bulletEnabled val="1"/>
        </dgm:presLayoutVars>
      </dgm:prSet>
      <dgm:spPr/>
    </dgm:pt>
    <dgm:pt modelId="{7BAD8FB0-746A-465F-A84C-E019A7FC997B}" type="pres">
      <dgm:prSet presAssocID="{24806E92-3878-4657-82AE-784A5248F56D}" presName="rect1ChTx" presStyleLbl="alignAcc1" presStyleIdx="2" presStyleCnt="3">
        <dgm:presLayoutVars>
          <dgm:bulletEnabled val="1"/>
        </dgm:presLayoutVars>
      </dgm:prSet>
      <dgm:spPr/>
      <dgm:t>
        <a:bodyPr/>
        <a:lstStyle/>
        <a:p>
          <a:endParaRPr lang="en-GB"/>
        </a:p>
      </dgm:t>
    </dgm:pt>
    <dgm:pt modelId="{3A2B5D94-89C8-43FE-A32E-E87C30F5CB63}" type="pres">
      <dgm:prSet presAssocID="{87F86E65-2E08-4255-8911-8C1116CF4376}" presName="rect2ParTx" presStyleLbl="alignAcc1" presStyleIdx="2" presStyleCnt="3">
        <dgm:presLayoutVars>
          <dgm:chMax val="1"/>
          <dgm:bulletEnabled val="1"/>
        </dgm:presLayoutVars>
      </dgm:prSet>
      <dgm:spPr/>
    </dgm:pt>
    <dgm:pt modelId="{97F42EA6-1C61-4E1A-8DE3-67198BEE89E1}" type="pres">
      <dgm:prSet presAssocID="{87F86E65-2E08-4255-8911-8C1116CF4376}" presName="rect2ChTx" presStyleLbl="alignAcc1" presStyleIdx="2" presStyleCnt="3">
        <dgm:presLayoutVars>
          <dgm:bulletEnabled val="1"/>
        </dgm:presLayoutVars>
      </dgm:prSet>
      <dgm:spPr/>
      <dgm:t>
        <a:bodyPr/>
        <a:lstStyle/>
        <a:p>
          <a:endParaRPr lang="en-GB"/>
        </a:p>
      </dgm:t>
    </dgm:pt>
    <dgm:pt modelId="{FE35D0A2-2148-49D5-9C14-070F00B5BCA0}" type="pres">
      <dgm:prSet presAssocID="{44A5EE33-89AB-44DE-85CB-DD676CD94A2B}" presName="rect3ParTx" presStyleLbl="alignAcc1" presStyleIdx="2" presStyleCnt="3">
        <dgm:presLayoutVars>
          <dgm:chMax val="1"/>
          <dgm:bulletEnabled val="1"/>
        </dgm:presLayoutVars>
      </dgm:prSet>
      <dgm:spPr/>
    </dgm:pt>
    <dgm:pt modelId="{58C72C23-E090-4D53-A302-3B6386E8549F}" type="pres">
      <dgm:prSet presAssocID="{44A5EE33-89AB-44DE-85CB-DD676CD94A2B}" presName="rect3ChTx" presStyleLbl="alignAcc1" presStyleIdx="2" presStyleCnt="3">
        <dgm:presLayoutVars>
          <dgm:bulletEnabled val="1"/>
        </dgm:presLayoutVars>
      </dgm:prSet>
      <dgm:spPr/>
      <dgm:t>
        <a:bodyPr/>
        <a:lstStyle/>
        <a:p>
          <a:endParaRPr lang="en-GB"/>
        </a:p>
      </dgm:t>
    </dgm:pt>
  </dgm:ptLst>
  <dgm:cxnLst>
    <dgm:cxn modelId="{C1473477-1C89-4674-B947-DD418CEB5035}" srcId="{87F86E65-2E08-4255-8911-8C1116CF4376}" destId="{AF946F39-5142-4093-A383-AE3EEA3728A7}" srcOrd="1" destOrd="0" parTransId="{5B78F3E5-5E56-4E1C-9283-1716C39194B5}" sibTransId="{0783E72A-943C-4705-9EB0-D4DCF70A80A7}"/>
    <dgm:cxn modelId="{AD46FEC4-FF3C-47CF-98DE-6396E5AC118B}" srcId="{44A5EE33-89AB-44DE-85CB-DD676CD94A2B}" destId="{FE42B2E6-3985-471C-B208-8A7DEBB1F1BD}" srcOrd="1" destOrd="0" parTransId="{162CEC75-9689-4408-B09F-05AB2BC8412D}" sibTransId="{E0B07C64-EF84-49A8-BFAF-CE5EBC489FDD}"/>
    <dgm:cxn modelId="{F1D33B02-D6F4-4378-A105-2D5386507AD3}" srcId="{D06D2A04-D55B-462A-B8E4-FB7EDD876CE3}" destId="{44A5EE33-89AB-44DE-85CB-DD676CD94A2B}" srcOrd="2" destOrd="0" parTransId="{B4871F68-68C5-4D1A-A960-2EAF7C45E450}" sibTransId="{B77CDBF9-F7BD-4897-8358-07C6BAEB3D59}"/>
    <dgm:cxn modelId="{B0736984-B9A5-432F-BE79-5F60005CA2F7}" type="presOf" srcId="{87F86E65-2E08-4255-8911-8C1116CF4376}" destId="{E3FDD05E-23B5-4E56-8979-1406BB1075A5}" srcOrd="0" destOrd="0" presId="urn:microsoft.com/office/officeart/2005/8/layout/target3"/>
    <dgm:cxn modelId="{CBF0BF40-15FC-4580-ACCA-CC4E328C209D}" type="presOf" srcId="{AF946F39-5142-4093-A383-AE3EEA3728A7}" destId="{97F42EA6-1C61-4E1A-8DE3-67198BEE89E1}" srcOrd="0" destOrd="1" presId="urn:microsoft.com/office/officeart/2005/8/layout/target3"/>
    <dgm:cxn modelId="{C8BF30FD-C60F-4F47-B41D-6AFA8CAB6C79}" type="presOf" srcId="{4186EF02-A8DB-47DC-8436-8E9A707A87CB}" destId="{97F42EA6-1C61-4E1A-8DE3-67198BEE89E1}" srcOrd="0" destOrd="0" presId="urn:microsoft.com/office/officeart/2005/8/layout/target3"/>
    <dgm:cxn modelId="{A88FE5FA-C894-4E1C-B083-D8335DE65C9E}" type="presOf" srcId="{C7D0520F-457B-4321-9161-1422AB5E105E}" destId="{58C72C23-E090-4D53-A302-3B6386E8549F}" srcOrd="0" destOrd="0" presId="urn:microsoft.com/office/officeart/2005/8/layout/target3"/>
    <dgm:cxn modelId="{2382EC76-EF9D-4224-9770-A0CC0E61CFAF}" type="presOf" srcId="{24806E92-3878-4657-82AE-784A5248F56D}" destId="{63DB328F-1C68-4660-A9F6-50886277963B}" srcOrd="1" destOrd="0" presId="urn:microsoft.com/office/officeart/2005/8/layout/target3"/>
    <dgm:cxn modelId="{9D9A1F4B-279A-46F8-B417-59F1F4A26E7A}" type="presOf" srcId="{4DAF394A-133D-4AF1-825A-F01743F043D5}" destId="{7BAD8FB0-746A-465F-A84C-E019A7FC997B}" srcOrd="0" destOrd="0" presId="urn:microsoft.com/office/officeart/2005/8/layout/target3"/>
    <dgm:cxn modelId="{6FD4FA2E-CF60-488C-AF7A-7A13CF120148}" srcId="{87F86E65-2E08-4255-8911-8C1116CF4376}" destId="{4186EF02-A8DB-47DC-8436-8E9A707A87CB}" srcOrd="0" destOrd="0" parTransId="{5BA06E2D-583E-4BAF-8EC9-F67544FF86EC}" sibTransId="{8E954A78-852A-4B6A-923A-61A7B6C715E5}"/>
    <dgm:cxn modelId="{A6BED7A3-26D6-489C-9E62-6AA6B03FACB4}" type="presOf" srcId="{44A5EE33-89AB-44DE-85CB-DD676CD94A2B}" destId="{692B28B7-00E0-4297-B9B8-9C8840FBDAB7}" srcOrd="0" destOrd="0" presId="urn:microsoft.com/office/officeart/2005/8/layout/target3"/>
    <dgm:cxn modelId="{F490CEB4-74EB-4CA1-9F44-B294D4BA6D9F}" srcId="{24806E92-3878-4657-82AE-784A5248F56D}" destId="{6489BF27-ABE7-4D6C-9FBD-01682972579E}" srcOrd="1" destOrd="0" parTransId="{F5EA8D7E-2940-494E-B083-AE0A7C789B98}" sibTransId="{0958607C-1382-4877-BAF3-739E35AA83E4}"/>
    <dgm:cxn modelId="{4BC16DCD-4AD5-4FE3-ADCF-D15548A9B916}" type="presOf" srcId="{6489BF27-ABE7-4D6C-9FBD-01682972579E}" destId="{7BAD8FB0-746A-465F-A84C-E019A7FC997B}" srcOrd="0" destOrd="1" presId="urn:microsoft.com/office/officeart/2005/8/layout/target3"/>
    <dgm:cxn modelId="{BBCCD0E0-F44E-42B1-9BAF-327E27620502}" type="presOf" srcId="{24806E92-3878-4657-82AE-784A5248F56D}" destId="{429315D6-84E9-4E68-9D88-6F3325A28287}" srcOrd="0" destOrd="0" presId="urn:microsoft.com/office/officeart/2005/8/layout/target3"/>
    <dgm:cxn modelId="{5848FA5A-CAAD-4965-8FCA-047FFC9B1E85}" type="presOf" srcId="{44A5EE33-89AB-44DE-85CB-DD676CD94A2B}" destId="{FE35D0A2-2148-49D5-9C14-070F00B5BCA0}" srcOrd="1" destOrd="0" presId="urn:microsoft.com/office/officeart/2005/8/layout/target3"/>
    <dgm:cxn modelId="{2F744758-70EB-495D-A1AB-0FAB811413F9}" type="presOf" srcId="{FE42B2E6-3985-471C-B208-8A7DEBB1F1BD}" destId="{58C72C23-E090-4D53-A302-3B6386E8549F}" srcOrd="0" destOrd="1" presId="urn:microsoft.com/office/officeart/2005/8/layout/target3"/>
    <dgm:cxn modelId="{00D913EF-2FC4-42D1-9D1D-24D204A06F9C}" srcId="{D06D2A04-D55B-462A-B8E4-FB7EDD876CE3}" destId="{87F86E65-2E08-4255-8911-8C1116CF4376}" srcOrd="1" destOrd="0" parTransId="{947B73E1-8974-40B6-A9C0-1E4788CFDEFF}" sibTransId="{824DC7CA-70F0-47AF-9B27-442E742CACDD}"/>
    <dgm:cxn modelId="{4F9D799A-BB35-4617-A928-A020024B2CE2}" srcId="{44A5EE33-89AB-44DE-85CB-DD676CD94A2B}" destId="{C7D0520F-457B-4321-9161-1422AB5E105E}" srcOrd="0" destOrd="0" parTransId="{FCE7466C-A0E7-4FC9-8741-782BDABD2F97}" sibTransId="{F6C08E66-F2D9-4D1A-B38E-6ACD96346783}"/>
    <dgm:cxn modelId="{D60FC413-0997-4F83-8481-1D4AF1C574B4}" srcId="{24806E92-3878-4657-82AE-784A5248F56D}" destId="{4DAF394A-133D-4AF1-825A-F01743F043D5}" srcOrd="0" destOrd="0" parTransId="{F1D81825-06E4-47AE-B0D6-A0A9750B9753}" sibTransId="{03D5D6A9-541E-4245-B6D0-C6C0336C3F21}"/>
    <dgm:cxn modelId="{86EB7034-16C3-4285-870B-344355A09FB1}" type="presOf" srcId="{87F86E65-2E08-4255-8911-8C1116CF4376}" destId="{3A2B5D94-89C8-43FE-A32E-E87C30F5CB63}" srcOrd="1" destOrd="0" presId="urn:microsoft.com/office/officeart/2005/8/layout/target3"/>
    <dgm:cxn modelId="{78F5FB5E-7519-4846-B19D-0C8938B779D3}" srcId="{D06D2A04-D55B-462A-B8E4-FB7EDD876CE3}" destId="{24806E92-3878-4657-82AE-784A5248F56D}" srcOrd="0" destOrd="0" parTransId="{E67D56A2-8790-4BF9-94E2-D7C45DDE13C3}" sibTransId="{E6047E66-9245-4F69-AE39-E200374F6887}"/>
    <dgm:cxn modelId="{C08311E4-3DD5-4C1B-8F24-82E267A23D38}" type="presOf" srcId="{D06D2A04-D55B-462A-B8E4-FB7EDD876CE3}" destId="{3762797D-2552-4BD8-9DF0-F1998CEAFE6E}" srcOrd="0" destOrd="0" presId="urn:microsoft.com/office/officeart/2005/8/layout/target3"/>
    <dgm:cxn modelId="{8C1A678D-421E-4117-97AB-1984F7C6DD43}" type="presParOf" srcId="{3762797D-2552-4BD8-9DF0-F1998CEAFE6E}" destId="{D38B4447-7133-4A3E-B16E-8283B7520183}" srcOrd="0" destOrd="0" presId="urn:microsoft.com/office/officeart/2005/8/layout/target3"/>
    <dgm:cxn modelId="{DC4003DF-F2AD-4B79-B849-02DEB728E2AD}" type="presParOf" srcId="{3762797D-2552-4BD8-9DF0-F1998CEAFE6E}" destId="{DD4F374E-C514-41CC-A57E-AF67E1C3641C}" srcOrd="1" destOrd="0" presId="urn:microsoft.com/office/officeart/2005/8/layout/target3"/>
    <dgm:cxn modelId="{175FA349-DB18-4232-B24D-6F77C6845AB0}" type="presParOf" srcId="{3762797D-2552-4BD8-9DF0-F1998CEAFE6E}" destId="{429315D6-84E9-4E68-9D88-6F3325A28287}" srcOrd="2" destOrd="0" presId="urn:microsoft.com/office/officeart/2005/8/layout/target3"/>
    <dgm:cxn modelId="{869959E9-80D7-4A4D-BB9A-B7732B64A19B}" type="presParOf" srcId="{3762797D-2552-4BD8-9DF0-F1998CEAFE6E}" destId="{04B89A8D-EC2E-4779-81DD-5367597F5F98}" srcOrd="3" destOrd="0" presId="urn:microsoft.com/office/officeart/2005/8/layout/target3"/>
    <dgm:cxn modelId="{DE85B229-1782-4F18-A8EB-48B293965FC0}" type="presParOf" srcId="{3762797D-2552-4BD8-9DF0-F1998CEAFE6E}" destId="{2037172C-24B1-4AA7-AF9E-0E093B290B97}" srcOrd="4" destOrd="0" presId="urn:microsoft.com/office/officeart/2005/8/layout/target3"/>
    <dgm:cxn modelId="{CFEAD9E2-1DFB-4AA0-881F-3068530361EB}" type="presParOf" srcId="{3762797D-2552-4BD8-9DF0-F1998CEAFE6E}" destId="{E3FDD05E-23B5-4E56-8979-1406BB1075A5}" srcOrd="5" destOrd="0" presId="urn:microsoft.com/office/officeart/2005/8/layout/target3"/>
    <dgm:cxn modelId="{0831DE5D-A6DA-4FF5-A226-D443CACED606}" type="presParOf" srcId="{3762797D-2552-4BD8-9DF0-F1998CEAFE6E}" destId="{34152DC7-5BA5-4D8F-9A71-E49A4F05BBCA}" srcOrd="6" destOrd="0" presId="urn:microsoft.com/office/officeart/2005/8/layout/target3"/>
    <dgm:cxn modelId="{FB90D4E5-7DA5-4DF8-B1B4-443E142CFD12}" type="presParOf" srcId="{3762797D-2552-4BD8-9DF0-F1998CEAFE6E}" destId="{32DE88A1-3B9E-4A68-A4E5-93D60CCAA27F}" srcOrd="7" destOrd="0" presId="urn:microsoft.com/office/officeart/2005/8/layout/target3"/>
    <dgm:cxn modelId="{79271261-B801-494F-A4FF-BCD7335420C6}" type="presParOf" srcId="{3762797D-2552-4BD8-9DF0-F1998CEAFE6E}" destId="{692B28B7-00E0-4297-B9B8-9C8840FBDAB7}" srcOrd="8" destOrd="0" presId="urn:microsoft.com/office/officeart/2005/8/layout/target3"/>
    <dgm:cxn modelId="{099868C4-DF32-4A6E-9E22-2CFF5B2AA592}" type="presParOf" srcId="{3762797D-2552-4BD8-9DF0-F1998CEAFE6E}" destId="{63DB328F-1C68-4660-A9F6-50886277963B}" srcOrd="9" destOrd="0" presId="urn:microsoft.com/office/officeart/2005/8/layout/target3"/>
    <dgm:cxn modelId="{3110DF07-AFDA-4EE3-B56C-377C206CF996}" type="presParOf" srcId="{3762797D-2552-4BD8-9DF0-F1998CEAFE6E}" destId="{7BAD8FB0-746A-465F-A84C-E019A7FC997B}" srcOrd="10" destOrd="0" presId="urn:microsoft.com/office/officeart/2005/8/layout/target3"/>
    <dgm:cxn modelId="{193BFDD6-A14A-4A74-B21A-0ADB7B9B5C83}" type="presParOf" srcId="{3762797D-2552-4BD8-9DF0-F1998CEAFE6E}" destId="{3A2B5D94-89C8-43FE-A32E-E87C30F5CB63}" srcOrd="11" destOrd="0" presId="urn:microsoft.com/office/officeart/2005/8/layout/target3"/>
    <dgm:cxn modelId="{6B954DDB-8720-4547-A700-9D7C17EB33D2}" type="presParOf" srcId="{3762797D-2552-4BD8-9DF0-F1998CEAFE6E}" destId="{97F42EA6-1C61-4E1A-8DE3-67198BEE89E1}" srcOrd="12" destOrd="0" presId="urn:microsoft.com/office/officeart/2005/8/layout/target3"/>
    <dgm:cxn modelId="{7CB3760A-C383-49E7-B80F-6BCF11D425EF}" type="presParOf" srcId="{3762797D-2552-4BD8-9DF0-F1998CEAFE6E}" destId="{FE35D0A2-2148-49D5-9C14-070F00B5BCA0}" srcOrd="13" destOrd="0" presId="urn:microsoft.com/office/officeart/2005/8/layout/target3"/>
    <dgm:cxn modelId="{38F2361E-EFE4-4688-A21A-5DB35ACED0AB}" type="presParOf" srcId="{3762797D-2552-4BD8-9DF0-F1998CEAFE6E}" destId="{58C72C23-E090-4D53-A302-3B6386E8549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D1B3B65-5E14-4DB6-8381-2278F7F5D629}" type="doc">
      <dgm:prSet loTypeId="urn:microsoft.com/office/officeart/2005/8/layout/pyramid2" loCatId="list" qsTypeId="urn:microsoft.com/office/officeart/2005/8/quickstyle/simple2" qsCatId="simple" csTypeId="urn:microsoft.com/office/officeart/2005/8/colors/accent1_1" csCatId="accent1" phldr="1"/>
      <dgm:spPr>
        <a:scene3d>
          <a:camera prst="obliqueTopRight"/>
          <a:lightRig rig="threePt" dir="t"/>
        </a:scene3d>
      </dgm:spPr>
    </dgm:pt>
    <dgm:pt modelId="{A270B6F3-10F8-416C-B7AB-A57C474CC5C6}">
      <dgm:prSet phldrT="[Text]"/>
      <dgm:spPr/>
      <dgm:t>
        <a:bodyPr/>
        <a:lstStyle/>
        <a:p>
          <a:pPr rtl="0"/>
          <a:r>
            <a:rPr lang="en-US" dirty="0" smtClean="0">
              <a:latin typeface="Aharoni" pitchFamily="2" charset="-79"/>
              <a:cs typeface="Aharoni" pitchFamily="2" charset="-79"/>
            </a:rPr>
            <a:t>1. </a:t>
          </a:r>
          <a:r>
            <a:rPr lang="en-US" b="1" dirty="0" smtClean="0">
              <a:latin typeface="Aharoni" pitchFamily="2" charset="-79"/>
              <a:cs typeface="Aharoni" pitchFamily="2" charset="-79"/>
            </a:rPr>
            <a:t>Physical properties of material </a:t>
          </a:r>
          <a:r>
            <a:rPr lang="en-US" dirty="0" smtClean="0">
              <a:latin typeface="Aharoni" pitchFamily="2" charset="-79"/>
              <a:cs typeface="Aharoni" pitchFamily="2" charset="-79"/>
            </a:rPr>
            <a:t>to be mixed (density, viscosity and miscibility).</a:t>
          </a:r>
          <a:endParaRPr lang="en-GB" dirty="0">
            <a:latin typeface="Aharoni" pitchFamily="2" charset="-79"/>
            <a:cs typeface="Aharoni" pitchFamily="2" charset="-79"/>
          </a:endParaRPr>
        </a:p>
      </dgm:t>
    </dgm:pt>
    <dgm:pt modelId="{4337F8D4-3696-4112-8A26-C994D4A95815}" type="parTrans" cxnId="{76946D55-E385-48DA-A4E3-3E87070F60D6}">
      <dgm:prSet/>
      <dgm:spPr/>
      <dgm:t>
        <a:bodyPr/>
        <a:lstStyle/>
        <a:p>
          <a:endParaRPr lang="en-GB"/>
        </a:p>
      </dgm:t>
    </dgm:pt>
    <dgm:pt modelId="{87005553-D6DD-4AC6-85D0-3DAA3558D0B4}" type="sibTrans" cxnId="{76946D55-E385-48DA-A4E3-3E87070F60D6}">
      <dgm:prSet/>
      <dgm:spPr/>
      <dgm:t>
        <a:bodyPr/>
        <a:lstStyle/>
        <a:p>
          <a:endParaRPr lang="en-GB"/>
        </a:p>
      </dgm:t>
    </dgm:pt>
    <dgm:pt modelId="{CA3D5209-3184-4E24-9512-74CB72F05848}">
      <dgm:prSet phldrT="[Text]"/>
      <dgm:spPr/>
      <dgm:t>
        <a:bodyPr/>
        <a:lstStyle/>
        <a:p>
          <a:pPr rtl="0"/>
          <a:r>
            <a:rPr lang="en-US" dirty="0" smtClean="0">
              <a:latin typeface="Aharoni" pitchFamily="2" charset="-79"/>
              <a:cs typeface="Aharoni" pitchFamily="2" charset="-79"/>
            </a:rPr>
            <a:t>2. </a:t>
          </a:r>
          <a:r>
            <a:rPr lang="en-US" b="1" dirty="0" smtClean="0">
              <a:latin typeface="Aharoni" pitchFamily="2" charset="-79"/>
              <a:cs typeface="Aharoni" pitchFamily="2" charset="-79"/>
            </a:rPr>
            <a:t>Economic consideration </a:t>
          </a:r>
          <a:r>
            <a:rPr lang="en-US" dirty="0" smtClean="0">
              <a:latin typeface="Aharoni" pitchFamily="2" charset="-79"/>
              <a:cs typeface="Aharoni" pitchFamily="2" charset="-79"/>
            </a:rPr>
            <a:t>regarding processing (time for mixing and powder expenditure).</a:t>
          </a:r>
          <a:endParaRPr lang="en-GB" dirty="0">
            <a:latin typeface="Aharoni" pitchFamily="2" charset="-79"/>
            <a:cs typeface="Aharoni" pitchFamily="2" charset="-79"/>
          </a:endParaRPr>
        </a:p>
      </dgm:t>
    </dgm:pt>
    <dgm:pt modelId="{B5E21D1D-34E2-481C-96E1-13FE73F3C6FA}" type="parTrans" cxnId="{531B7527-59B3-49F9-837D-28B13D147C2E}">
      <dgm:prSet/>
      <dgm:spPr/>
      <dgm:t>
        <a:bodyPr/>
        <a:lstStyle/>
        <a:p>
          <a:endParaRPr lang="en-GB"/>
        </a:p>
      </dgm:t>
    </dgm:pt>
    <dgm:pt modelId="{07A2E909-045A-4D0E-9A69-7EB86F402888}" type="sibTrans" cxnId="{531B7527-59B3-49F9-837D-28B13D147C2E}">
      <dgm:prSet/>
      <dgm:spPr/>
      <dgm:t>
        <a:bodyPr/>
        <a:lstStyle/>
        <a:p>
          <a:endParaRPr lang="en-GB"/>
        </a:p>
      </dgm:t>
    </dgm:pt>
    <dgm:pt modelId="{3E9A15CB-A3E5-4950-8EE2-32652D92A5B5}">
      <dgm:prSet phldrT="[Text]"/>
      <dgm:spPr/>
      <dgm:t>
        <a:bodyPr/>
        <a:lstStyle/>
        <a:p>
          <a:pPr rtl="0"/>
          <a:r>
            <a:rPr lang="en-US" dirty="0" smtClean="0">
              <a:latin typeface="Aharoni" pitchFamily="2" charset="-79"/>
              <a:cs typeface="Aharoni" pitchFamily="2" charset="-79"/>
            </a:rPr>
            <a:t>3. </a:t>
          </a:r>
          <a:r>
            <a:rPr lang="en-US" b="1" dirty="0" smtClean="0">
              <a:latin typeface="Aharoni" pitchFamily="2" charset="-79"/>
              <a:cs typeface="Aharoni" pitchFamily="2" charset="-79"/>
            </a:rPr>
            <a:t>Cost of equipment and its maintenance</a:t>
          </a:r>
          <a:r>
            <a:rPr lang="en-US" dirty="0" smtClean="0">
              <a:latin typeface="Aharoni" pitchFamily="2" charset="-79"/>
              <a:cs typeface="Aharoni" pitchFamily="2" charset="-79"/>
            </a:rPr>
            <a:t>.</a:t>
          </a:r>
          <a:endParaRPr lang="en-GB" dirty="0">
            <a:latin typeface="Aharoni" pitchFamily="2" charset="-79"/>
            <a:cs typeface="Aharoni" pitchFamily="2" charset="-79"/>
          </a:endParaRPr>
        </a:p>
      </dgm:t>
    </dgm:pt>
    <dgm:pt modelId="{BD203647-7FAE-414E-8937-49D375E3886F}" type="parTrans" cxnId="{2D37267D-1DDF-4C19-BA8E-4006BAA0C9D9}">
      <dgm:prSet/>
      <dgm:spPr/>
      <dgm:t>
        <a:bodyPr/>
        <a:lstStyle/>
        <a:p>
          <a:endParaRPr lang="en-GB"/>
        </a:p>
      </dgm:t>
    </dgm:pt>
    <dgm:pt modelId="{C06D0B55-C293-440D-B89A-E98EFFE46465}" type="sibTrans" cxnId="{2D37267D-1DDF-4C19-BA8E-4006BAA0C9D9}">
      <dgm:prSet/>
      <dgm:spPr/>
      <dgm:t>
        <a:bodyPr/>
        <a:lstStyle/>
        <a:p>
          <a:endParaRPr lang="en-GB"/>
        </a:p>
      </dgm:t>
    </dgm:pt>
    <dgm:pt modelId="{7D5CCF17-D1D0-49A6-974C-5E842A4A0435}" type="pres">
      <dgm:prSet presAssocID="{FD1B3B65-5E14-4DB6-8381-2278F7F5D629}" presName="compositeShape" presStyleCnt="0">
        <dgm:presLayoutVars>
          <dgm:dir/>
          <dgm:resizeHandles/>
        </dgm:presLayoutVars>
      </dgm:prSet>
      <dgm:spPr/>
    </dgm:pt>
    <dgm:pt modelId="{347D5C02-4DB6-4EA7-9F39-2547639919BA}" type="pres">
      <dgm:prSet presAssocID="{FD1B3B65-5E14-4DB6-8381-2278F7F5D629}" presName="pyramid" presStyleLbl="node1" presStyleIdx="0" presStyleCnt="1"/>
      <dgm:spPr/>
    </dgm:pt>
    <dgm:pt modelId="{6A4EBD91-EC9C-4E8B-BD80-E2318625176E}" type="pres">
      <dgm:prSet presAssocID="{FD1B3B65-5E14-4DB6-8381-2278F7F5D629}" presName="theList" presStyleCnt="0"/>
      <dgm:spPr/>
    </dgm:pt>
    <dgm:pt modelId="{7E89FF02-D477-4D06-9ED1-FD0F9C93A33C}" type="pres">
      <dgm:prSet presAssocID="{A270B6F3-10F8-416C-B7AB-A57C474CC5C6}" presName="aNode" presStyleLbl="fgAcc1" presStyleIdx="0" presStyleCnt="3">
        <dgm:presLayoutVars>
          <dgm:bulletEnabled val="1"/>
        </dgm:presLayoutVars>
      </dgm:prSet>
      <dgm:spPr/>
      <dgm:t>
        <a:bodyPr/>
        <a:lstStyle/>
        <a:p>
          <a:endParaRPr lang="en-GB"/>
        </a:p>
      </dgm:t>
    </dgm:pt>
    <dgm:pt modelId="{3B4E8DB0-518A-49DB-ABE0-1BAFE687A9EC}" type="pres">
      <dgm:prSet presAssocID="{A270B6F3-10F8-416C-B7AB-A57C474CC5C6}" presName="aSpace" presStyleCnt="0"/>
      <dgm:spPr/>
    </dgm:pt>
    <dgm:pt modelId="{810B4EFA-852C-45B6-9CC9-40C8E2FA9114}" type="pres">
      <dgm:prSet presAssocID="{CA3D5209-3184-4E24-9512-74CB72F05848}" presName="aNode" presStyleLbl="fgAcc1" presStyleIdx="1" presStyleCnt="3">
        <dgm:presLayoutVars>
          <dgm:bulletEnabled val="1"/>
        </dgm:presLayoutVars>
      </dgm:prSet>
      <dgm:spPr/>
      <dgm:t>
        <a:bodyPr/>
        <a:lstStyle/>
        <a:p>
          <a:endParaRPr lang="en-GB"/>
        </a:p>
      </dgm:t>
    </dgm:pt>
    <dgm:pt modelId="{848375C3-5F13-48C8-807E-F5B775F5AD9A}" type="pres">
      <dgm:prSet presAssocID="{CA3D5209-3184-4E24-9512-74CB72F05848}" presName="aSpace" presStyleCnt="0"/>
      <dgm:spPr/>
    </dgm:pt>
    <dgm:pt modelId="{A674E50F-A1C9-491B-9D2B-9F78DFF98FD6}" type="pres">
      <dgm:prSet presAssocID="{3E9A15CB-A3E5-4950-8EE2-32652D92A5B5}" presName="aNode" presStyleLbl="fgAcc1" presStyleIdx="2" presStyleCnt="3">
        <dgm:presLayoutVars>
          <dgm:bulletEnabled val="1"/>
        </dgm:presLayoutVars>
      </dgm:prSet>
      <dgm:spPr/>
      <dgm:t>
        <a:bodyPr/>
        <a:lstStyle/>
        <a:p>
          <a:endParaRPr lang="en-GB"/>
        </a:p>
      </dgm:t>
    </dgm:pt>
    <dgm:pt modelId="{6CBACD03-FD49-4B85-BC97-95B3F3A673C7}" type="pres">
      <dgm:prSet presAssocID="{3E9A15CB-A3E5-4950-8EE2-32652D92A5B5}" presName="aSpace" presStyleCnt="0"/>
      <dgm:spPr/>
    </dgm:pt>
  </dgm:ptLst>
  <dgm:cxnLst>
    <dgm:cxn modelId="{81E983C4-5F84-4944-BB15-8A1099BAB70F}" type="presOf" srcId="{CA3D5209-3184-4E24-9512-74CB72F05848}" destId="{810B4EFA-852C-45B6-9CC9-40C8E2FA9114}" srcOrd="0" destOrd="0" presId="urn:microsoft.com/office/officeart/2005/8/layout/pyramid2"/>
    <dgm:cxn modelId="{76946D55-E385-48DA-A4E3-3E87070F60D6}" srcId="{FD1B3B65-5E14-4DB6-8381-2278F7F5D629}" destId="{A270B6F3-10F8-416C-B7AB-A57C474CC5C6}" srcOrd="0" destOrd="0" parTransId="{4337F8D4-3696-4112-8A26-C994D4A95815}" sibTransId="{87005553-D6DD-4AC6-85D0-3DAA3558D0B4}"/>
    <dgm:cxn modelId="{2D37267D-1DDF-4C19-BA8E-4006BAA0C9D9}" srcId="{FD1B3B65-5E14-4DB6-8381-2278F7F5D629}" destId="{3E9A15CB-A3E5-4950-8EE2-32652D92A5B5}" srcOrd="2" destOrd="0" parTransId="{BD203647-7FAE-414E-8937-49D375E3886F}" sibTransId="{C06D0B55-C293-440D-B89A-E98EFFE46465}"/>
    <dgm:cxn modelId="{1436B1BB-D1DB-4E40-94CD-B441BF659BE5}" type="presOf" srcId="{3E9A15CB-A3E5-4950-8EE2-32652D92A5B5}" destId="{A674E50F-A1C9-491B-9D2B-9F78DFF98FD6}" srcOrd="0" destOrd="0" presId="urn:microsoft.com/office/officeart/2005/8/layout/pyramid2"/>
    <dgm:cxn modelId="{1FE561D9-44AA-42E6-B403-DD7EA75652BC}" type="presOf" srcId="{FD1B3B65-5E14-4DB6-8381-2278F7F5D629}" destId="{7D5CCF17-D1D0-49A6-974C-5E842A4A0435}" srcOrd="0" destOrd="0" presId="urn:microsoft.com/office/officeart/2005/8/layout/pyramid2"/>
    <dgm:cxn modelId="{531B7527-59B3-49F9-837D-28B13D147C2E}" srcId="{FD1B3B65-5E14-4DB6-8381-2278F7F5D629}" destId="{CA3D5209-3184-4E24-9512-74CB72F05848}" srcOrd="1" destOrd="0" parTransId="{B5E21D1D-34E2-481C-96E1-13FE73F3C6FA}" sibTransId="{07A2E909-045A-4D0E-9A69-7EB86F402888}"/>
    <dgm:cxn modelId="{4D57ABD3-3988-4660-9D71-25986318E93F}" type="presOf" srcId="{A270B6F3-10F8-416C-B7AB-A57C474CC5C6}" destId="{7E89FF02-D477-4D06-9ED1-FD0F9C93A33C}" srcOrd="0" destOrd="0" presId="urn:microsoft.com/office/officeart/2005/8/layout/pyramid2"/>
    <dgm:cxn modelId="{E8685F44-F1AA-49FC-AEEA-D4C842149520}" type="presParOf" srcId="{7D5CCF17-D1D0-49A6-974C-5E842A4A0435}" destId="{347D5C02-4DB6-4EA7-9F39-2547639919BA}" srcOrd="0" destOrd="0" presId="urn:microsoft.com/office/officeart/2005/8/layout/pyramid2"/>
    <dgm:cxn modelId="{8A614E2D-AB3A-4554-87CB-7DC555213A1C}" type="presParOf" srcId="{7D5CCF17-D1D0-49A6-974C-5E842A4A0435}" destId="{6A4EBD91-EC9C-4E8B-BD80-E2318625176E}" srcOrd="1" destOrd="0" presId="urn:microsoft.com/office/officeart/2005/8/layout/pyramid2"/>
    <dgm:cxn modelId="{E1F6B6CE-A04A-4A68-86F7-27C089C4287E}" type="presParOf" srcId="{6A4EBD91-EC9C-4E8B-BD80-E2318625176E}" destId="{7E89FF02-D477-4D06-9ED1-FD0F9C93A33C}" srcOrd="0" destOrd="0" presId="urn:microsoft.com/office/officeart/2005/8/layout/pyramid2"/>
    <dgm:cxn modelId="{76A0867A-D7D7-4298-A64E-A8D7686478AA}" type="presParOf" srcId="{6A4EBD91-EC9C-4E8B-BD80-E2318625176E}" destId="{3B4E8DB0-518A-49DB-ABE0-1BAFE687A9EC}" srcOrd="1" destOrd="0" presId="urn:microsoft.com/office/officeart/2005/8/layout/pyramid2"/>
    <dgm:cxn modelId="{6B7CB7AE-2C17-411F-9F30-E7A12167F974}" type="presParOf" srcId="{6A4EBD91-EC9C-4E8B-BD80-E2318625176E}" destId="{810B4EFA-852C-45B6-9CC9-40C8E2FA9114}" srcOrd="2" destOrd="0" presId="urn:microsoft.com/office/officeart/2005/8/layout/pyramid2"/>
    <dgm:cxn modelId="{CBF5185E-1BA4-4D53-A9E5-2898448E07BD}" type="presParOf" srcId="{6A4EBD91-EC9C-4E8B-BD80-E2318625176E}" destId="{848375C3-5F13-48C8-807E-F5B775F5AD9A}" srcOrd="3" destOrd="0" presId="urn:microsoft.com/office/officeart/2005/8/layout/pyramid2"/>
    <dgm:cxn modelId="{26174F56-A3E5-43BF-906E-63594B83E658}" type="presParOf" srcId="{6A4EBD91-EC9C-4E8B-BD80-E2318625176E}" destId="{A674E50F-A1C9-491B-9D2B-9F78DFF98FD6}" srcOrd="4" destOrd="0" presId="urn:microsoft.com/office/officeart/2005/8/layout/pyramid2"/>
    <dgm:cxn modelId="{DE8C50C6-9DEF-4A16-836F-A8D3E6D403CE}" type="presParOf" srcId="{6A4EBD91-EC9C-4E8B-BD80-E2318625176E}" destId="{6CBACD03-FD49-4B85-BC97-95B3F3A673C7}"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AD49702-5933-4898-8D1E-B02DFA8DCE21}" type="doc">
      <dgm:prSet loTypeId="urn:microsoft.com/office/officeart/2005/8/layout/vList6" loCatId="list" qsTypeId="urn:microsoft.com/office/officeart/2005/8/quickstyle/3d2" qsCatId="3D" csTypeId="urn:microsoft.com/office/officeart/2005/8/colors/colorful5" csCatId="colorful" phldr="1"/>
      <dgm:spPr/>
      <dgm:t>
        <a:bodyPr/>
        <a:lstStyle/>
        <a:p>
          <a:endParaRPr lang="en-GB"/>
        </a:p>
      </dgm:t>
    </dgm:pt>
    <dgm:pt modelId="{205F9D0D-E7B4-4EA7-8C2C-91A2CC56E5E4}">
      <dgm:prSet phldrT="[Text]" custT="1"/>
      <dgm:spPr/>
      <dgm:t>
        <a:bodyPr/>
        <a:lstStyle/>
        <a:p>
          <a:r>
            <a:rPr lang="en-US" sz="4000" dirty="0" smtClean="0"/>
            <a:t>Liquid –liquid mixing </a:t>
          </a:r>
          <a:endParaRPr lang="en-GB" sz="4000" dirty="0"/>
        </a:p>
      </dgm:t>
    </dgm:pt>
    <dgm:pt modelId="{56BFAD3B-CF37-4F78-8B54-6E2E4225BCFA}" type="parTrans" cxnId="{4D3D632F-8527-4F00-AA17-2DC63B60AE1D}">
      <dgm:prSet/>
      <dgm:spPr/>
      <dgm:t>
        <a:bodyPr/>
        <a:lstStyle/>
        <a:p>
          <a:endParaRPr lang="en-GB"/>
        </a:p>
      </dgm:t>
    </dgm:pt>
    <dgm:pt modelId="{D1BDE7E9-0726-4EFA-A576-3ED5AD5C779A}" type="sibTrans" cxnId="{4D3D632F-8527-4F00-AA17-2DC63B60AE1D}">
      <dgm:prSet/>
      <dgm:spPr/>
      <dgm:t>
        <a:bodyPr/>
        <a:lstStyle/>
        <a:p>
          <a:endParaRPr lang="en-GB"/>
        </a:p>
      </dgm:t>
    </dgm:pt>
    <dgm:pt modelId="{5A227C28-5980-420C-B2F7-F0E0B923EE76}">
      <dgm:prSet phldrT="[Text]"/>
      <dgm:spPr/>
      <dgm:t>
        <a:bodyPr/>
        <a:lstStyle/>
        <a:p>
          <a:pPr algn="just"/>
          <a:r>
            <a:rPr lang="en-US" dirty="0" smtClean="0">
              <a:latin typeface="Aharoni" pitchFamily="2" charset="-79"/>
              <a:cs typeface="Aharoni" pitchFamily="2" charset="-79"/>
            </a:rPr>
            <a:t>Mixing of two immiscible liquids requires subdivision of one of the phases into globules which then distributed throughout bulk of fluid forming a stable emulsion.</a:t>
          </a:r>
          <a:endParaRPr lang="en-GB" dirty="0">
            <a:latin typeface="Aharoni" pitchFamily="2" charset="-79"/>
            <a:cs typeface="Aharoni" pitchFamily="2" charset="-79"/>
          </a:endParaRPr>
        </a:p>
      </dgm:t>
    </dgm:pt>
    <dgm:pt modelId="{7EB06799-54F1-4281-87BE-846CC3279F92}" type="parTrans" cxnId="{B5B1B651-12D7-41CE-83AE-A872A7A97543}">
      <dgm:prSet/>
      <dgm:spPr/>
      <dgm:t>
        <a:bodyPr/>
        <a:lstStyle/>
        <a:p>
          <a:endParaRPr lang="en-GB"/>
        </a:p>
      </dgm:t>
    </dgm:pt>
    <dgm:pt modelId="{C4C15ACB-7D2F-420B-8077-639444EF92B2}" type="sibTrans" cxnId="{B5B1B651-12D7-41CE-83AE-A872A7A97543}">
      <dgm:prSet/>
      <dgm:spPr/>
      <dgm:t>
        <a:bodyPr/>
        <a:lstStyle/>
        <a:p>
          <a:endParaRPr lang="en-GB"/>
        </a:p>
      </dgm:t>
    </dgm:pt>
    <dgm:pt modelId="{5835B176-0488-4FF6-B503-0F689E5DFD3E}">
      <dgm:prSet phldrT="[Text]" custT="1"/>
      <dgm:spPr/>
      <dgm:t>
        <a:bodyPr/>
        <a:lstStyle/>
        <a:p>
          <a:r>
            <a:rPr lang="en-US" sz="4800" dirty="0" smtClean="0"/>
            <a:t>Solid-liquid mixing</a:t>
          </a:r>
          <a:endParaRPr lang="en-GB" sz="4800" dirty="0"/>
        </a:p>
      </dgm:t>
    </dgm:pt>
    <dgm:pt modelId="{01EEAAF4-CFFB-402D-95E0-D0988F85861F}" type="parTrans" cxnId="{8958AD05-A733-40C6-9E8C-A2293FB421EA}">
      <dgm:prSet/>
      <dgm:spPr/>
      <dgm:t>
        <a:bodyPr/>
        <a:lstStyle/>
        <a:p>
          <a:endParaRPr lang="en-GB"/>
        </a:p>
      </dgm:t>
    </dgm:pt>
    <dgm:pt modelId="{ED6B9035-1168-4300-82D9-1AFA1EB97B04}" type="sibTrans" cxnId="{8958AD05-A733-40C6-9E8C-A2293FB421EA}">
      <dgm:prSet/>
      <dgm:spPr/>
      <dgm:t>
        <a:bodyPr/>
        <a:lstStyle/>
        <a:p>
          <a:endParaRPr lang="en-GB"/>
        </a:p>
      </dgm:t>
    </dgm:pt>
    <dgm:pt modelId="{4AE9314C-2ED8-4406-B46E-5165F69E7CA7}">
      <dgm:prSet phldrT="[Text]"/>
      <dgm:spPr/>
      <dgm:t>
        <a:bodyPr/>
        <a:lstStyle/>
        <a:p>
          <a:pPr algn="just"/>
          <a:r>
            <a:rPr lang="en-US" dirty="0" smtClean="0">
              <a:latin typeface="Aharoni" pitchFamily="2" charset="-79"/>
              <a:cs typeface="Aharoni" pitchFamily="2" charset="-79"/>
            </a:rPr>
            <a:t>Mixing of Finely divided solid with liquid of low viscosity in the production of suspension depends on separation of aggregates into primary particles and the distribution of these particles throughout the fluid.   </a:t>
          </a:r>
          <a:endParaRPr lang="en-GB" dirty="0">
            <a:latin typeface="Aharoni" pitchFamily="2" charset="-79"/>
            <a:cs typeface="Aharoni" pitchFamily="2" charset="-79"/>
          </a:endParaRPr>
        </a:p>
      </dgm:t>
    </dgm:pt>
    <dgm:pt modelId="{0DCE4CE6-DB8C-4B90-B645-7B4A648B18D5}" type="parTrans" cxnId="{A0AD2CC5-9195-4DF5-AF8B-6F4F6AD38595}">
      <dgm:prSet/>
      <dgm:spPr/>
      <dgm:t>
        <a:bodyPr/>
        <a:lstStyle/>
        <a:p>
          <a:endParaRPr lang="en-GB"/>
        </a:p>
      </dgm:t>
    </dgm:pt>
    <dgm:pt modelId="{B0C09DF4-5589-4C25-BFD7-BB761DE690E2}" type="sibTrans" cxnId="{A0AD2CC5-9195-4DF5-AF8B-6F4F6AD38595}">
      <dgm:prSet/>
      <dgm:spPr/>
      <dgm:t>
        <a:bodyPr/>
        <a:lstStyle/>
        <a:p>
          <a:endParaRPr lang="en-GB"/>
        </a:p>
      </dgm:t>
    </dgm:pt>
    <dgm:pt modelId="{5A344501-A738-49B7-A2E7-008E27624CE7}">
      <dgm:prSet phldrT="[Text]"/>
      <dgm:spPr/>
      <dgm:t>
        <a:bodyPr/>
        <a:lstStyle/>
        <a:p>
          <a:pPr algn="just"/>
          <a:endParaRPr lang="en-GB" dirty="0">
            <a:latin typeface="Aharoni" pitchFamily="2" charset="-79"/>
            <a:cs typeface="Aharoni" pitchFamily="2" charset="-79"/>
          </a:endParaRPr>
        </a:p>
      </dgm:t>
    </dgm:pt>
    <dgm:pt modelId="{AF6D0AB4-23DE-468B-81DD-8A3BB1ECD1B0}" type="parTrans" cxnId="{5E0BBC49-D051-4207-8C7C-8C80ADC305D3}">
      <dgm:prSet/>
      <dgm:spPr/>
    </dgm:pt>
    <dgm:pt modelId="{29494293-CFDF-4103-B6D2-5D52DB6050A6}" type="sibTrans" cxnId="{5E0BBC49-D051-4207-8C7C-8C80ADC305D3}">
      <dgm:prSet/>
      <dgm:spPr/>
    </dgm:pt>
    <dgm:pt modelId="{EE68F433-DBC1-40C6-9DE5-5D7C27A7C572}" type="pres">
      <dgm:prSet presAssocID="{8AD49702-5933-4898-8D1E-B02DFA8DCE21}" presName="Name0" presStyleCnt="0">
        <dgm:presLayoutVars>
          <dgm:dir/>
          <dgm:animLvl val="lvl"/>
          <dgm:resizeHandles/>
        </dgm:presLayoutVars>
      </dgm:prSet>
      <dgm:spPr/>
    </dgm:pt>
    <dgm:pt modelId="{CD1E5483-A3BC-4300-8DDE-EE3A6BCBA59C}" type="pres">
      <dgm:prSet presAssocID="{205F9D0D-E7B4-4EA7-8C2C-91A2CC56E5E4}" presName="linNode" presStyleCnt="0"/>
      <dgm:spPr/>
    </dgm:pt>
    <dgm:pt modelId="{C857508D-8398-4D9E-AEE5-9C8CB6D76B91}" type="pres">
      <dgm:prSet presAssocID="{205F9D0D-E7B4-4EA7-8C2C-91A2CC56E5E4}" presName="parentShp" presStyleLbl="node1" presStyleIdx="0" presStyleCnt="2">
        <dgm:presLayoutVars>
          <dgm:bulletEnabled val="1"/>
        </dgm:presLayoutVars>
      </dgm:prSet>
      <dgm:spPr/>
    </dgm:pt>
    <dgm:pt modelId="{46939D44-923B-4DF1-8CFE-C24630297EA0}" type="pres">
      <dgm:prSet presAssocID="{205F9D0D-E7B4-4EA7-8C2C-91A2CC56E5E4}" presName="childShp" presStyleLbl="bgAccFollowNode1" presStyleIdx="0" presStyleCnt="2">
        <dgm:presLayoutVars>
          <dgm:bulletEnabled val="1"/>
        </dgm:presLayoutVars>
      </dgm:prSet>
      <dgm:spPr/>
      <dgm:t>
        <a:bodyPr/>
        <a:lstStyle/>
        <a:p>
          <a:endParaRPr lang="en-GB"/>
        </a:p>
      </dgm:t>
    </dgm:pt>
    <dgm:pt modelId="{97F5AB51-F1B0-4128-BB9E-5E61791D625D}" type="pres">
      <dgm:prSet presAssocID="{D1BDE7E9-0726-4EFA-A576-3ED5AD5C779A}" presName="spacing" presStyleCnt="0"/>
      <dgm:spPr/>
    </dgm:pt>
    <dgm:pt modelId="{E4851FB3-5C74-4D69-8B04-4D3FFC1B76DA}" type="pres">
      <dgm:prSet presAssocID="{5835B176-0488-4FF6-B503-0F689E5DFD3E}" presName="linNode" presStyleCnt="0"/>
      <dgm:spPr/>
    </dgm:pt>
    <dgm:pt modelId="{70214BD5-B993-40E2-BC41-E5A98BD47086}" type="pres">
      <dgm:prSet presAssocID="{5835B176-0488-4FF6-B503-0F689E5DFD3E}" presName="parentShp" presStyleLbl="node1" presStyleIdx="1" presStyleCnt="2">
        <dgm:presLayoutVars>
          <dgm:bulletEnabled val="1"/>
        </dgm:presLayoutVars>
      </dgm:prSet>
      <dgm:spPr/>
      <dgm:t>
        <a:bodyPr/>
        <a:lstStyle/>
        <a:p>
          <a:endParaRPr lang="en-GB"/>
        </a:p>
      </dgm:t>
    </dgm:pt>
    <dgm:pt modelId="{8324BF58-F4F5-42F2-B4D5-330EAB43630C}" type="pres">
      <dgm:prSet presAssocID="{5835B176-0488-4FF6-B503-0F689E5DFD3E}" presName="childShp" presStyleLbl="bgAccFollowNode1" presStyleIdx="1" presStyleCnt="2">
        <dgm:presLayoutVars>
          <dgm:bulletEnabled val="1"/>
        </dgm:presLayoutVars>
      </dgm:prSet>
      <dgm:spPr/>
      <dgm:t>
        <a:bodyPr/>
        <a:lstStyle/>
        <a:p>
          <a:endParaRPr lang="en-GB"/>
        </a:p>
      </dgm:t>
    </dgm:pt>
  </dgm:ptLst>
  <dgm:cxnLst>
    <dgm:cxn modelId="{B5B1B651-12D7-41CE-83AE-A872A7A97543}" srcId="{205F9D0D-E7B4-4EA7-8C2C-91A2CC56E5E4}" destId="{5A227C28-5980-420C-B2F7-F0E0B923EE76}" srcOrd="1" destOrd="0" parTransId="{7EB06799-54F1-4281-87BE-846CC3279F92}" sibTransId="{C4C15ACB-7D2F-420B-8077-639444EF92B2}"/>
    <dgm:cxn modelId="{8958AD05-A733-40C6-9E8C-A2293FB421EA}" srcId="{8AD49702-5933-4898-8D1E-B02DFA8DCE21}" destId="{5835B176-0488-4FF6-B503-0F689E5DFD3E}" srcOrd="1" destOrd="0" parTransId="{01EEAAF4-CFFB-402D-95E0-D0988F85861F}" sibTransId="{ED6B9035-1168-4300-82D9-1AFA1EB97B04}"/>
    <dgm:cxn modelId="{58A0503E-8231-4CBB-A3FA-6F8017A3687C}" type="presOf" srcId="{5A344501-A738-49B7-A2E7-008E27624CE7}" destId="{46939D44-923B-4DF1-8CFE-C24630297EA0}" srcOrd="0" destOrd="0" presId="urn:microsoft.com/office/officeart/2005/8/layout/vList6"/>
    <dgm:cxn modelId="{A49B17E4-A11B-4048-ADEF-377C9D3F6610}" type="presOf" srcId="{4AE9314C-2ED8-4406-B46E-5165F69E7CA7}" destId="{8324BF58-F4F5-42F2-B4D5-330EAB43630C}" srcOrd="0" destOrd="0" presId="urn:microsoft.com/office/officeart/2005/8/layout/vList6"/>
    <dgm:cxn modelId="{4D3D632F-8527-4F00-AA17-2DC63B60AE1D}" srcId="{8AD49702-5933-4898-8D1E-B02DFA8DCE21}" destId="{205F9D0D-E7B4-4EA7-8C2C-91A2CC56E5E4}" srcOrd="0" destOrd="0" parTransId="{56BFAD3B-CF37-4F78-8B54-6E2E4225BCFA}" sibTransId="{D1BDE7E9-0726-4EFA-A576-3ED5AD5C779A}"/>
    <dgm:cxn modelId="{5E0BBC49-D051-4207-8C7C-8C80ADC305D3}" srcId="{205F9D0D-E7B4-4EA7-8C2C-91A2CC56E5E4}" destId="{5A344501-A738-49B7-A2E7-008E27624CE7}" srcOrd="0" destOrd="0" parTransId="{AF6D0AB4-23DE-468B-81DD-8A3BB1ECD1B0}" sibTransId="{29494293-CFDF-4103-B6D2-5D52DB6050A6}"/>
    <dgm:cxn modelId="{8A11EEE0-7A69-4DE3-A48A-1B367769B756}" type="presOf" srcId="{5A227C28-5980-420C-B2F7-F0E0B923EE76}" destId="{46939D44-923B-4DF1-8CFE-C24630297EA0}" srcOrd="0" destOrd="1" presId="urn:microsoft.com/office/officeart/2005/8/layout/vList6"/>
    <dgm:cxn modelId="{4D1580A5-98FC-4C3D-803F-17172335B099}" type="presOf" srcId="{5835B176-0488-4FF6-B503-0F689E5DFD3E}" destId="{70214BD5-B993-40E2-BC41-E5A98BD47086}" srcOrd="0" destOrd="0" presId="urn:microsoft.com/office/officeart/2005/8/layout/vList6"/>
    <dgm:cxn modelId="{6BDB5450-29C5-4DDA-956F-8F3DC1E621AE}" type="presOf" srcId="{8AD49702-5933-4898-8D1E-B02DFA8DCE21}" destId="{EE68F433-DBC1-40C6-9DE5-5D7C27A7C572}" srcOrd="0" destOrd="0" presId="urn:microsoft.com/office/officeart/2005/8/layout/vList6"/>
    <dgm:cxn modelId="{7EAA17A9-961C-436A-BBFF-87E0B41E4014}" type="presOf" srcId="{205F9D0D-E7B4-4EA7-8C2C-91A2CC56E5E4}" destId="{C857508D-8398-4D9E-AEE5-9C8CB6D76B91}" srcOrd="0" destOrd="0" presId="urn:microsoft.com/office/officeart/2005/8/layout/vList6"/>
    <dgm:cxn modelId="{A0AD2CC5-9195-4DF5-AF8B-6F4F6AD38595}" srcId="{5835B176-0488-4FF6-B503-0F689E5DFD3E}" destId="{4AE9314C-2ED8-4406-B46E-5165F69E7CA7}" srcOrd="0" destOrd="0" parTransId="{0DCE4CE6-DB8C-4B90-B645-7B4A648B18D5}" sibTransId="{B0C09DF4-5589-4C25-BFD7-BB761DE690E2}"/>
    <dgm:cxn modelId="{709C1A99-79AB-4E7D-9B63-AA3BDAE366C4}" type="presParOf" srcId="{EE68F433-DBC1-40C6-9DE5-5D7C27A7C572}" destId="{CD1E5483-A3BC-4300-8DDE-EE3A6BCBA59C}" srcOrd="0" destOrd="0" presId="urn:microsoft.com/office/officeart/2005/8/layout/vList6"/>
    <dgm:cxn modelId="{99C34944-CC0B-4F3A-B26A-7F14A6CF9E4E}" type="presParOf" srcId="{CD1E5483-A3BC-4300-8DDE-EE3A6BCBA59C}" destId="{C857508D-8398-4D9E-AEE5-9C8CB6D76B91}" srcOrd="0" destOrd="0" presId="urn:microsoft.com/office/officeart/2005/8/layout/vList6"/>
    <dgm:cxn modelId="{60109D66-031A-43A2-AA12-B1096780C2CE}" type="presParOf" srcId="{CD1E5483-A3BC-4300-8DDE-EE3A6BCBA59C}" destId="{46939D44-923B-4DF1-8CFE-C24630297EA0}" srcOrd="1" destOrd="0" presId="urn:microsoft.com/office/officeart/2005/8/layout/vList6"/>
    <dgm:cxn modelId="{46BD90CD-E135-49B2-8983-E00B81084C15}" type="presParOf" srcId="{EE68F433-DBC1-40C6-9DE5-5D7C27A7C572}" destId="{97F5AB51-F1B0-4128-BB9E-5E61791D625D}" srcOrd="1" destOrd="0" presId="urn:microsoft.com/office/officeart/2005/8/layout/vList6"/>
    <dgm:cxn modelId="{CFCFC38D-81B2-419F-BFB5-378BE39D6649}" type="presParOf" srcId="{EE68F433-DBC1-40C6-9DE5-5D7C27A7C572}" destId="{E4851FB3-5C74-4D69-8B04-4D3FFC1B76DA}" srcOrd="2" destOrd="0" presId="urn:microsoft.com/office/officeart/2005/8/layout/vList6"/>
    <dgm:cxn modelId="{D481C981-1B25-4411-8314-6C9190ED746C}" type="presParOf" srcId="{E4851FB3-5C74-4D69-8B04-4D3FFC1B76DA}" destId="{70214BD5-B993-40E2-BC41-E5A98BD47086}" srcOrd="0" destOrd="0" presId="urn:microsoft.com/office/officeart/2005/8/layout/vList6"/>
    <dgm:cxn modelId="{0C005764-88B9-4FAB-96A7-0ACF235DDE31}" type="presParOf" srcId="{E4851FB3-5C74-4D69-8B04-4D3FFC1B76DA}" destId="{8324BF58-F4F5-42F2-B4D5-330EAB43630C}"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67B133-CAAA-4801-ACAE-859CC278DCC2}" type="doc">
      <dgm:prSet loTypeId="urn:microsoft.com/office/officeart/2008/layout/HorizontalMultiLevelHierarchy" loCatId="hierarchy" qsTypeId="urn:microsoft.com/office/officeart/2005/8/quickstyle/simple1" qsCatId="simple" csTypeId="urn:microsoft.com/office/officeart/2005/8/colors/colorful1" csCatId="colorful" phldr="1"/>
      <dgm:spPr>
        <a:scene3d>
          <a:camera prst="isometricOffAxis1Right"/>
          <a:lightRig rig="threePt" dir="t"/>
        </a:scene3d>
      </dgm:spPr>
      <dgm:t>
        <a:bodyPr/>
        <a:lstStyle/>
        <a:p>
          <a:endParaRPr lang="en-GB"/>
        </a:p>
      </dgm:t>
    </dgm:pt>
    <dgm:pt modelId="{4EB20474-3A3E-47D8-998B-F5D2CD47347E}">
      <dgm:prSet phldrT="[Text]"/>
      <dgm:spPr/>
      <dgm:t>
        <a:bodyPr/>
        <a:lstStyle/>
        <a:p>
          <a:r>
            <a:rPr lang="en-US" dirty="0" smtClean="0">
              <a:solidFill>
                <a:schemeClr val="tx1"/>
              </a:solidFill>
              <a:latin typeface="Bauhaus 93" pitchFamily="82" charset="0"/>
            </a:rPr>
            <a:t>Liquid mixing mechanisms</a:t>
          </a:r>
          <a:endParaRPr lang="en-GB" dirty="0"/>
        </a:p>
      </dgm:t>
    </dgm:pt>
    <dgm:pt modelId="{35B05792-A535-42E2-842F-2071F5FAB8DA}" type="parTrans" cxnId="{FC99AA04-1076-4F1D-A1ED-9016583C34F7}">
      <dgm:prSet/>
      <dgm:spPr/>
      <dgm:t>
        <a:bodyPr/>
        <a:lstStyle/>
        <a:p>
          <a:endParaRPr lang="en-GB"/>
        </a:p>
      </dgm:t>
    </dgm:pt>
    <dgm:pt modelId="{10A862C7-DB1C-4A43-8DE7-38A585084CD9}" type="sibTrans" cxnId="{FC99AA04-1076-4F1D-A1ED-9016583C34F7}">
      <dgm:prSet/>
      <dgm:spPr/>
      <dgm:t>
        <a:bodyPr/>
        <a:lstStyle/>
        <a:p>
          <a:endParaRPr lang="en-GB"/>
        </a:p>
      </dgm:t>
    </dgm:pt>
    <dgm:pt modelId="{E4D225CA-3E3A-4B29-872B-5F63B583E5FF}">
      <dgm:prSet phldrT="[Text]"/>
      <dgm:spPr/>
      <dgm:t>
        <a:bodyPr/>
        <a:lstStyle/>
        <a:p>
          <a:r>
            <a:rPr lang="en-US" dirty="0" smtClean="0"/>
            <a:t>Bulk transport</a:t>
          </a:r>
          <a:endParaRPr lang="en-GB" dirty="0"/>
        </a:p>
      </dgm:t>
    </dgm:pt>
    <dgm:pt modelId="{B58FD61D-ABDF-43EE-9261-3B89F78B951C}" type="parTrans" cxnId="{A03E39E6-C183-4DAF-9028-F1EE8056ADE3}">
      <dgm:prSet/>
      <dgm:spPr/>
      <dgm:t>
        <a:bodyPr/>
        <a:lstStyle/>
        <a:p>
          <a:endParaRPr lang="en-GB"/>
        </a:p>
      </dgm:t>
    </dgm:pt>
    <dgm:pt modelId="{78DF171D-BC83-4F25-94F7-60AAD81788B0}" type="sibTrans" cxnId="{A03E39E6-C183-4DAF-9028-F1EE8056ADE3}">
      <dgm:prSet/>
      <dgm:spPr/>
      <dgm:t>
        <a:bodyPr/>
        <a:lstStyle/>
        <a:p>
          <a:endParaRPr lang="en-GB"/>
        </a:p>
      </dgm:t>
    </dgm:pt>
    <dgm:pt modelId="{661E8407-88FF-425C-A168-33AEE007A43B}">
      <dgm:prSet phldrT="[Text]"/>
      <dgm:spPr/>
      <dgm:t>
        <a:bodyPr/>
        <a:lstStyle/>
        <a:p>
          <a:r>
            <a:rPr lang="en-US" dirty="0" smtClean="0"/>
            <a:t>Turbulent flow</a:t>
          </a:r>
          <a:endParaRPr lang="en-GB" dirty="0"/>
        </a:p>
      </dgm:t>
    </dgm:pt>
    <dgm:pt modelId="{A04DD627-A1DE-4938-B6C6-96D9407EF7E4}" type="parTrans" cxnId="{4CF26812-FCA5-419C-ACE0-579D42F622C9}">
      <dgm:prSet/>
      <dgm:spPr/>
      <dgm:t>
        <a:bodyPr/>
        <a:lstStyle/>
        <a:p>
          <a:endParaRPr lang="en-GB"/>
        </a:p>
      </dgm:t>
    </dgm:pt>
    <dgm:pt modelId="{57233FF9-B863-4834-B62E-4311CE8F6894}" type="sibTrans" cxnId="{4CF26812-FCA5-419C-ACE0-579D42F622C9}">
      <dgm:prSet/>
      <dgm:spPr/>
      <dgm:t>
        <a:bodyPr/>
        <a:lstStyle/>
        <a:p>
          <a:endParaRPr lang="en-GB"/>
        </a:p>
      </dgm:t>
    </dgm:pt>
    <dgm:pt modelId="{EB7704E1-D778-4B4F-A3A3-1E2DAEE55867}">
      <dgm:prSet phldrT="[Text]"/>
      <dgm:spPr/>
      <dgm:t>
        <a:bodyPr/>
        <a:lstStyle/>
        <a:p>
          <a:r>
            <a:rPr lang="en-US" dirty="0" smtClean="0"/>
            <a:t>Laminar flow</a:t>
          </a:r>
          <a:endParaRPr lang="en-GB" dirty="0"/>
        </a:p>
      </dgm:t>
    </dgm:pt>
    <dgm:pt modelId="{2CED63CB-C0D3-4E03-B77D-2CDC011E0B19}" type="parTrans" cxnId="{C790D2A4-081B-4BF2-A56C-892BA951DB71}">
      <dgm:prSet/>
      <dgm:spPr/>
      <dgm:t>
        <a:bodyPr/>
        <a:lstStyle/>
        <a:p>
          <a:endParaRPr lang="en-GB"/>
        </a:p>
      </dgm:t>
    </dgm:pt>
    <dgm:pt modelId="{C818BAB6-C853-43F1-AF8F-93BF0C52C503}" type="sibTrans" cxnId="{C790D2A4-081B-4BF2-A56C-892BA951DB71}">
      <dgm:prSet/>
      <dgm:spPr/>
      <dgm:t>
        <a:bodyPr/>
        <a:lstStyle/>
        <a:p>
          <a:endParaRPr lang="en-GB"/>
        </a:p>
      </dgm:t>
    </dgm:pt>
    <dgm:pt modelId="{EF2FA939-5060-457C-8C6A-5475E3289AF8}">
      <dgm:prSet phldrT="[Text]"/>
      <dgm:spPr/>
      <dgm:t>
        <a:bodyPr/>
        <a:lstStyle/>
        <a:p>
          <a:r>
            <a:rPr lang="en-US" dirty="0" smtClean="0"/>
            <a:t>Molecular diffusion</a:t>
          </a:r>
          <a:endParaRPr lang="en-GB" dirty="0"/>
        </a:p>
      </dgm:t>
    </dgm:pt>
    <dgm:pt modelId="{C6B1A112-ABE3-4172-A1C5-F37D2D4F3C58}" type="parTrans" cxnId="{AD76DD2A-D993-4E32-AE51-590197921A37}">
      <dgm:prSet/>
      <dgm:spPr/>
      <dgm:t>
        <a:bodyPr/>
        <a:lstStyle/>
        <a:p>
          <a:endParaRPr lang="en-GB"/>
        </a:p>
      </dgm:t>
    </dgm:pt>
    <dgm:pt modelId="{94520660-B947-4BFF-A986-C86370D0E038}" type="sibTrans" cxnId="{AD76DD2A-D993-4E32-AE51-590197921A37}">
      <dgm:prSet/>
      <dgm:spPr/>
      <dgm:t>
        <a:bodyPr/>
        <a:lstStyle/>
        <a:p>
          <a:endParaRPr lang="en-GB"/>
        </a:p>
      </dgm:t>
    </dgm:pt>
    <dgm:pt modelId="{2DC3474F-8B19-4B1C-868C-3AEB564E1E13}" type="pres">
      <dgm:prSet presAssocID="{6A67B133-CAAA-4801-ACAE-859CC278DCC2}" presName="Name0" presStyleCnt="0">
        <dgm:presLayoutVars>
          <dgm:chPref val="1"/>
          <dgm:dir/>
          <dgm:animOne val="branch"/>
          <dgm:animLvl val="lvl"/>
          <dgm:resizeHandles val="exact"/>
        </dgm:presLayoutVars>
      </dgm:prSet>
      <dgm:spPr/>
      <dgm:t>
        <a:bodyPr/>
        <a:lstStyle/>
        <a:p>
          <a:endParaRPr lang="en-GB"/>
        </a:p>
      </dgm:t>
    </dgm:pt>
    <dgm:pt modelId="{BA98E379-BB87-44E3-91DD-E2562525E3F9}" type="pres">
      <dgm:prSet presAssocID="{4EB20474-3A3E-47D8-998B-F5D2CD47347E}" presName="root1" presStyleCnt="0"/>
      <dgm:spPr/>
    </dgm:pt>
    <dgm:pt modelId="{366DD91B-E4CA-4988-908D-07142BF14E6A}" type="pres">
      <dgm:prSet presAssocID="{4EB20474-3A3E-47D8-998B-F5D2CD47347E}" presName="LevelOneTextNode" presStyleLbl="node0" presStyleIdx="0" presStyleCnt="1">
        <dgm:presLayoutVars>
          <dgm:chPref val="3"/>
        </dgm:presLayoutVars>
      </dgm:prSet>
      <dgm:spPr/>
      <dgm:t>
        <a:bodyPr/>
        <a:lstStyle/>
        <a:p>
          <a:endParaRPr lang="en-GB"/>
        </a:p>
      </dgm:t>
    </dgm:pt>
    <dgm:pt modelId="{A631A460-DEAE-4CAC-B891-6EC300CABA45}" type="pres">
      <dgm:prSet presAssocID="{4EB20474-3A3E-47D8-998B-F5D2CD47347E}" presName="level2hierChild" presStyleCnt="0"/>
      <dgm:spPr/>
    </dgm:pt>
    <dgm:pt modelId="{B71A9B4F-93DD-4AAE-93EE-1962CEC56064}" type="pres">
      <dgm:prSet presAssocID="{B58FD61D-ABDF-43EE-9261-3B89F78B951C}" presName="conn2-1" presStyleLbl="parChTrans1D2" presStyleIdx="0" presStyleCnt="4"/>
      <dgm:spPr/>
      <dgm:t>
        <a:bodyPr/>
        <a:lstStyle/>
        <a:p>
          <a:endParaRPr lang="en-GB"/>
        </a:p>
      </dgm:t>
    </dgm:pt>
    <dgm:pt modelId="{5F9119B5-895F-4FC3-A515-D2D3EE80A3F0}" type="pres">
      <dgm:prSet presAssocID="{B58FD61D-ABDF-43EE-9261-3B89F78B951C}" presName="connTx" presStyleLbl="parChTrans1D2" presStyleIdx="0" presStyleCnt="4"/>
      <dgm:spPr/>
      <dgm:t>
        <a:bodyPr/>
        <a:lstStyle/>
        <a:p>
          <a:endParaRPr lang="en-GB"/>
        </a:p>
      </dgm:t>
    </dgm:pt>
    <dgm:pt modelId="{DF1464A9-3EDA-4A9A-9339-8441C87FD83F}" type="pres">
      <dgm:prSet presAssocID="{E4D225CA-3E3A-4B29-872B-5F63B583E5FF}" presName="root2" presStyleCnt="0"/>
      <dgm:spPr/>
    </dgm:pt>
    <dgm:pt modelId="{77688566-5902-413E-9E5F-DBA93C58FD29}" type="pres">
      <dgm:prSet presAssocID="{E4D225CA-3E3A-4B29-872B-5F63B583E5FF}" presName="LevelTwoTextNode" presStyleLbl="node2" presStyleIdx="0" presStyleCnt="4">
        <dgm:presLayoutVars>
          <dgm:chPref val="3"/>
        </dgm:presLayoutVars>
      </dgm:prSet>
      <dgm:spPr/>
      <dgm:t>
        <a:bodyPr/>
        <a:lstStyle/>
        <a:p>
          <a:endParaRPr lang="en-GB"/>
        </a:p>
      </dgm:t>
    </dgm:pt>
    <dgm:pt modelId="{B43231F2-E32D-4FF1-BC36-A2DA17F62BC4}" type="pres">
      <dgm:prSet presAssocID="{E4D225CA-3E3A-4B29-872B-5F63B583E5FF}" presName="level3hierChild" presStyleCnt="0"/>
      <dgm:spPr/>
    </dgm:pt>
    <dgm:pt modelId="{C1BA1646-B255-42B8-AA46-5D625979BFB6}" type="pres">
      <dgm:prSet presAssocID="{A04DD627-A1DE-4938-B6C6-96D9407EF7E4}" presName="conn2-1" presStyleLbl="parChTrans1D2" presStyleIdx="1" presStyleCnt="4"/>
      <dgm:spPr/>
      <dgm:t>
        <a:bodyPr/>
        <a:lstStyle/>
        <a:p>
          <a:endParaRPr lang="en-GB"/>
        </a:p>
      </dgm:t>
    </dgm:pt>
    <dgm:pt modelId="{29F9769C-1E01-49CF-BCBC-E793EBAC59FB}" type="pres">
      <dgm:prSet presAssocID="{A04DD627-A1DE-4938-B6C6-96D9407EF7E4}" presName="connTx" presStyleLbl="parChTrans1D2" presStyleIdx="1" presStyleCnt="4"/>
      <dgm:spPr/>
      <dgm:t>
        <a:bodyPr/>
        <a:lstStyle/>
        <a:p>
          <a:endParaRPr lang="en-GB"/>
        </a:p>
      </dgm:t>
    </dgm:pt>
    <dgm:pt modelId="{A1B85DB7-A77D-4818-BB4B-F6C7A2857A7F}" type="pres">
      <dgm:prSet presAssocID="{661E8407-88FF-425C-A168-33AEE007A43B}" presName="root2" presStyleCnt="0"/>
      <dgm:spPr/>
    </dgm:pt>
    <dgm:pt modelId="{3DF6723B-1C3D-4204-8430-929DCE86677B}" type="pres">
      <dgm:prSet presAssocID="{661E8407-88FF-425C-A168-33AEE007A43B}" presName="LevelTwoTextNode" presStyleLbl="node2" presStyleIdx="1" presStyleCnt="4">
        <dgm:presLayoutVars>
          <dgm:chPref val="3"/>
        </dgm:presLayoutVars>
      </dgm:prSet>
      <dgm:spPr/>
      <dgm:t>
        <a:bodyPr/>
        <a:lstStyle/>
        <a:p>
          <a:endParaRPr lang="en-GB"/>
        </a:p>
      </dgm:t>
    </dgm:pt>
    <dgm:pt modelId="{60987F5A-CCB9-4A04-8956-15D96668892B}" type="pres">
      <dgm:prSet presAssocID="{661E8407-88FF-425C-A168-33AEE007A43B}" presName="level3hierChild" presStyleCnt="0"/>
      <dgm:spPr/>
    </dgm:pt>
    <dgm:pt modelId="{7684889D-8508-4BD5-B439-72F0630782CE}" type="pres">
      <dgm:prSet presAssocID="{2CED63CB-C0D3-4E03-B77D-2CDC011E0B19}" presName="conn2-1" presStyleLbl="parChTrans1D2" presStyleIdx="2" presStyleCnt="4"/>
      <dgm:spPr/>
      <dgm:t>
        <a:bodyPr/>
        <a:lstStyle/>
        <a:p>
          <a:endParaRPr lang="en-GB"/>
        </a:p>
      </dgm:t>
    </dgm:pt>
    <dgm:pt modelId="{CA03A9CA-3725-44BD-A699-BB1396691F55}" type="pres">
      <dgm:prSet presAssocID="{2CED63CB-C0D3-4E03-B77D-2CDC011E0B19}" presName="connTx" presStyleLbl="parChTrans1D2" presStyleIdx="2" presStyleCnt="4"/>
      <dgm:spPr/>
      <dgm:t>
        <a:bodyPr/>
        <a:lstStyle/>
        <a:p>
          <a:endParaRPr lang="en-GB"/>
        </a:p>
      </dgm:t>
    </dgm:pt>
    <dgm:pt modelId="{900BC1BB-3E72-4AD7-A476-165DB783F5BF}" type="pres">
      <dgm:prSet presAssocID="{EB7704E1-D778-4B4F-A3A3-1E2DAEE55867}" presName="root2" presStyleCnt="0"/>
      <dgm:spPr/>
    </dgm:pt>
    <dgm:pt modelId="{BF6E0110-0083-4E45-8FD3-2DD59EB5B24B}" type="pres">
      <dgm:prSet presAssocID="{EB7704E1-D778-4B4F-A3A3-1E2DAEE55867}" presName="LevelTwoTextNode" presStyleLbl="node2" presStyleIdx="2" presStyleCnt="4">
        <dgm:presLayoutVars>
          <dgm:chPref val="3"/>
        </dgm:presLayoutVars>
      </dgm:prSet>
      <dgm:spPr/>
      <dgm:t>
        <a:bodyPr/>
        <a:lstStyle/>
        <a:p>
          <a:endParaRPr lang="en-GB"/>
        </a:p>
      </dgm:t>
    </dgm:pt>
    <dgm:pt modelId="{5FA540FC-9C09-4851-B320-24373112549D}" type="pres">
      <dgm:prSet presAssocID="{EB7704E1-D778-4B4F-A3A3-1E2DAEE55867}" presName="level3hierChild" presStyleCnt="0"/>
      <dgm:spPr/>
    </dgm:pt>
    <dgm:pt modelId="{304BC2C1-625A-4708-8CCC-F817279D2B4C}" type="pres">
      <dgm:prSet presAssocID="{C6B1A112-ABE3-4172-A1C5-F37D2D4F3C58}" presName="conn2-1" presStyleLbl="parChTrans1D2" presStyleIdx="3" presStyleCnt="4"/>
      <dgm:spPr/>
      <dgm:t>
        <a:bodyPr/>
        <a:lstStyle/>
        <a:p>
          <a:endParaRPr lang="en-GB"/>
        </a:p>
      </dgm:t>
    </dgm:pt>
    <dgm:pt modelId="{E8BDC584-919D-4536-BEA4-51DB92838B78}" type="pres">
      <dgm:prSet presAssocID="{C6B1A112-ABE3-4172-A1C5-F37D2D4F3C58}" presName="connTx" presStyleLbl="parChTrans1D2" presStyleIdx="3" presStyleCnt="4"/>
      <dgm:spPr/>
      <dgm:t>
        <a:bodyPr/>
        <a:lstStyle/>
        <a:p>
          <a:endParaRPr lang="en-GB"/>
        </a:p>
      </dgm:t>
    </dgm:pt>
    <dgm:pt modelId="{8BE10BDB-670C-4FD4-90CA-B60692F7E01C}" type="pres">
      <dgm:prSet presAssocID="{EF2FA939-5060-457C-8C6A-5475E3289AF8}" presName="root2" presStyleCnt="0"/>
      <dgm:spPr/>
    </dgm:pt>
    <dgm:pt modelId="{21768605-C940-4343-AED7-27C7F35BA772}" type="pres">
      <dgm:prSet presAssocID="{EF2FA939-5060-457C-8C6A-5475E3289AF8}" presName="LevelTwoTextNode" presStyleLbl="node2" presStyleIdx="3" presStyleCnt="4">
        <dgm:presLayoutVars>
          <dgm:chPref val="3"/>
        </dgm:presLayoutVars>
      </dgm:prSet>
      <dgm:spPr/>
      <dgm:t>
        <a:bodyPr/>
        <a:lstStyle/>
        <a:p>
          <a:endParaRPr lang="en-GB"/>
        </a:p>
      </dgm:t>
    </dgm:pt>
    <dgm:pt modelId="{DCCA1112-5299-42DB-BD80-989C21CE185F}" type="pres">
      <dgm:prSet presAssocID="{EF2FA939-5060-457C-8C6A-5475E3289AF8}" presName="level3hierChild" presStyleCnt="0"/>
      <dgm:spPr/>
    </dgm:pt>
  </dgm:ptLst>
  <dgm:cxnLst>
    <dgm:cxn modelId="{F1AED111-A840-4D9A-8007-6E59C78D85B3}" type="presOf" srcId="{B58FD61D-ABDF-43EE-9261-3B89F78B951C}" destId="{B71A9B4F-93DD-4AAE-93EE-1962CEC56064}" srcOrd="0" destOrd="0" presId="urn:microsoft.com/office/officeart/2008/layout/HorizontalMultiLevelHierarchy"/>
    <dgm:cxn modelId="{ED95FD58-ED8A-4652-AF89-C1FC86B3313F}" type="presOf" srcId="{A04DD627-A1DE-4938-B6C6-96D9407EF7E4}" destId="{C1BA1646-B255-42B8-AA46-5D625979BFB6}" srcOrd="0" destOrd="0" presId="urn:microsoft.com/office/officeart/2008/layout/HorizontalMultiLevelHierarchy"/>
    <dgm:cxn modelId="{0061CDC7-5745-4522-84C0-DDD97E1BAF80}" type="presOf" srcId="{E4D225CA-3E3A-4B29-872B-5F63B583E5FF}" destId="{77688566-5902-413E-9E5F-DBA93C58FD29}" srcOrd="0" destOrd="0" presId="urn:microsoft.com/office/officeart/2008/layout/HorizontalMultiLevelHierarchy"/>
    <dgm:cxn modelId="{D5843C8D-EEE4-47A1-9CAB-A52A275C564D}" type="presOf" srcId="{EB7704E1-D778-4B4F-A3A3-1E2DAEE55867}" destId="{BF6E0110-0083-4E45-8FD3-2DD59EB5B24B}" srcOrd="0" destOrd="0" presId="urn:microsoft.com/office/officeart/2008/layout/HorizontalMultiLevelHierarchy"/>
    <dgm:cxn modelId="{0C09C652-080C-463A-85AD-E42613C64F81}" type="presOf" srcId="{C6B1A112-ABE3-4172-A1C5-F37D2D4F3C58}" destId="{304BC2C1-625A-4708-8CCC-F817279D2B4C}" srcOrd="0" destOrd="0" presId="urn:microsoft.com/office/officeart/2008/layout/HorizontalMultiLevelHierarchy"/>
    <dgm:cxn modelId="{07EBB3DD-B612-4E7E-B823-31D296320D8F}" type="presOf" srcId="{2CED63CB-C0D3-4E03-B77D-2CDC011E0B19}" destId="{CA03A9CA-3725-44BD-A699-BB1396691F55}" srcOrd="1" destOrd="0" presId="urn:microsoft.com/office/officeart/2008/layout/HorizontalMultiLevelHierarchy"/>
    <dgm:cxn modelId="{4544B1DC-3446-4629-804C-8DA6E8A98C7A}" type="presOf" srcId="{661E8407-88FF-425C-A168-33AEE007A43B}" destId="{3DF6723B-1C3D-4204-8430-929DCE86677B}" srcOrd="0" destOrd="0" presId="urn:microsoft.com/office/officeart/2008/layout/HorizontalMultiLevelHierarchy"/>
    <dgm:cxn modelId="{C790D2A4-081B-4BF2-A56C-892BA951DB71}" srcId="{4EB20474-3A3E-47D8-998B-F5D2CD47347E}" destId="{EB7704E1-D778-4B4F-A3A3-1E2DAEE55867}" srcOrd="2" destOrd="0" parTransId="{2CED63CB-C0D3-4E03-B77D-2CDC011E0B19}" sibTransId="{C818BAB6-C853-43F1-AF8F-93BF0C52C503}"/>
    <dgm:cxn modelId="{AD76DD2A-D993-4E32-AE51-590197921A37}" srcId="{4EB20474-3A3E-47D8-998B-F5D2CD47347E}" destId="{EF2FA939-5060-457C-8C6A-5475E3289AF8}" srcOrd="3" destOrd="0" parTransId="{C6B1A112-ABE3-4172-A1C5-F37D2D4F3C58}" sibTransId="{94520660-B947-4BFF-A986-C86370D0E038}"/>
    <dgm:cxn modelId="{FC99AA04-1076-4F1D-A1ED-9016583C34F7}" srcId="{6A67B133-CAAA-4801-ACAE-859CC278DCC2}" destId="{4EB20474-3A3E-47D8-998B-F5D2CD47347E}" srcOrd="0" destOrd="0" parTransId="{35B05792-A535-42E2-842F-2071F5FAB8DA}" sibTransId="{10A862C7-DB1C-4A43-8DE7-38A585084CD9}"/>
    <dgm:cxn modelId="{4FD1BBF0-8965-47A9-B477-9D54F53E0165}" type="presOf" srcId="{4EB20474-3A3E-47D8-998B-F5D2CD47347E}" destId="{366DD91B-E4CA-4988-908D-07142BF14E6A}" srcOrd="0" destOrd="0" presId="urn:microsoft.com/office/officeart/2008/layout/HorizontalMultiLevelHierarchy"/>
    <dgm:cxn modelId="{8E193AEA-AB1D-4FCC-ACDD-473CF6929030}" type="presOf" srcId="{A04DD627-A1DE-4938-B6C6-96D9407EF7E4}" destId="{29F9769C-1E01-49CF-BCBC-E793EBAC59FB}" srcOrd="1" destOrd="0" presId="urn:microsoft.com/office/officeart/2008/layout/HorizontalMultiLevelHierarchy"/>
    <dgm:cxn modelId="{A03E39E6-C183-4DAF-9028-F1EE8056ADE3}" srcId="{4EB20474-3A3E-47D8-998B-F5D2CD47347E}" destId="{E4D225CA-3E3A-4B29-872B-5F63B583E5FF}" srcOrd="0" destOrd="0" parTransId="{B58FD61D-ABDF-43EE-9261-3B89F78B951C}" sibTransId="{78DF171D-BC83-4F25-94F7-60AAD81788B0}"/>
    <dgm:cxn modelId="{4A7D8A62-2E6D-4DE8-95E0-25767F83776F}" type="presOf" srcId="{EF2FA939-5060-457C-8C6A-5475E3289AF8}" destId="{21768605-C940-4343-AED7-27C7F35BA772}" srcOrd="0" destOrd="0" presId="urn:microsoft.com/office/officeart/2008/layout/HorizontalMultiLevelHierarchy"/>
    <dgm:cxn modelId="{C6B09C16-ED93-4870-8ACF-6BF95D4B8932}" type="presOf" srcId="{2CED63CB-C0D3-4E03-B77D-2CDC011E0B19}" destId="{7684889D-8508-4BD5-B439-72F0630782CE}" srcOrd="0" destOrd="0" presId="urn:microsoft.com/office/officeart/2008/layout/HorizontalMultiLevelHierarchy"/>
    <dgm:cxn modelId="{D6EFD793-AC11-4762-978F-5A9FB2513781}" type="presOf" srcId="{C6B1A112-ABE3-4172-A1C5-F37D2D4F3C58}" destId="{E8BDC584-919D-4536-BEA4-51DB92838B78}" srcOrd="1" destOrd="0" presId="urn:microsoft.com/office/officeart/2008/layout/HorizontalMultiLevelHierarchy"/>
    <dgm:cxn modelId="{58442ED9-5347-436D-BBDE-FE1A3C54219A}" type="presOf" srcId="{B58FD61D-ABDF-43EE-9261-3B89F78B951C}" destId="{5F9119B5-895F-4FC3-A515-D2D3EE80A3F0}" srcOrd="1" destOrd="0" presId="urn:microsoft.com/office/officeart/2008/layout/HorizontalMultiLevelHierarchy"/>
    <dgm:cxn modelId="{4CF26812-FCA5-419C-ACE0-579D42F622C9}" srcId="{4EB20474-3A3E-47D8-998B-F5D2CD47347E}" destId="{661E8407-88FF-425C-A168-33AEE007A43B}" srcOrd="1" destOrd="0" parTransId="{A04DD627-A1DE-4938-B6C6-96D9407EF7E4}" sibTransId="{57233FF9-B863-4834-B62E-4311CE8F6894}"/>
    <dgm:cxn modelId="{06BCFB62-1554-4E3E-9B44-DA2EE23949D8}" type="presOf" srcId="{6A67B133-CAAA-4801-ACAE-859CC278DCC2}" destId="{2DC3474F-8B19-4B1C-868C-3AEB564E1E13}" srcOrd="0" destOrd="0" presId="urn:microsoft.com/office/officeart/2008/layout/HorizontalMultiLevelHierarchy"/>
    <dgm:cxn modelId="{7A9D4B95-A045-4700-96C0-0E74A1F59197}" type="presParOf" srcId="{2DC3474F-8B19-4B1C-868C-3AEB564E1E13}" destId="{BA98E379-BB87-44E3-91DD-E2562525E3F9}" srcOrd="0" destOrd="0" presId="urn:microsoft.com/office/officeart/2008/layout/HorizontalMultiLevelHierarchy"/>
    <dgm:cxn modelId="{895D7595-0E3C-490C-B426-67486A6D6453}" type="presParOf" srcId="{BA98E379-BB87-44E3-91DD-E2562525E3F9}" destId="{366DD91B-E4CA-4988-908D-07142BF14E6A}" srcOrd="0" destOrd="0" presId="urn:microsoft.com/office/officeart/2008/layout/HorizontalMultiLevelHierarchy"/>
    <dgm:cxn modelId="{5739C676-74D7-42E1-A57F-E00A238F9AE7}" type="presParOf" srcId="{BA98E379-BB87-44E3-91DD-E2562525E3F9}" destId="{A631A460-DEAE-4CAC-B891-6EC300CABA45}" srcOrd="1" destOrd="0" presId="urn:microsoft.com/office/officeart/2008/layout/HorizontalMultiLevelHierarchy"/>
    <dgm:cxn modelId="{0FDD9CC5-1FE6-452B-B895-945B25443A92}" type="presParOf" srcId="{A631A460-DEAE-4CAC-B891-6EC300CABA45}" destId="{B71A9B4F-93DD-4AAE-93EE-1962CEC56064}" srcOrd="0" destOrd="0" presId="urn:microsoft.com/office/officeart/2008/layout/HorizontalMultiLevelHierarchy"/>
    <dgm:cxn modelId="{9D9D68E4-1025-4B62-B2A6-B5DB7FF7A25F}" type="presParOf" srcId="{B71A9B4F-93DD-4AAE-93EE-1962CEC56064}" destId="{5F9119B5-895F-4FC3-A515-D2D3EE80A3F0}" srcOrd="0" destOrd="0" presId="urn:microsoft.com/office/officeart/2008/layout/HorizontalMultiLevelHierarchy"/>
    <dgm:cxn modelId="{4E95157A-8B45-429A-8D6C-B4A3D5A1FAA9}" type="presParOf" srcId="{A631A460-DEAE-4CAC-B891-6EC300CABA45}" destId="{DF1464A9-3EDA-4A9A-9339-8441C87FD83F}" srcOrd="1" destOrd="0" presId="urn:microsoft.com/office/officeart/2008/layout/HorizontalMultiLevelHierarchy"/>
    <dgm:cxn modelId="{0ABE3F0A-C2BA-474F-977D-512C06A223AA}" type="presParOf" srcId="{DF1464A9-3EDA-4A9A-9339-8441C87FD83F}" destId="{77688566-5902-413E-9E5F-DBA93C58FD29}" srcOrd="0" destOrd="0" presId="urn:microsoft.com/office/officeart/2008/layout/HorizontalMultiLevelHierarchy"/>
    <dgm:cxn modelId="{D2D55792-D57D-49A1-BFE3-60FE1A663E3D}" type="presParOf" srcId="{DF1464A9-3EDA-4A9A-9339-8441C87FD83F}" destId="{B43231F2-E32D-4FF1-BC36-A2DA17F62BC4}" srcOrd="1" destOrd="0" presId="urn:microsoft.com/office/officeart/2008/layout/HorizontalMultiLevelHierarchy"/>
    <dgm:cxn modelId="{5DD1F95F-B766-40B3-A579-2327F2E12B7E}" type="presParOf" srcId="{A631A460-DEAE-4CAC-B891-6EC300CABA45}" destId="{C1BA1646-B255-42B8-AA46-5D625979BFB6}" srcOrd="2" destOrd="0" presId="urn:microsoft.com/office/officeart/2008/layout/HorizontalMultiLevelHierarchy"/>
    <dgm:cxn modelId="{ED363DCD-2795-4837-8593-A8AEFBE5F6E6}" type="presParOf" srcId="{C1BA1646-B255-42B8-AA46-5D625979BFB6}" destId="{29F9769C-1E01-49CF-BCBC-E793EBAC59FB}" srcOrd="0" destOrd="0" presId="urn:microsoft.com/office/officeart/2008/layout/HorizontalMultiLevelHierarchy"/>
    <dgm:cxn modelId="{E629B9F3-1CF7-4077-9DCF-3B0F87B8F092}" type="presParOf" srcId="{A631A460-DEAE-4CAC-B891-6EC300CABA45}" destId="{A1B85DB7-A77D-4818-BB4B-F6C7A2857A7F}" srcOrd="3" destOrd="0" presId="urn:microsoft.com/office/officeart/2008/layout/HorizontalMultiLevelHierarchy"/>
    <dgm:cxn modelId="{0E5E4117-F29F-458A-9AF3-C2E80999ADF0}" type="presParOf" srcId="{A1B85DB7-A77D-4818-BB4B-F6C7A2857A7F}" destId="{3DF6723B-1C3D-4204-8430-929DCE86677B}" srcOrd="0" destOrd="0" presId="urn:microsoft.com/office/officeart/2008/layout/HorizontalMultiLevelHierarchy"/>
    <dgm:cxn modelId="{57FDB717-502B-4C7A-9245-24B7013B7A5B}" type="presParOf" srcId="{A1B85DB7-A77D-4818-BB4B-F6C7A2857A7F}" destId="{60987F5A-CCB9-4A04-8956-15D96668892B}" srcOrd="1" destOrd="0" presId="urn:microsoft.com/office/officeart/2008/layout/HorizontalMultiLevelHierarchy"/>
    <dgm:cxn modelId="{D5C95131-FCB0-4BC3-A924-46F0EB636C78}" type="presParOf" srcId="{A631A460-DEAE-4CAC-B891-6EC300CABA45}" destId="{7684889D-8508-4BD5-B439-72F0630782CE}" srcOrd="4" destOrd="0" presId="urn:microsoft.com/office/officeart/2008/layout/HorizontalMultiLevelHierarchy"/>
    <dgm:cxn modelId="{1D0E524E-1EDD-4F4F-8224-C707F59ABED7}" type="presParOf" srcId="{7684889D-8508-4BD5-B439-72F0630782CE}" destId="{CA03A9CA-3725-44BD-A699-BB1396691F55}" srcOrd="0" destOrd="0" presId="urn:microsoft.com/office/officeart/2008/layout/HorizontalMultiLevelHierarchy"/>
    <dgm:cxn modelId="{F501DC86-431B-48DE-BDE5-CD3283164BE5}" type="presParOf" srcId="{A631A460-DEAE-4CAC-B891-6EC300CABA45}" destId="{900BC1BB-3E72-4AD7-A476-165DB783F5BF}" srcOrd="5" destOrd="0" presId="urn:microsoft.com/office/officeart/2008/layout/HorizontalMultiLevelHierarchy"/>
    <dgm:cxn modelId="{308CFB9C-4F7D-4A80-8387-0E4A1F85F268}" type="presParOf" srcId="{900BC1BB-3E72-4AD7-A476-165DB783F5BF}" destId="{BF6E0110-0083-4E45-8FD3-2DD59EB5B24B}" srcOrd="0" destOrd="0" presId="urn:microsoft.com/office/officeart/2008/layout/HorizontalMultiLevelHierarchy"/>
    <dgm:cxn modelId="{1F8FA70C-072A-4535-8312-A37B93DA35B6}" type="presParOf" srcId="{900BC1BB-3E72-4AD7-A476-165DB783F5BF}" destId="{5FA540FC-9C09-4851-B320-24373112549D}" srcOrd="1" destOrd="0" presId="urn:microsoft.com/office/officeart/2008/layout/HorizontalMultiLevelHierarchy"/>
    <dgm:cxn modelId="{5CB75D73-477D-4190-B712-8C87F495F15E}" type="presParOf" srcId="{A631A460-DEAE-4CAC-B891-6EC300CABA45}" destId="{304BC2C1-625A-4708-8CCC-F817279D2B4C}" srcOrd="6" destOrd="0" presId="urn:microsoft.com/office/officeart/2008/layout/HorizontalMultiLevelHierarchy"/>
    <dgm:cxn modelId="{83DAA903-C51E-4311-B48E-50B66D14B485}" type="presParOf" srcId="{304BC2C1-625A-4708-8CCC-F817279D2B4C}" destId="{E8BDC584-919D-4536-BEA4-51DB92838B78}" srcOrd="0" destOrd="0" presId="urn:microsoft.com/office/officeart/2008/layout/HorizontalMultiLevelHierarchy"/>
    <dgm:cxn modelId="{8D2E2337-BBB0-494D-830C-0AC45699AEFC}" type="presParOf" srcId="{A631A460-DEAE-4CAC-B891-6EC300CABA45}" destId="{8BE10BDB-670C-4FD4-90CA-B60692F7E01C}" srcOrd="7" destOrd="0" presId="urn:microsoft.com/office/officeart/2008/layout/HorizontalMultiLevelHierarchy"/>
    <dgm:cxn modelId="{8150F408-E7C7-4F84-936A-53F95FC332EE}" type="presParOf" srcId="{8BE10BDB-670C-4FD4-90CA-B60692F7E01C}" destId="{21768605-C940-4343-AED7-27C7F35BA772}" srcOrd="0" destOrd="0" presId="urn:microsoft.com/office/officeart/2008/layout/HorizontalMultiLevelHierarchy"/>
    <dgm:cxn modelId="{BCB4E51D-44E0-420C-ACBD-2E521D69AB49}" type="presParOf" srcId="{8BE10BDB-670C-4FD4-90CA-B60692F7E01C}" destId="{DCCA1112-5299-42DB-BD80-989C21CE185F}" srcOrd="1" destOrd="0" presId="urn:microsoft.com/office/officeart/2008/layout/HorizontalMultiLevelHierarchy"/>
  </dgm:cxnLst>
  <dgm:bg/>
  <dgm:whole>
    <a:effectLst>
      <a:reflection blurRad="6350" stA="50000" endA="300" endPos="90000" dist="50800" dir="5400000" sy="-100000" algn="bl" rotWithShape="0"/>
    </a:effectLst>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CCD23E-ACF8-4C5D-8D7A-FA1DA21EA6BD}" type="doc">
      <dgm:prSet loTypeId="urn:microsoft.com/office/officeart/2005/8/layout/chevron2" loCatId="list" qsTypeId="urn:microsoft.com/office/officeart/2005/8/quickstyle/simple1" qsCatId="simple" csTypeId="urn:microsoft.com/office/officeart/2005/8/colors/colorful5" csCatId="colorful" phldr="1"/>
      <dgm:spPr/>
      <dgm:t>
        <a:bodyPr/>
        <a:lstStyle/>
        <a:p>
          <a:endParaRPr lang="en-GB"/>
        </a:p>
      </dgm:t>
    </dgm:pt>
    <dgm:pt modelId="{121207F9-7F8D-446B-91DA-FE800CBB6919}">
      <dgm:prSet phldrT="[Text]" phldr="1"/>
      <dgm:spPr/>
      <dgm:t>
        <a:bodyPr/>
        <a:lstStyle/>
        <a:p>
          <a:endParaRPr lang="en-GB"/>
        </a:p>
      </dgm:t>
    </dgm:pt>
    <dgm:pt modelId="{3DD1E86F-D45B-484D-8E17-272E10014CAB}" type="parTrans" cxnId="{EE64C043-CF7D-4C3B-AD31-F38498A4CEA7}">
      <dgm:prSet/>
      <dgm:spPr/>
      <dgm:t>
        <a:bodyPr/>
        <a:lstStyle/>
        <a:p>
          <a:endParaRPr lang="en-GB"/>
        </a:p>
      </dgm:t>
    </dgm:pt>
    <dgm:pt modelId="{F4FB9DB9-C894-4D60-A2BA-928305CBB6D8}" type="sibTrans" cxnId="{EE64C043-CF7D-4C3B-AD31-F38498A4CEA7}">
      <dgm:prSet/>
      <dgm:spPr/>
      <dgm:t>
        <a:bodyPr/>
        <a:lstStyle/>
        <a:p>
          <a:endParaRPr lang="en-GB"/>
        </a:p>
      </dgm:t>
    </dgm:pt>
    <dgm:pt modelId="{236147DE-857A-4D01-8755-A98839F74A33}">
      <dgm:prSet phldrT="[Text]"/>
      <dgm:spPr/>
      <dgm:t>
        <a:bodyPr/>
        <a:lstStyle/>
        <a:p>
          <a:pPr algn="just"/>
          <a:r>
            <a:rPr lang="en-US" dirty="0" smtClean="0">
              <a:latin typeface="Aharoni" pitchFamily="2" charset="-79"/>
              <a:cs typeface="Aharoni" pitchFamily="2" charset="-79"/>
            </a:rPr>
            <a:t>The movement of relatively large portion of material being mixed from one location in the system to another.</a:t>
          </a:r>
          <a:endParaRPr lang="en-GB" dirty="0"/>
        </a:p>
      </dgm:t>
    </dgm:pt>
    <dgm:pt modelId="{A330AE6F-FF8F-4390-8F2E-05763859C061}" type="parTrans" cxnId="{4DC17B37-E307-414C-8007-8E52866E9219}">
      <dgm:prSet/>
      <dgm:spPr/>
      <dgm:t>
        <a:bodyPr/>
        <a:lstStyle/>
        <a:p>
          <a:endParaRPr lang="en-GB"/>
        </a:p>
      </dgm:t>
    </dgm:pt>
    <dgm:pt modelId="{F20038A4-B16E-4B2E-8D01-0D107ED72D78}" type="sibTrans" cxnId="{4DC17B37-E307-414C-8007-8E52866E9219}">
      <dgm:prSet/>
      <dgm:spPr/>
      <dgm:t>
        <a:bodyPr/>
        <a:lstStyle/>
        <a:p>
          <a:endParaRPr lang="en-GB"/>
        </a:p>
      </dgm:t>
    </dgm:pt>
    <dgm:pt modelId="{2AA3F92E-1EF1-448B-B21B-72BDED0B51F2}">
      <dgm:prSet phldrT="[Text]" phldr="1"/>
      <dgm:spPr/>
      <dgm:t>
        <a:bodyPr/>
        <a:lstStyle/>
        <a:p>
          <a:endParaRPr lang="en-GB" dirty="0"/>
        </a:p>
      </dgm:t>
    </dgm:pt>
    <dgm:pt modelId="{AFDBD8A2-0ADB-4705-BB75-ADE78330B580}" type="parTrans" cxnId="{59C7B4A9-3D48-4C55-8F1D-9B5832B38A33}">
      <dgm:prSet/>
      <dgm:spPr/>
      <dgm:t>
        <a:bodyPr/>
        <a:lstStyle/>
        <a:p>
          <a:endParaRPr lang="en-GB"/>
        </a:p>
      </dgm:t>
    </dgm:pt>
    <dgm:pt modelId="{58627251-A560-417A-97BA-92E996AB1940}" type="sibTrans" cxnId="{59C7B4A9-3D48-4C55-8F1D-9B5832B38A33}">
      <dgm:prSet/>
      <dgm:spPr/>
      <dgm:t>
        <a:bodyPr/>
        <a:lstStyle/>
        <a:p>
          <a:endParaRPr lang="en-GB"/>
        </a:p>
      </dgm:t>
    </dgm:pt>
    <dgm:pt modelId="{BC196A01-2472-45E6-B792-74619F44D569}">
      <dgm:prSet phldrT="[Text]"/>
      <dgm:spPr/>
      <dgm:t>
        <a:bodyPr/>
        <a:lstStyle/>
        <a:p>
          <a:pPr algn="just"/>
          <a:r>
            <a:rPr lang="en-US" b="1" dirty="0" smtClean="0">
              <a:solidFill>
                <a:schemeClr val="tx1"/>
              </a:solidFill>
              <a:latin typeface="Aharoni" pitchFamily="2" charset="-79"/>
              <a:cs typeface="Aharoni" pitchFamily="2" charset="-79"/>
            </a:rPr>
            <a:t>Bulk transport accomplished by means of</a:t>
          </a:r>
          <a:r>
            <a:rPr lang="en-US" b="1" dirty="0" smtClean="0">
              <a:latin typeface="Aharoni" pitchFamily="2" charset="-79"/>
              <a:cs typeface="Aharoni" pitchFamily="2" charset="-79"/>
            </a:rPr>
            <a:t> </a:t>
          </a:r>
          <a:r>
            <a:rPr lang="en-US" b="1" dirty="0" smtClean="0">
              <a:solidFill>
                <a:srgbClr val="FF0000"/>
              </a:solidFill>
              <a:latin typeface="Aharoni" pitchFamily="2" charset="-79"/>
              <a:cs typeface="Aharoni" pitchFamily="2" charset="-79"/>
            </a:rPr>
            <a:t>paddles</a:t>
          </a:r>
          <a:r>
            <a:rPr lang="en-US" b="1" dirty="0" smtClean="0">
              <a:solidFill>
                <a:schemeClr val="tx1"/>
              </a:solidFill>
              <a:latin typeface="Aharoni" pitchFamily="2" charset="-79"/>
              <a:cs typeface="Aharoni" pitchFamily="2" charset="-79"/>
            </a:rPr>
            <a:t>,</a:t>
          </a:r>
          <a:r>
            <a:rPr lang="en-US" b="1" dirty="0" smtClean="0">
              <a:latin typeface="Aharoni" pitchFamily="2" charset="-79"/>
              <a:cs typeface="Aharoni" pitchFamily="2" charset="-79"/>
            </a:rPr>
            <a:t> </a:t>
          </a:r>
          <a:r>
            <a:rPr lang="en-US" b="1" dirty="0" smtClean="0">
              <a:solidFill>
                <a:srgbClr val="FF0000"/>
              </a:solidFill>
              <a:latin typeface="Aharoni" pitchFamily="2" charset="-79"/>
              <a:cs typeface="Aharoni" pitchFamily="2" charset="-79"/>
            </a:rPr>
            <a:t>revolving blades</a:t>
          </a:r>
          <a:r>
            <a:rPr lang="en-US" b="1" dirty="0" smtClean="0">
              <a:solidFill>
                <a:schemeClr val="tx1"/>
              </a:solidFill>
              <a:latin typeface="Aharoni" pitchFamily="2" charset="-79"/>
              <a:cs typeface="Aharoni" pitchFamily="2" charset="-79"/>
            </a:rPr>
            <a:t>,</a:t>
          </a:r>
          <a:r>
            <a:rPr lang="en-US" b="1" dirty="0" smtClean="0">
              <a:latin typeface="Aharoni" pitchFamily="2" charset="-79"/>
              <a:cs typeface="Aharoni" pitchFamily="2" charset="-79"/>
            </a:rPr>
            <a:t> </a:t>
          </a:r>
          <a:r>
            <a:rPr lang="en-US" b="1" dirty="0" smtClean="0">
              <a:solidFill>
                <a:schemeClr val="tx1"/>
              </a:solidFill>
              <a:latin typeface="Aharoni" pitchFamily="2" charset="-79"/>
              <a:cs typeface="Aharoni" pitchFamily="2" charset="-79"/>
            </a:rPr>
            <a:t>or</a:t>
          </a:r>
          <a:r>
            <a:rPr lang="en-US" b="1" dirty="0" smtClean="0">
              <a:latin typeface="Aharoni" pitchFamily="2" charset="-79"/>
              <a:cs typeface="Aharoni" pitchFamily="2" charset="-79"/>
            </a:rPr>
            <a:t> </a:t>
          </a:r>
          <a:r>
            <a:rPr lang="en-US" b="1" dirty="0" smtClean="0">
              <a:solidFill>
                <a:srgbClr val="FF0000"/>
              </a:solidFill>
              <a:latin typeface="Aharoni" pitchFamily="2" charset="-79"/>
              <a:cs typeface="Aharoni" pitchFamily="2" charset="-79"/>
            </a:rPr>
            <a:t>other devices </a:t>
          </a:r>
          <a:r>
            <a:rPr lang="en-US" b="1" dirty="0" smtClean="0">
              <a:solidFill>
                <a:schemeClr val="tx1"/>
              </a:solidFill>
              <a:latin typeface="Aharoni" pitchFamily="2" charset="-79"/>
              <a:cs typeface="Aharoni" pitchFamily="2" charset="-79"/>
            </a:rPr>
            <a:t>within the mixer arranged so as to move adjacent volumes of fluid in different direction (3D shuffling).</a:t>
          </a:r>
          <a:endParaRPr lang="en-GB" dirty="0">
            <a:latin typeface="Aharoni" pitchFamily="2" charset="-79"/>
            <a:cs typeface="Aharoni" pitchFamily="2" charset="-79"/>
          </a:endParaRPr>
        </a:p>
      </dgm:t>
    </dgm:pt>
    <dgm:pt modelId="{4054366E-4725-4A8F-96C5-40DB18417635}" type="parTrans" cxnId="{276D7C2A-306E-493C-9864-459E1FBA7F63}">
      <dgm:prSet/>
      <dgm:spPr/>
      <dgm:t>
        <a:bodyPr/>
        <a:lstStyle/>
        <a:p>
          <a:endParaRPr lang="en-GB"/>
        </a:p>
      </dgm:t>
    </dgm:pt>
    <dgm:pt modelId="{2EECF31B-8E12-4A6F-A050-2369F0BD94E9}" type="sibTrans" cxnId="{276D7C2A-306E-493C-9864-459E1FBA7F63}">
      <dgm:prSet/>
      <dgm:spPr/>
      <dgm:t>
        <a:bodyPr/>
        <a:lstStyle/>
        <a:p>
          <a:endParaRPr lang="en-GB"/>
        </a:p>
      </dgm:t>
    </dgm:pt>
    <dgm:pt modelId="{57E397B4-97C1-4C88-A747-1A7E94DF9527}" type="pres">
      <dgm:prSet presAssocID="{42CCD23E-ACF8-4C5D-8D7A-FA1DA21EA6BD}" presName="linearFlow" presStyleCnt="0">
        <dgm:presLayoutVars>
          <dgm:dir/>
          <dgm:animLvl val="lvl"/>
          <dgm:resizeHandles val="exact"/>
        </dgm:presLayoutVars>
      </dgm:prSet>
      <dgm:spPr/>
      <dgm:t>
        <a:bodyPr/>
        <a:lstStyle/>
        <a:p>
          <a:endParaRPr lang="en-GB"/>
        </a:p>
      </dgm:t>
    </dgm:pt>
    <dgm:pt modelId="{CF3B89CC-0958-4D9E-BCCB-3DC6E13D46A7}" type="pres">
      <dgm:prSet presAssocID="{121207F9-7F8D-446B-91DA-FE800CBB6919}" presName="composite" presStyleCnt="0"/>
      <dgm:spPr/>
    </dgm:pt>
    <dgm:pt modelId="{321678FB-1462-48BC-95F4-C3A29958ED61}" type="pres">
      <dgm:prSet presAssocID="{121207F9-7F8D-446B-91DA-FE800CBB6919}" presName="parentText" presStyleLbl="alignNode1" presStyleIdx="0" presStyleCnt="2">
        <dgm:presLayoutVars>
          <dgm:chMax val="1"/>
          <dgm:bulletEnabled val="1"/>
        </dgm:presLayoutVars>
      </dgm:prSet>
      <dgm:spPr/>
      <dgm:t>
        <a:bodyPr/>
        <a:lstStyle/>
        <a:p>
          <a:endParaRPr lang="en-GB"/>
        </a:p>
      </dgm:t>
    </dgm:pt>
    <dgm:pt modelId="{EF7BB025-1F83-42AC-893C-BF347EF1AC53}" type="pres">
      <dgm:prSet presAssocID="{121207F9-7F8D-446B-91DA-FE800CBB6919}" presName="descendantText" presStyleLbl="alignAcc1" presStyleIdx="0" presStyleCnt="2">
        <dgm:presLayoutVars>
          <dgm:bulletEnabled val="1"/>
        </dgm:presLayoutVars>
      </dgm:prSet>
      <dgm:spPr/>
      <dgm:t>
        <a:bodyPr/>
        <a:lstStyle/>
        <a:p>
          <a:endParaRPr lang="en-GB"/>
        </a:p>
      </dgm:t>
    </dgm:pt>
    <dgm:pt modelId="{68D3C1FB-2BA0-41A9-A4A8-C667A4D149B7}" type="pres">
      <dgm:prSet presAssocID="{F4FB9DB9-C894-4D60-A2BA-928305CBB6D8}" presName="sp" presStyleCnt="0"/>
      <dgm:spPr/>
    </dgm:pt>
    <dgm:pt modelId="{A5A06815-DCBB-449E-924B-8DFEC077F3CD}" type="pres">
      <dgm:prSet presAssocID="{2AA3F92E-1EF1-448B-B21B-72BDED0B51F2}" presName="composite" presStyleCnt="0"/>
      <dgm:spPr/>
    </dgm:pt>
    <dgm:pt modelId="{B9200088-79EA-4744-A5B7-1C1A94EAF92D}" type="pres">
      <dgm:prSet presAssocID="{2AA3F92E-1EF1-448B-B21B-72BDED0B51F2}" presName="parentText" presStyleLbl="alignNode1" presStyleIdx="1" presStyleCnt="2">
        <dgm:presLayoutVars>
          <dgm:chMax val="1"/>
          <dgm:bulletEnabled val="1"/>
        </dgm:presLayoutVars>
      </dgm:prSet>
      <dgm:spPr/>
      <dgm:t>
        <a:bodyPr/>
        <a:lstStyle/>
        <a:p>
          <a:endParaRPr lang="en-GB"/>
        </a:p>
      </dgm:t>
    </dgm:pt>
    <dgm:pt modelId="{73065F3A-A778-4397-ADBF-01CE020C0FBF}" type="pres">
      <dgm:prSet presAssocID="{2AA3F92E-1EF1-448B-B21B-72BDED0B51F2}" presName="descendantText" presStyleLbl="alignAcc1" presStyleIdx="1" presStyleCnt="2">
        <dgm:presLayoutVars>
          <dgm:bulletEnabled val="1"/>
        </dgm:presLayoutVars>
      </dgm:prSet>
      <dgm:spPr/>
      <dgm:t>
        <a:bodyPr/>
        <a:lstStyle/>
        <a:p>
          <a:endParaRPr lang="en-GB"/>
        </a:p>
      </dgm:t>
    </dgm:pt>
  </dgm:ptLst>
  <dgm:cxnLst>
    <dgm:cxn modelId="{BDC84045-BE50-4B47-BA3F-17DFF7A7AE9E}" type="presOf" srcId="{2AA3F92E-1EF1-448B-B21B-72BDED0B51F2}" destId="{B9200088-79EA-4744-A5B7-1C1A94EAF92D}" srcOrd="0" destOrd="0" presId="urn:microsoft.com/office/officeart/2005/8/layout/chevron2"/>
    <dgm:cxn modelId="{4DC17B37-E307-414C-8007-8E52866E9219}" srcId="{121207F9-7F8D-446B-91DA-FE800CBB6919}" destId="{236147DE-857A-4D01-8755-A98839F74A33}" srcOrd="0" destOrd="0" parTransId="{A330AE6F-FF8F-4390-8F2E-05763859C061}" sibTransId="{F20038A4-B16E-4B2E-8D01-0D107ED72D78}"/>
    <dgm:cxn modelId="{02699143-C699-4B64-B40E-BEF78FABBD1A}" type="presOf" srcId="{42CCD23E-ACF8-4C5D-8D7A-FA1DA21EA6BD}" destId="{57E397B4-97C1-4C88-A747-1A7E94DF9527}" srcOrd="0" destOrd="0" presId="urn:microsoft.com/office/officeart/2005/8/layout/chevron2"/>
    <dgm:cxn modelId="{6E2CB600-E67C-4FAF-A763-422513896DB8}" type="presOf" srcId="{BC196A01-2472-45E6-B792-74619F44D569}" destId="{73065F3A-A778-4397-ADBF-01CE020C0FBF}" srcOrd="0" destOrd="0" presId="urn:microsoft.com/office/officeart/2005/8/layout/chevron2"/>
    <dgm:cxn modelId="{EE64C043-CF7D-4C3B-AD31-F38498A4CEA7}" srcId="{42CCD23E-ACF8-4C5D-8D7A-FA1DA21EA6BD}" destId="{121207F9-7F8D-446B-91DA-FE800CBB6919}" srcOrd="0" destOrd="0" parTransId="{3DD1E86F-D45B-484D-8E17-272E10014CAB}" sibTransId="{F4FB9DB9-C894-4D60-A2BA-928305CBB6D8}"/>
    <dgm:cxn modelId="{BE8FE074-A161-4149-AABF-DCF526307D9D}" type="presOf" srcId="{121207F9-7F8D-446B-91DA-FE800CBB6919}" destId="{321678FB-1462-48BC-95F4-C3A29958ED61}" srcOrd="0" destOrd="0" presId="urn:microsoft.com/office/officeart/2005/8/layout/chevron2"/>
    <dgm:cxn modelId="{59C7B4A9-3D48-4C55-8F1D-9B5832B38A33}" srcId="{42CCD23E-ACF8-4C5D-8D7A-FA1DA21EA6BD}" destId="{2AA3F92E-1EF1-448B-B21B-72BDED0B51F2}" srcOrd="1" destOrd="0" parTransId="{AFDBD8A2-0ADB-4705-BB75-ADE78330B580}" sibTransId="{58627251-A560-417A-97BA-92E996AB1940}"/>
    <dgm:cxn modelId="{1886D872-0412-4998-9FDF-14D68573BA8A}" type="presOf" srcId="{236147DE-857A-4D01-8755-A98839F74A33}" destId="{EF7BB025-1F83-42AC-893C-BF347EF1AC53}" srcOrd="0" destOrd="0" presId="urn:microsoft.com/office/officeart/2005/8/layout/chevron2"/>
    <dgm:cxn modelId="{276D7C2A-306E-493C-9864-459E1FBA7F63}" srcId="{2AA3F92E-1EF1-448B-B21B-72BDED0B51F2}" destId="{BC196A01-2472-45E6-B792-74619F44D569}" srcOrd="0" destOrd="0" parTransId="{4054366E-4725-4A8F-96C5-40DB18417635}" sibTransId="{2EECF31B-8E12-4A6F-A050-2369F0BD94E9}"/>
    <dgm:cxn modelId="{FE8FE0C4-CB76-4F54-BDE6-49836D6DED2B}" type="presParOf" srcId="{57E397B4-97C1-4C88-A747-1A7E94DF9527}" destId="{CF3B89CC-0958-4D9E-BCCB-3DC6E13D46A7}" srcOrd="0" destOrd="0" presId="urn:microsoft.com/office/officeart/2005/8/layout/chevron2"/>
    <dgm:cxn modelId="{50C59A75-F094-4D96-BCF8-67FE04631C1D}" type="presParOf" srcId="{CF3B89CC-0958-4D9E-BCCB-3DC6E13D46A7}" destId="{321678FB-1462-48BC-95F4-C3A29958ED61}" srcOrd="0" destOrd="0" presId="urn:microsoft.com/office/officeart/2005/8/layout/chevron2"/>
    <dgm:cxn modelId="{9D846C23-8D0D-41FD-B7F2-8EF00E34B37B}" type="presParOf" srcId="{CF3B89CC-0958-4D9E-BCCB-3DC6E13D46A7}" destId="{EF7BB025-1F83-42AC-893C-BF347EF1AC53}" srcOrd="1" destOrd="0" presId="urn:microsoft.com/office/officeart/2005/8/layout/chevron2"/>
    <dgm:cxn modelId="{92954476-A95D-4976-947F-180E849E59F2}" type="presParOf" srcId="{57E397B4-97C1-4C88-A747-1A7E94DF9527}" destId="{68D3C1FB-2BA0-41A9-A4A8-C667A4D149B7}" srcOrd="1" destOrd="0" presId="urn:microsoft.com/office/officeart/2005/8/layout/chevron2"/>
    <dgm:cxn modelId="{5C91E802-649E-4635-8F3B-5F54C862B4CB}" type="presParOf" srcId="{57E397B4-97C1-4C88-A747-1A7E94DF9527}" destId="{A5A06815-DCBB-449E-924B-8DFEC077F3CD}" srcOrd="2" destOrd="0" presId="urn:microsoft.com/office/officeart/2005/8/layout/chevron2"/>
    <dgm:cxn modelId="{CE119980-63DB-4972-AD4D-983A9FF45B29}" type="presParOf" srcId="{A5A06815-DCBB-449E-924B-8DFEC077F3CD}" destId="{B9200088-79EA-4744-A5B7-1C1A94EAF92D}" srcOrd="0" destOrd="0" presId="urn:microsoft.com/office/officeart/2005/8/layout/chevron2"/>
    <dgm:cxn modelId="{57795DE0-B933-423F-8F6A-E25387AC4696}" type="presParOf" srcId="{A5A06815-DCBB-449E-924B-8DFEC077F3CD}" destId="{73065F3A-A778-4397-ADBF-01CE020C0FBF}"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31E68F6-5093-443B-81CB-96BD4FA1675E}" type="doc">
      <dgm:prSet loTypeId="urn:microsoft.com/office/officeart/2005/8/layout/vProcess5" loCatId="process" qsTypeId="urn:microsoft.com/office/officeart/2005/8/quickstyle/3d2" qsCatId="3D" csTypeId="urn:microsoft.com/office/officeart/2005/8/colors/accent1_3" csCatId="accent1" phldr="1"/>
      <dgm:spPr/>
      <dgm:t>
        <a:bodyPr/>
        <a:lstStyle/>
        <a:p>
          <a:endParaRPr lang="en-GB"/>
        </a:p>
      </dgm:t>
    </dgm:pt>
    <dgm:pt modelId="{A2A924A6-1AB3-492D-91E3-F298F1C78FE0}">
      <dgm:prSet phldrT="[Text]"/>
      <dgm:spPr>
        <a:scene3d>
          <a:camera prst="orthographicFront"/>
          <a:lightRig rig="threePt" dir="t">
            <a:rot lat="0" lon="0" rev="7500000"/>
          </a:lightRig>
        </a:scene3d>
        <a:sp3d>
          <a:bevelT prst="relaxedInset"/>
        </a:sp3d>
      </dgm:spPr>
      <dgm:t>
        <a:bodyPr/>
        <a:lstStyle/>
        <a:p>
          <a:pPr algn="just"/>
          <a:r>
            <a:rPr lang="en-US" b="1" dirty="0" smtClean="0">
              <a:latin typeface="Aharoni" pitchFamily="2" charset="-79"/>
              <a:cs typeface="Aharoni" pitchFamily="2" charset="-79"/>
            </a:rPr>
            <a:t>It is a direct result of turbulent fluid flow which is characterized by a random fluctuation of the fluid velocity at any given point within the system.</a:t>
          </a:r>
          <a:endParaRPr lang="en-GB" dirty="0">
            <a:latin typeface="Aharoni" pitchFamily="2" charset="-79"/>
            <a:cs typeface="Aharoni" pitchFamily="2" charset="-79"/>
          </a:endParaRPr>
        </a:p>
      </dgm:t>
    </dgm:pt>
    <dgm:pt modelId="{0DDB8A8B-F404-4593-A3E7-B7001A91F4EF}" type="parTrans" cxnId="{55A18E4A-D78D-4452-9DEF-2E7F9599337D}">
      <dgm:prSet/>
      <dgm:spPr/>
      <dgm:t>
        <a:bodyPr/>
        <a:lstStyle/>
        <a:p>
          <a:endParaRPr lang="en-GB"/>
        </a:p>
      </dgm:t>
    </dgm:pt>
    <dgm:pt modelId="{1A406617-87CD-4901-A704-E98CF7B6BDF7}" type="sibTrans" cxnId="{55A18E4A-D78D-4452-9DEF-2E7F9599337D}">
      <dgm:prSet/>
      <dgm:spPr>
        <a:scene3d>
          <a:camera prst="orthographicFront"/>
          <a:lightRig rig="threePt" dir="t">
            <a:rot lat="0" lon="0" rev="7500000"/>
          </a:lightRig>
        </a:scene3d>
        <a:sp3d z="152400" extrusionH="63500" prstMaterial="dkEdge">
          <a:bevelT w="125400" h="36350" prst="relaxedInset"/>
          <a:contourClr>
            <a:schemeClr val="bg1"/>
          </a:contourClr>
        </a:sp3d>
      </dgm:spPr>
      <dgm:t>
        <a:bodyPr/>
        <a:lstStyle/>
        <a:p>
          <a:endParaRPr lang="en-GB"/>
        </a:p>
      </dgm:t>
    </dgm:pt>
    <dgm:pt modelId="{49259ED8-6E0B-4D94-AB70-AD3C66BD6E10}">
      <dgm:prSet phldrT="[Text]"/>
      <dgm:spPr>
        <a:scene3d>
          <a:camera prst="orthographicFront"/>
          <a:lightRig rig="threePt" dir="t">
            <a:rot lat="0" lon="0" rev="7500000"/>
          </a:lightRig>
        </a:scene3d>
        <a:sp3d>
          <a:bevelT prst="relaxedInset"/>
        </a:sp3d>
      </dgm:spPr>
      <dgm:t>
        <a:bodyPr/>
        <a:lstStyle/>
        <a:p>
          <a:pPr algn="just" rtl="0"/>
          <a:r>
            <a:rPr lang="en-US" b="1" dirty="0" smtClean="0">
              <a:solidFill>
                <a:schemeClr val="bg1"/>
              </a:solidFill>
              <a:latin typeface="Aharoni" pitchFamily="2" charset="-79"/>
              <a:cs typeface="Aharoni" pitchFamily="2" charset="-79"/>
            </a:rPr>
            <a:t>In turbulent flow, the fluid has a different instantaneous velocities at different location at same instant in time.</a:t>
          </a:r>
          <a:endParaRPr lang="en-GB" dirty="0">
            <a:solidFill>
              <a:schemeClr val="bg1"/>
            </a:solidFill>
            <a:latin typeface="Aharoni" pitchFamily="2" charset="-79"/>
            <a:cs typeface="Aharoni" pitchFamily="2" charset="-79"/>
          </a:endParaRPr>
        </a:p>
      </dgm:t>
    </dgm:pt>
    <dgm:pt modelId="{2BE6C5D1-CE18-4F39-8244-303C5471AAB1}" type="parTrans" cxnId="{F882093E-BB81-40C8-A9DB-D741C4B2F941}">
      <dgm:prSet/>
      <dgm:spPr/>
      <dgm:t>
        <a:bodyPr/>
        <a:lstStyle/>
        <a:p>
          <a:endParaRPr lang="en-GB"/>
        </a:p>
      </dgm:t>
    </dgm:pt>
    <dgm:pt modelId="{C0E1438A-11BD-4E8A-9854-9A9F5DA527ED}" type="sibTrans" cxnId="{F882093E-BB81-40C8-A9DB-D741C4B2F941}">
      <dgm:prSet/>
      <dgm:spPr/>
      <dgm:t>
        <a:bodyPr/>
        <a:lstStyle/>
        <a:p>
          <a:endParaRPr lang="en-GB"/>
        </a:p>
      </dgm:t>
    </dgm:pt>
    <dgm:pt modelId="{B22BFF1B-B00F-4C18-BC60-3987E36FC675}">
      <dgm:prSet/>
      <dgm:spPr/>
      <dgm:t>
        <a:bodyPr/>
        <a:lstStyle/>
        <a:p>
          <a:pPr algn="just" rtl="0"/>
          <a:r>
            <a:rPr lang="en-US" b="1" dirty="0" smtClean="0">
              <a:solidFill>
                <a:schemeClr val="tx1"/>
              </a:solidFill>
              <a:latin typeface="Aharoni" pitchFamily="2" charset="-79"/>
              <a:cs typeface="Aharoni" pitchFamily="2" charset="-79"/>
            </a:rPr>
            <a:t>Turbulent flow visualized as (eddies) with various sizes [portion of fluid moving as a unit in a direction contrary to that of general flow]. Larger eddies breakup forming smaller and smaller size eddies until are no longer distinguished.</a:t>
          </a:r>
          <a:endParaRPr lang="en-US" dirty="0">
            <a:solidFill>
              <a:schemeClr val="tx1"/>
            </a:solidFill>
            <a:latin typeface="Aharoni" pitchFamily="2" charset="-79"/>
            <a:cs typeface="Aharoni" pitchFamily="2" charset="-79"/>
          </a:endParaRPr>
        </a:p>
      </dgm:t>
    </dgm:pt>
    <dgm:pt modelId="{C56A038B-8FA7-4E6E-A7BE-AC62CCA4E57A}" type="parTrans" cxnId="{3E1040FB-1CC0-4734-BFD0-44D0E1FC636B}">
      <dgm:prSet/>
      <dgm:spPr/>
      <dgm:t>
        <a:bodyPr/>
        <a:lstStyle/>
        <a:p>
          <a:endParaRPr lang="en-GB"/>
        </a:p>
      </dgm:t>
    </dgm:pt>
    <dgm:pt modelId="{4BD4B80C-294D-40A1-A681-9107FC7548B2}" type="sibTrans" cxnId="{3E1040FB-1CC0-4734-BFD0-44D0E1FC636B}">
      <dgm:prSet/>
      <dgm:spPr/>
      <dgm:t>
        <a:bodyPr/>
        <a:lstStyle/>
        <a:p>
          <a:endParaRPr lang="en-GB"/>
        </a:p>
      </dgm:t>
    </dgm:pt>
    <dgm:pt modelId="{C267DC98-56E3-4CC0-981F-D993C93DCA6B}" type="pres">
      <dgm:prSet presAssocID="{B31E68F6-5093-443B-81CB-96BD4FA1675E}" presName="outerComposite" presStyleCnt="0">
        <dgm:presLayoutVars>
          <dgm:chMax val="5"/>
          <dgm:dir/>
          <dgm:resizeHandles val="exact"/>
        </dgm:presLayoutVars>
      </dgm:prSet>
      <dgm:spPr/>
      <dgm:t>
        <a:bodyPr/>
        <a:lstStyle/>
        <a:p>
          <a:endParaRPr lang="en-GB"/>
        </a:p>
      </dgm:t>
    </dgm:pt>
    <dgm:pt modelId="{BC645E11-5B01-4CF8-919A-2442611793A0}" type="pres">
      <dgm:prSet presAssocID="{B31E68F6-5093-443B-81CB-96BD4FA1675E}" presName="dummyMaxCanvas" presStyleCnt="0">
        <dgm:presLayoutVars/>
      </dgm:prSet>
      <dgm:spPr>
        <a:scene3d>
          <a:camera prst="orthographicFront"/>
          <a:lightRig rig="threePt" dir="t"/>
        </a:scene3d>
        <a:sp3d>
          <a:bevelT prst="relaxedInset"/>
        </a:sp3d>
      </dgm:spPr>
    </dgm:pt>
    <dgm:pt modelId="{F3C448E5-CF96-4AD2-8C57-71DF92A262E4}" type="pres">
      <dgm:prSet presAssocID="{B31E68F6-5093-443B-81CB-96BD4FA1675E}" presName="ThreeNodes_1" presStyleLbl="node1" presStyleIdx="0" presStyleCnt="3">
        <dgm:presLayoutVars>
          <dgm:bulletEnabled val="1"/>
        </dgm:presLayoutVars>
      </dgm:prSet>
      <dgm:spPr/>
      <dgm:t>
        <a:bodyPr/>
        <a:lstStyle/>
        <a:p>
          <a:endParaRPr lang="en-GB"/>
        </a:p>
      </dgm:t>
    </dgm:pt>
    <dgm:pt modelId="{EC5D2862-8768-4392-BA03-33EE3B0FF679}" type="pres">
      <dgm:prSet presAssocID="{B31E68F6-5093-443B-81CB-96BD4FA1675E}" presName="ThreeNodes_2" presStyleLbl="node1" presStyleIdx="1" presStyleCnt="3">
        <dgm:presLayoutVars>
          <dgm:bulletEnabled val="1"/>
        </dgm:presLayoutVars>
      </dgm:prSet>
      <dgm:spPr/>
      <dgm:t>
        <a:bodyPr/>
        <a:lstStyle/>
        <a:p>
          <a:endParaRPr lang="en-GB"/>
        </a:p>
      </dgm:t>
    </dgm:pt>
    <dgm:pt modelId="{D4CB1C6C-0F26-461E-B398-FBB09367221A}" type="pres">
      <dgm:prSet presAssocID="{B31E68F6-5093-443B-81CB-96BD4FA1675E}" presName="ThreeNodes_3" presStyleLbl="node1" presStyleIdx="2" presStyleCnt="3">
        <dgm:presLayoutVars>
          <dgm:bulletEnabled val="1"/>
        </dgm:presLayoutVars>
      </dgm:prSet>
      <dgm:spPr/>
      <dgm:t>
        <a:bodyPr/>
        <a:lstStyle/>
        <a:p>
          <a:endParaRPr lang="en-GB"/>
        </a:p>
      </dgm:t>
    </dgm:pt>
    <dgm:pt modelId="{1C82C2ED-464D-4853-BE48-26CF79368A8F}" type="pres">
      <dgm:prSet presAssocID="{B31E68F6-5093-443B-81CB-96BD4FA1675E}" presName="ThreeConn_1-2" presStyleLbl="fgAccFollowNode1" presStyleIdx="0" presStyleCnt="2">
        <dgm:presLayoutVars>
          <dgm:bulletEnabled val="1"/>
        </dgm:presLayoutVars>
      </dgm:prSet>
      <dgm:spPr/>
      <dgm:t>
        <a:bodyPr/>
        <a:lstStyle/>
        <a:p>
          <a:endParaRPr lang="en-GB"/>
        </a:p>
      </dgm:t>
    </dgm:pt>
    <dgm:pt modelId="{E9BC375F-2802-4B1E-B9E4-842CB496634A}" type="pres">
      <dgm:prSet presAssocID="{B31E68F6-5093-443B-81CB-96BD4FA1675E}" presName="ThreeConn_2-3" presStyleLbl="fgAccFollowNode1" presStyleIdx="1" presStyleCnt="2">
        <dgm:presLayoutVars>
          <dgm:bulletEnabled val="1"/>
        </dgm:presLayoutVars>
      </dgm:prSet>
      <dgm:spPr/>
      <dgm:t>
        <a:bodyPr/>
        <a:lstStyle/>
        <a:p>
          <a:endParaRPr lang="en-GB"/>
        </a:p>
      </dgm:t>
    </dgm:pt>
    <dgm:pt modelId="{2D6C6E62-7414-464B-8B0A-976101028EAE}" type="pres">
      <dgm:prSet presAssocID="{B31E68F6-5093-443B-81CB-96BD4FA1675E}" presName="ThreeNodes_1_text" presStyleLbl="node1" presStyleIdx="2" presStyleCnt="3">
        <dgm:presLayoutVars>
          <dgm:bulletEnabled val="1"/>
        </dgm:presLayoutVars>
      </dgm:prSet>
      <dgm:spPr/>
      <dgm:t>
        <a:bodyPr/>
        <a:lstStyle/>
        <a:p>
          <a:endParaRPr lang="en-GB"/>
        </a:p>
      </dgm:t>
    </dgm:pt>
    <dgm:pt modelId="{BB586D0C-8D11-4C05-84F5-553C8E79F1F1}" type="pres">
      <dgm:prSet presAssocID="{B31E68F6-5093-443B-81CB-96BD4FA1675E}" presName="ThreeNodes_2_text" presStyleLbl="node1" presStyleIdx="2" presStyleCnt="3">
        <dgm:presLayoutVars>
          <dgm:bulletEnabled val="1"/>
        </dgm:presLayoutVars>
      </dgm:prSet>
      <dgm:spPr/>
      <dgm:t>
        <a:bodyPr/>
        <a:lstStyle/>
        <a:p>
          <a:endParaRPr lang="en-GB"/>
        </a:p>
      </dgm:t>
    </dgm:pt>
    <dgm:pt modelId="{C1B31C2B-D24A-43BD-9CFD-F99764A120D2}" type="pres">
      <dgm:prSet presAssocID="{B31E68F6-5093-443B-81CB-96BD4FA1675E}" presName="ThreeNodes_3_text" presStyleLbl="node1" presStyleIdx="2" presStyleCnt="3">
        <dgm:presLayoutVars>
          <dgm:bulletEnabled val="1"/>
        </dgm:presLayoutVars>
      </dgm:prSet>
      <dgm:spPr/>
      <dgm:t>
        <a:bodyPr/>
        <a:lstStyle/>
        <a:p>
          <a:endParaRPr lang="en-GB"/>
        </a:p>
      </dgm:t>
    </dgm:pt>
  </dgm:ptLst>
  <dgm:cxnLst>
    <dgm:cxn modelId="{3E1A010F-E539-4725-AAF5-F1D85026BA00}" type="presOf" srcId="{B22BFF1B-B00F-4C18-BC60-3987E36FC675}" destId="{C1B31C2B-D24A-43BD-9CFD-F99764A120D2}" srcOrd="1" destOrd="0" presId="urn:microsoft.com/office/officeart/2005/8/layout/vProcess5"/>
    <dgm:cxn modelId="{E118BB6D-761A-4E06-947A-57338E769592}" type="presOf" srcId="{C0E1438A-11BD-4E8A-9854-9A9F5DA527ED}" destId="{E9BC375F-2802-4B1E-B9E4-842CB496634A}" srcOrd="0" destOrd="0" presId="urn:microsoft.com/office/officeart/2005/8/layout/vProcess5"/>
    <dgm:cxn modelId="{55A18E4A-D78D-4452-9DEF-2E7F9599337D}" srcId="{B31E68F6-5093-443B-81CB-96BD4FA1675E}" destId="{A2A924A6-1AB3-492D-91E3-F298F1C78FE0}" srcOrd="0" destOrd="0" parTransId="{0DDB8A8B-F404-4593-A3E7-B7001A91F4EF}" sibTransId="{1A406617-87CD-4901-A704-E98CF7B6BDF7}"/>
    <dgm:cxn modelId="{5FB4D2AF-6AA6-405A-9A4E-6B77778DC36D}" type="presOf" srcId="{B22BFF1B-B00F-4C18-BC60-3987E36FC675}" destId="{D4CB1C6C-0F26-461E-B398-FBB09367221A}" srcOrd="0" destOrd="0" presId="urn:microsoft.com/office/officeart/2005/8/layout/vProcess5"/>
    <dgm:cxn modelId="{5BB41826-1E3B-4FFA-BA63-5B9A80F76979}" type="presOf" srcId="{49259ED8-6E0B-4D94-AB70-AD3C66BD6E10}" destId="{BB586D0C-8D11-4C05-84F5-553C8E79F1F1}" srcOrd="1" destOrd="0" presId="urn:microsoft.com/office/officeart/2005/8/layout/vProcess5"/>
    <dgm:cxn modelId="{6AAA8A80-D2A1-49C3-AD90-1ABD33636616}" type="presOf" srcId="{1A406617-87CD-4901-A704-E98CF7B6BDF7}" destId="{1C82C2ED-464D-4853-BE48-26CF79368A8F}" srcOrd="0" destOrd="0" presId="urn:microsoft.com/office/officeart/2005/8/layout/vProcess5"/>
    <dgm:cxn modelId="{E3BC6B94-C4DB-4331-8735-57467BE9488F}" type="presOf" srcId="{A2A924A6-1AB3-492D-91E3-F298F1C78FE0}" destId="{2D6C6E62-7414-464B-8B0A-976101028EAE}" srcOrd="1" destOrd="0" presId="urn:microsoft.com/office/officeart/2005/8/layout/vProcess5"/>
    <dgm:cxn modelId="{3E1040FB-1CC0-4734-BFD0-44D0E1FC636B}" srcId="{B31E68F6-5093-443B-81CB-96BD4FA1675E}" destId="{B22BFF1B-B00F-4C18-BC60-3987E36FC675}" srcOrd="2" destOrd="0" parTransId="{C56A038B-8FA7-4E6E-A7BE-AC62CCA4E57A}" sibTransId="{4BD4B80C-294D-40A1-A681-9107FC7548B2}"/>
    <dgm:cxn modelId="{972FE0DB-473E-4CA0-AD9F-50EDC3855FD2}" type="presOf" srcId="{49259ED8-6E0B-4D94-AB70-AD3C66BD6E10}" destId="{EC5D2862-8768-4392-BA03-33EE3B0FF679}" srcOrd="0" destOrd="0" presId="urn:microsoft.com/office/officeart/2005/8/layout/vProcess5"/>
    <dgm:cxn modelId="{F32FE8C5-9D13-438A-9303-3D27FC322B19}" type="presOf" srcId="{A2A924A6-1AB3-492D-91E3-F298F1C78FE0}" destId="{F3C448E5-CF96-4AD2-8C57-71DF92A262E4}" srcOrd="0" destOrd="0" presId="urn:microsoft.com/office/officeart/2005/8/layout/vProcess5"/>
    <dgm:cxn modelId="{FDEF1E09-ED3B-49B4-B351-819894209F97}" type="presOf" srcId="{B31E68F6-5093-443B-81CB-96BD4FA1675E}" destId="{C267DC98-56E3-4CC0-981F-D993C93DCA6B}" srcOrd="0" destOrd="0" presId="urn:microsoft.com/office/officeart/2005/8/layout/vProcess5"/>
    <dgm:cxn modelId="{F882093E-BB81-40C8-A9DB-D741C4B2F941}" srcId="{B31E68F6-5093-443B-81CB-96BD4FA1675E}" destId="{49259ED8-6E0B-4D94-AB70-AD3C66BD6E10}" srcOrd="1" destOrd="0" parTransId="{2BE6C5D1-CE18-4F39-8244-303C5471AAB1}" sibTransId="{C0E1438A-11BD-4E8A-9854-9A9F5DA527ED}"/>
    <dgm:cxn modelId="{7318EB73-6E43-4BEC-A49C-9CA3931E9F99}" type="presParOf" srcId="{C267DC98-56E3-4CC0-981F-D993C93DCA6B}" destId="{BC645E11-5B01-4CF8-919A-2442611793A0}" srcOrd="0" destOrd="0" presId="urn:microsoft.com/office/officeart/2005/8/layout/vProcess5"/>
    <dgm:cxn modelId="{6F4707D3-F358-4775-88D5-29BB8F4E1E01}" type="presParOf" srcId="{C267DC98-56E3-4CC0-981F-D993C93DCA6B}" destId="{F3C448E5-CF96-4AD2-8C57-71DF92A262E4}" srcOrd="1" destOrd="0" presId="urn:microsoft.com/office/officeart/2005/8/layout/vProcess5"/>
    <dgm:cxn modelId="{A0C6985A-5662-4F1D-88C9-E47B52FCE473}" type="presParOf" srcId="{C267DC98-56E3-4CC0-981F-D993C93DCA6B}" destId="{EC5D2862-8768-4392-BA03-33EE3B0FF679}" srcOrd="2" destOrd="0" presId="urn:microsoft.com/office/officeart/2005/8/layout/vProcess5"/>
    <dgm:cxn modelId="{CC2BAFEE-218F-4B49-8369-D86A75DCD59A}" type="presParOf" srcId="{C267DC98-56E3-4CC0-981F-D993C93DCA6B}" destId="{D4CB1C6C-0F26-461E-B398-FBB09367221A}" srcOrd="3" destOrd="0" presId="urn:microsoft.com/office/officeart/2005/8/layout/vProcess5"/>
    <dgm:cxn modelId="{2426BF3C-392B-4457-B2EB-4E5B06B4B0C1}" type="presParOf" srcId="{C267DC98-56E3-4CC0-981F-D993C93DCA6B}" destId="{1C82C2ED-464D-4853-BE48-26CF79368A8F}" srcOrd="4" destOrd="0" presId="urn:microsoft.com/office/officeart/2005/8/layout/vProcess5"/>
    <dgm:cxn modelId="{B9DF0CA8-383B-45F8-9962-418A9C390ED1}" type="presParOf" srcId="{C267DC98-56E3-4CC0-981F-D993C93DCA6B}" destId="{E9BC375F-2802-4B1E-B9E4-842CB496634A}" srcOrd="5" destOrd="0" presId="urn:microsoft.com/office/officeart/2005/8/layout/vProcess5"/>
    <dgm:cxn modelId="{7983E99D-894B-416B-BF28-EC0608BCC05A}" type="presParOf" srcId="{C267DC98-56E3-4CC0-981F-D993C93DCA6B}" destId="{2D6C6E62-7414-464B-8B0A-976101028EAE}" srcOrd="6" destOrd="0" presId="urn:microsoft.com/office/officeart/2005/8/layout/vProcess5"/>
    <dgm:cxn modelId="{595B4343-AC6A-47AB-B9AD-65DED2111F74}" type="presParOf" srcId="{C267DC98-56E3-4CC0-981F-D993C93DCA6B}" destId="{BB586D0C-8D11-4C05-84F5-553C8E79F1F1}" srcOrd="7" destOrd="0" presId="urn:microsoft.com/office/officeart/2005/8/layout/vProcess5"/>
    <dgm:cxn modelId="{9B89C56A-E2B0-4392-B59D-98F43DB8A99D}" type="presParOf" srcId="{C267DC98-56E3-4CC0-981F-D993C93DCA6B}" destId="{C1B31C2B-D24A-43BD-9CFD-F99764A120D2}" srcOrd="8"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969458F-79B4-4ED5-81D4-2EDF5F8B63FD}" type="doc">
      <dgm:prSet loTypeId="urn:microsoft.com/office/officeart/2005/8/layout/hList6" loCatId="list" qsTypeId="urn:microsoft.com/office/officeart/2005/8/quickstyle/3d5" qsCatId="3D" csTypeId="urn:microsoft.com/office/officeart/2005/8/colors/colorful1" csCatId="colorful" phldr="1"/>
      <dgm:spPr/>
      <dgm:t>
        <a:bodyPr/>
        <a:lstStyle/>
        <a:p>
          <a:endParaRPr lang="en-GB"/>
        </a:p>
      </dgm:t>
    </dgm:pt>
    <dgm:pt modelId="{EAAABAD3-9A27-4D70-9D0E-C7EEAD6614D6}">
      <dgm:prSet phldrT="[Text]"/>
      <dgm:spPr/>
      <dgm:t>
        <a:bodyPr/>
        <a:lstStyle/>
        <a:p>
          <a:r>
            <a:rPr lang="en-US" b="1" dirty="0" smtClean="0">
              <a:latin typeface="Agency FB" pitchFamily="34" charset="0"/>
              <a:cs typeface="Aharoni" pitchFamily="2" charset="-79"/>
            </a:rPr>
            <a:t>Streamline or laminar flow is frequently encountered when </a:t>
          </a:r>
          <a:r>
            <a:rPr lang="en-US" b="1" dirty="0" smtClean="0">
              <a:solidFill>
                <a:srgbClr val="FF0000"/>
              </a:solidFill>
              <a:latin typeface="Agency FB" pitchFamily="34" charset="0"/>
              <a:cs typeface="Aharoni" pitchFamily="2" charset="-79"/>
            </a:rPr>
            <a:t>highly viscous fluid</a:t>
          </a:r>
          <a:r>
            <a:rPr lang="en-US" b="1" dirty="0" smtClean="0">
              <a:latin typeface="Agency FB" pitchFamily="34" charset="0"/>
              <a:cs typeface="Aharoni" pitchFamily="2" charset="-79"/>
            </a:rPr>
            <a:t> are being processed.</a:t>
          </a:r>
          <a:endParaRPr lang="en-GB" dirty="0">
            <a:latin typeface="Agency FB" pitchFamily="34" charset="0"/>
          </a:endParaRPr>
        </a:p>
      </dgm:t>
    </dgm:pt>
    <dgm:pt modelId="{61CEF43A-2303-42E9-8063-5CD067950E64}" type="parTrans" cxnId="{5D031D86-2804-4CB0-905E-7E3FB14259FB}">
      <dgm:prSet/>
      <dgm:spPr/>
      <dgm:t>
        <a:bodyPr/>
        <a:lstStyle/>
        <a:p>
          <a:endParaRPr lang="en-GB"/>
        </a:p>
      </dgm:t>
    </dgm:pt>
    <dgm:pt modelId="{3925C1C5-2999-4A97-893C-47D1DD3EFBE6}" type="sibTrans" cxnId="{5D031D86-2804-4CB0-905E-7E3FB14259FB}">
      <dgm:prSet/>
      <dgm:spPr/>
      <dgm:t>
        <a:bodyPr/>
        <a:lstStyle/>
        <a:p>
          <a:endParaRPr lang="en-GB"/>
        </a:p>
      </dgm:t>
    </dgm:pt>
    <dgm:pt modelId="{526AA8F9-FF61-44F2-BE6B-58EE60E83ED0}">
      <dgm:prSet phldrT="[Text]"/>
      <dgm:spPr/>
      <dgm:t>
        <a:bodyPr/>
        <a:lstStyle/>
        <a:p>
          <a:r>
            <a:rPr lang="en-US" b="1" dirty="0" smtClean="0">
              <a:latin typeface="Agency FB" pitchFamily="34" charset="0"/>
            </a:rPr>
            <a:t>occur with gentle stirring and adjacent to stationary surfaces in vessels where turbulent flow is predominant.</a:t>
          </a:r>
          <a:endParaRPr lang="en-GB" b="1" dirty="0"/>
        </a:p>
      </dgm:t>
    </dgm:pt>
    <dgm:pt modelId="{E2BF76EA-6D4E-4F05-ADA9-5FE1D10877E7}" type="parTrans" cxnId="{A3C3D489-BE42-4A39-8FB0-753025C5A0E5}">
      <dgm:prSet/>
      <dgm:spPr/>
      <dgm:t>
        <a:bodyPr/>
        <a:lstStyle/>
        <a:p>
          <a:endParaRPr lang="en-GB"/>
        </a:p>
      </dgm:t>
    </dgm:pt>
    <dgm:pt modelId="{96403687-FDD6-4563-A518-E1BBCDF7893E}" type="sibTrans" cxnId="{A3C3D489-BE42-4A39-8FB0-753025C5A0E5}">
      <dgm:prSet/>
      <dgm:spPr/>
      <dgm:t>
        <a:bodyPr/>
        <a:lstStyle/>
        <a:p>
          <a:endParaRPr lang="en-GB"/>
        </a:p>
      </dgm:t>
    </dgm:pt>
    <dgm:pt modelId="{989F9B66-25BF-4894-A086-DE867EC498EC}">
      <dgm:prSet phldrT="[Text]"/>
      <dgm:spPr/>
      <dgm:t>
        <a:bodyPr/>
        <a:lstStyle/>
        <a:p>
          <a:r>
            <a:rPr lang="en-US" b="1" dirty="0" smtClean="0">
              <a:latin typeface="Agency FB" pitchFamily="34" charset="0"/>
            </a:rPr>
            <a:t>when two dissimilar liquids are mixed through laminar flow, the shear generated stretches the interface between them.</a:t>
          </a:r>
          <a:endParaRPr lang="en-GB" b="1" dirty="0">
            <a:latin typeface="Agency FB" pitchFamily="34" charset="0"/>
          </a:endParaRPr>
        </a:p>
      </dgm:t>
    </dgm:pt>
    <dgm:pt modelId="{D4AA5029-6EAB-48BE-A1E1-EB6D90313257}" type="parTrans" cxnId="{A77DD7EA-F063-4373-AE03-AC0231A14D95}">
      <dgm:prSet/>
      <dgm:spPr/>
      <dgm:t>
        <a:bodyPr/>
        <a:lstStyle/>
        <a:p>
          <a:endParaRPr lang="en-GB"/>
        </a:p>
      </dgm:t>
    </dgm:pt>
    <dgm:pt modelId="{578A753E-8D86-4692-A845-8B06B6237A7D}" type="sibTrans" cxnId="{A77DD7EA-F063-4373-AE03-AC0231A14D95}">
      <dgm:prSet/>
      <dgm:spPr/>
      <dgm:t>
        <a:bodyPr/>
        <a:lstStyle/>
        <a:p>
          <a:endParaRPr lang="en-GB"/>
        </a:p>
      </dgm:t>
    </dgm:pt>
    <dgm:pt modelId="{DD259B48-E90B-4EE6-91A3-BB8782FD96D4}" type="pres">
      <dgm:prSet presAssocID="{7969458F-79B4-4ED5-81D4-2EDF5F8B63FD}" presName="Name0" presStyleCnt="0">
        <dgm:presLayoutVars>
          <dgm:dir/>
          <dgm:resizeHandles val="exact"/>
        </dgm:presLayoutVars>
      </dgm:prSet>
      <dgm:spPr/>
      <dgm:t>
        <a:bodyPr/>
        <a:lstStyle/>
        <a:p>
          <a:endParaRPr lang="en-GB"/>
        </a:p>
      </dgm:t>
    </dgm:pt>
    <dgm:pt modelId="{E8974F93-7F74-4FE6-B220-A53379A2A4E5}" type="pres">
      <dgm:prSet presAssocID="{EAAABAD3-9A27-4D70-9D0E-C7EEAD6614D6}" presName="node" presStyleLbl="node1" presStyleIdx="0" presStyleCnt="3">
        <dgm:presLayoutVars>
          <dgm:bulletEnabled val="1"/>
        </dgm:presLayoutVars>
      </dgm:prSet>
      <dgm:spPr/>
      <dgm:t>
        <a:bodyPr/>
        <a:lstStyle/>
        <a:p>
          <a:endParaRPr lang="en-GB"/>
        </a:p>
      </dgm:t>
    </dgm:pt>
    <dgm:pt modelId="{12D45E84-BF7A-499A-9604-0D22D57FE5F3}" type="pres">
      <dgm:prSet presAssocID="{3925C1C5-2999-4A97-893C-47D1DD3EFBE6}" presName="sibTrans" presStyleCnt="0"/>
      <dgm:spPr/>
    </dgm:pt>
    <dgm:pt modelId="{ED7AA434-3BC5-4088-86ED-AB05A7513CFA}" type="pres">
      <dgm:prSet presAssocID="{526AA8F9-FF61-44F2-BE6B-58EE60E83ED0}" presName="node" presStyleLbl="node1" presStyleIdx="1" presStyleCnt="3">
        <dgm:presLayoutVars>
          <dgm:bulletEnabled val="1"/>
        </dgm:presLayoutVars>
      </dgm:prSet>
      <dgm:spPr/>
      <dgm:t>
        <a:bodyPr/>
        <a:lstStyle/>
        <a:p>
          <a:endParaRPr lang="en-GB"/>
        </a:p>
      </dgm:t>
    </dgm:pt>
    <dgm:pt modelId="{A75D6253-6825-47DB-A759-FF9F7FA009F2}" type="pres">
      <dgm:prSet presAssocID="{96403687-FDD6-4563-A518-E1BBCDF7893E}" presName="sibTrans" presStyleCnt="0"/>
      <dgm:spPr/>
    </dgm:pt>
    <dgm:pt modelId="{9300ED00-9E11-4CA7-AAA6-B59A7A129DEC}" type="pres">
      <dgm:prSet presAssocID="{989F9B66-25BF-4894-A086-DE867EC498EC}" presName="node" presStyleLbl="node1" presStyleIdx="2" presStyleCnt="3">
        <dgm:presLayoutVars>
          <dgm:bulletEnabled val="1"/>
        </dgm:presLayoutVars>
      </dgm:prSet>
      <dgm:spPr/>
      <dgm:t>
        <a:bodyPr/>
        <a:lstStyle/>
        <a:p>
          <a:endParaRPr lang="en-GB"/>
        </a:p>
      </dgm:t>
    </dgm:pt>
  </dgm:ptLst>
  <dgm:cxnLst>
    <dgm:cxn modelId="{E0DED9E0-2553-4552-B01B-6D1F27834C29}" type="presOf" srcId="{526AA8F9-FF61-44F2-BE6B-58EE60E83ED0}" destId="{ED7AA434-3BC5-4088-86ED-AB05A7513CFA}" srcOrd="0" destOrd="0" presId="urn:microsoft.com/office/officeart/2005/8/layout/hList6"/>
    <dgm:cxn modelId="{5D031D86-2804-4CB0-905E-7E3FB14259FB}" srcId="{7969458F-79B4-4ED5-81D4-2EDF5F8B63FD}" destId="{EAAABAD3-9A27-4D70-9D0E-C7EEAD6614D6}" srcOrd="0" destOrd="0" parTransId="{61CEF43A-2303-42E9-8063-5CD067950E64}" sibTransId="{3925C1C5-2999-4A97-893C-47D1DD3EFBE6}"/>
    <dgm:cxn modelId="{B88C6DDB-1CDB-41AA-8D82-BD078975E2BE}" type="presOf" srcId="{989F9B66-25BF-4894-A086-DE867EC498EC}" destId="{9300ED00-9E11-4CA7-AAA6-B59A7A129DEC}" srcOrd="0" destOrd="0" presId="urn:microsoft.com/office/officeart/2005/8/layout/hList6"/>
    <dgm:cxn modelId="{80B78B99-86F1-4858-9A42-2B1228730511}" type="presOf" srcId="{7969458F-79B4-4ED5-81D4-2EDF5F8B63FD}" destId="{DD259B48-E90B-4EE6-91A3-BB8782FD96D4}" srcOrd="0" destOrd="0" presId="urn:microsoft.com/office/officeart/2005/8/layout/hList6"/>
    <dgm:cxn modelId="{61BE37D3-E873-4F10-AF2E-287C9D75533C}" type="presOf" srcId="{EAAABAD3-9A27-4D70-9D0E-C7EEAD6614D6}" destId="{E8974F93-7F74-4FE6-B220-A53379A2A4E5}" srcOrd="0" destOrd="0" presId="urn:microsoft.com/office/officeart/2005/8/layout/hList6"/>
    <dgm:cxn modelId="{A3C3D489-BE42-4A39-8FB0-753025C5A0E5}" srcId="{7969458F-79B4-4ED5-81D4-2EDF5F8B63FD}" destId="{526AA8F9-FF61-44F2-BE6B-58EE60E83ED0}" srcOrd="1" destOrd="0" parTransId="{E2BF76EA-6D4E-4F05-ADA9-5FE1D10877E7}" sibTransId="{96403687-FDD6-4563-A518-E1BBCDF7893E}"/>
    <dgm:cxn modelId="{A77DD7EA-F063-4373-AE03-AC0231A14D95}" srcId="{7969458F-79B4-4ED5-81D4-2EDF5F8B63FD}" destId="{989F9B66-25BF-4894-A086-DE867EC498EC}" srcOrd="2" destOrd="0" parTransId="{D4AA5029-6EAB-48BE-A1E1-EB6D90313257}" sibTransId="{578A753E-8D86-4692-A845-8B06B6237A7D}"/>
    <dgm:cxn modelId="{EC1AB339-702B-44B0-8748-89ABB50208E4}" type="presParOf" srcId="{DD259B48-E90B-4EE6-91A3-BB8782FD96D4}" destId="{E8974F93-7F74-4FE6-B220-A53379A2A4E5}" srcOrd="0" destOrd="0" presId="urn:microsoft.com/office/officeart/2005/8/layout/hList6"/>
    <dgm:cxn modelId="{8FA0145B-A402-4B62-A3C8-B7B449C8CDD7}" type="presParOf" srcId="{DD259B48-E90B-4EE6-91A3-BB8782FD96D4}" destId="{12D45E84-BF7A-499A-9604-0D22D57FE5F3}" srcOrd="1" destOrd="0" presId="urn:microsoft.com/office/officeart/2005/8/layout/hList6"/>
    <dgm:cxn modelId="{CA363521-E7BA-41C1-B1E1-07820180863E}" type="presParOf" srcId="{DD259B48-E90B-4EE6-91A3-BB8782FD96D4}" destId="{ED7AA434-3BC5-4088-86ED-AB05A7513CFA}" srcOrd="2" destOrd="0" presId="urn:microsoft.com/office/officeart/2005/8/layout/hList6"/>
    <dgm:cxn modelId="{7F557950-5DD0-4FBB-AEDE-C2CB4C48831E}" type="presParOf" srcId="{DD259B48-E90B-4EE6-91A3-BB8782FD96D4}" destId="{A75D6253-6825-47DB-A759-FF9F7FA009F2}" srcOrd="3" destOrd="0" presId="urn:microsoft.com/office/officeart/2005/8/layout/hList6"/>
    <dgm:cxn modelId="{E8C5A686-C46B-4022-8473-C95D6E76D81D}" type="presParOf" srcId="{DD259B48-E90B-4EE6-91A3-BB8782FD96D4}" destId="{9300ED00-9E11-4CA7-AAA6-B59A7A129DEC}" srcOrd="4"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F77919E-758B-46AB-90BD-396C60D76A11}" type="doc">
      <dgm:prSet loTypeId="urn:microsoft.com/office/officeart/2008/layout/VerticalCurvedList" loCatId="list" qsTypeId="urn:microsoft.com/office/officeart/2005/8/quickstyle/3d6" qsCatId="3D" csTypeId="urn:microsoft.com/office/officeart/2005/8/colors/accent1_5" csCatId="accent1" phldr="1"/>
      <dgm:spPr/>
      <dgm:t>
        <a:bodyPr/>
        <a:lstStyle/>
        <a:p>
          <a:endParaRPr lang="en-GB"/>
        </a:p>
      </dgm:t>
    </dgm:pt>
    <dgm:pt modelId="{95536333-C83A-495A-B035-C23CA3B9F5A2}">
      <dgm:prSet phldrT="[Text]"/>
      <dgm:spPr/>
      <dgm:t>
        <a:bodyPr/>
        <a:lstStyle/>
        <a:p>
          <a:pPr algn="just"/>
          <a:r>
            <a:rPr lang="en-US" b="1" dirty="0" smtClean="0">
              <a:latin typeface="Aharoni" pitchFamily="2" charset="-79"/>
              <a:cs typeface="Aharoni" pitchFamily="2" charset="-79"/>
            </a:rPr>
            <a:t>Mixing at the molecular level by diffusion resulting from thermal motion of molecules.</a:t>
          </a:r>
          <a:endParaRPr lang="en-GB" b="1" dirty="0"/>
        </a:p>
      </dgm:t>
    </dgm:pt>
    <dgm:pt modelId="{2045B9F8-19F9-4A1F-9DE0-513DA2555D09}" type="parTrans" cxnId="{EBABF5D0-2EA8-4A57-9C44-FBD21D3BD6D5}">
      <dgm:prSet/>
      <dgm:spPr/>
      <dgm:t>
        <a:bodyPr/>
        <a:lstStyle/>
        <a:p>
          <a:endParaRPr lang="en-GB"/>
        </a:p>
      </dgm:t>
    </dgm:pt>
    <dgm:pt modelId="{AE6FDAC2-75DD-45F8-BC27-823A4F301C8B}" type="sibTrans" cxnId="{EBABF5D0-2EA8-4A57-9C44-FBD21D3BD6D5}">
      <dgm:prSet/>
      <dgm:spPr/>
      <dgm:t>
        <a:bodyPr/>
        <a:lstStyle/>
        <a:p>
          <a:endParaRPr lang="en-GB"/>
        </a:p>
      </dgm:t>
    </dgm:pt>
    <dgm:pt modelId="{69F66F0C-2939-479A-8BEA-5534852CDBFA}">
      <dgm:prSet phldrT="[Text]"/>
      <dgm:spPr/>
      <dgm:t>
        <a:bodyPr/>
        <a:lstStyle/>
        <a:p>
          <a:pPr algn="just"/>
          <a:r>
            <a:rPr lang="en-US" b="1" dirty="0" smtClean="0">
              <a:latin typeface="Aharoni" pitchFamily="2" charset="-79"/>
              <a:cs typeface="Aharoni" pitchFamily="2" charset="-79"/>
            </a:rPr>
            <a:t>Occurs in conjugation with laminar flow that tends to reduce sharp discontinuities at the interface between the fluid layers which leads to complete mixing after sufficient time.</a:t>
          </a:r>
          <a:endParaRPr lang="en-GB" dirty="0">
            <a:latin typeface="Aharoni" pitchFamily="2" charset="-79"/>
            <a:cs typeface="Aharoni" pitchFamily="2" charset="-79"/>
          </a:endParaRPr>
        </a:p>
      </dgm:t>
    </dgm:pt>
    <dgm:pt modelId="{1DA08075-DBA8-4CB6-90ED-2DF75737E11F}" type="parTrans" cxnId="{CCCE855B-8AC8-4D60-95A4-879AD1A307D7}">
      <dgm:prSet/>
      <dgm:spPr/>
      <dgm:t>
        <a:bodyPr/>
        <a:lstStyle/>
        <a:p>
          <a:endParaRPr lang="en-GB"/>
        </a:p>
      </dgm:t>
    </dgm:pt>
    <dgm:pt modelId="{557D7FCE-3F28-4DC3-A649-1927CD7C0984}" type="sibTrans" cxnId="{CCCE855B-8AC8-4D60-95A4-879AD1A307D7}">
      <dgm:prSet/>
      <dgm:spPr/>
      <dgm:t>
        <a:bodyPr/>
        <a:lstStyle/>
        <a:p>
          <a:endParaRPr lang="en-GB"/>
        </a:p>
      </dgm:t>
    </dgm:pt>
    <dgm:pt modelId="{64C37B3E-1A20-4B9E-A085-49FB3D3A6371}" type="pres">
      <dgm:prSet presAssocID="{FF77919E-758B-46AB-90BD-396C60D76A11}" presName="Name0" presStyleCnt="0">
        <dgm:presLayoutVars>
          <dgm:chMax val="7"/>
          <dgm:chPref val="7"/>
          <dgm:dir/>
        </dgm:presLayoutVars>
      </dgm:prSet>
      <dgm:spPr/>
      <dgm:t>
        <a:bodyPr/>
        <a:lstStyle/>
        <a:p>
          <a:endParaRPr lang="en-GB"/>
        </a:p>
      </dgm:t>
    </dgm:pt>
    <dgm:pt modelId="{4481AFC2-76B5-46E2-8675-5A92C713EB4B}" type="pres">
      <dgm:prSet presAssocID="{FF77919E-758B-46AB-90BD-396C60D76A11}" presName="Name1" presStyleCnt="0"/>
      <dgm:spPr/>
    </dgm:pt>
    <dgm:pt modelId="{CC1C8218-71BD-4B5B-9223-4A3216936EA5}" type="pres">
      <dgm:prSet presAssocID="{FF77919E-758B-46AB-90BD-396C60D76A11}" presName="cycle" presStyleCnt="0"/>
      <dgm:spPr/>
    </dgm:pt>
    <dgm:pt modelId="{BC03EDF4-8CE3-4227-8753-9B4257B3C167}" type="pres">
      <dgm:prSet presAssocID="{FF77919E-758B-46AB-90BD-396C60D76A11}" presName="srcNode" presStyleLbl="node1" presStyleIdx="0" presStyleCnt="2"/>
      <dgm:spPr/>
    </dgm:pt>
    <dgm:pt modelId="{826A1EF3-B47D-4181-B7CE-16BCBC77BAAE}" type="pres">
      <dgm:prSet presAssocID="{FF77919E-758B-46AB-90BD-396C60D76A11}" presName="conn" presStyleLbl="parChTrans1D2" presStyleIdx="0" presStyleCnt="1"/>
      <dgm:spPr/>
      <dgm:t>
        <a:bodyPr/>
        <a:lstStyle/>
        <a:p>
          <a:endParaRPr lang="en-GB"/>
        </a:p>
      </dgm:t>
    </dgm:pt>
    <dgm:pt modelId="{B45E4FA1-ED96-4A92-B1B1-235C2B7D06BD}" type="pres">
      <dgm:prSet presAssocID="{FF77919E-758B-46AB-90BD-396C60D76A11}" presName="extraNode" presStyleLbl="node1" presStyleIdx="0" presStyleCnt="2"/>
      <dgm:spPr/>
    </dgm:pt>
    <dgm:pt modelId="{36ADC931-C5E3-4149-95F4-56F22DECCA12}" type="pres">
      <dgm:prSet presAssocID="{FF77919E-758B-46AB-90BD-396C60D76A11}" presName="dstNode" presStyleLbl="node1" presStyleIdx="0" presStyleCnt="2"/>
      <dgm:spPr/>
    </dgm:pt>
    <dgm:pt modelId="{822235B1-BFBE-4661-9357-7DF8D79A4C03}" type="pres">
      <dgm:prSet presAssocID="{95536333-C83A-495A-B035-C23CA3B9F5A2}" presName="text_1" presStyleLbl="node1" presStyleIdx="0" presStyleCnt="2">
        <dgm:presLayoutVars>
          <dgm:bulletEnabled val="1"/>
        </dgm:presLayoutVars>
      </dgm:prSet>
      <dgm:spPr/>
      <dgm:t>
        <a:bodyPr/>
        <a:lstStyle/>
        <a:p>
          <a:endParaRPr lang="en-GB"/>
        </a:p>
      </dgm:t>
    </dgm:pt>
    <dgm:pt modelId="{B0E98CEB-F824-46CD-BF6E-2BC4CF0665E1}" type="pres">
      <dgm:prSet presAssocID="{95536333-C83A-495A-B035-C23CA3B9F5A2}" presName="accent_1" presStyleCnt="0"/>
      <dgm:spPr/>
    </dgm:pt>
    <dgm:pt modelId="{2E0F687C-D66C-4FB1-ACA8-98D481EBC782}" type="pres">
      <dgm:prSet presAssocID="{95536333-C83A-495A-B035-C23CA3B9F5A2}" presName="accentRepeatNode" presStyleLbl="solidFgAcc1" presStyleIdx="0" presStyleCnt="2"/>
      <dgm:spPr/>
    </dgm:pt>
    <dgm:pt modelId="{9E11A3C1-3957-4798-94F1-3FD4AF444DC4}" type="pres">
      <dgm:prSet presAssocID="{69F66F0C-2939-479A-8BEA-5534852CDBFA}" presName="text_2" presStyleLbl="node1" presStyleIdx="1" presStyleCnt="2">
        <dgm:presLayoutVars>
          <dgm:bulletEnabled val="1"/>
        </dgm:presLayoutVars>
      </dgm:prSet>
      <dgm:spPr/>
      <dgm:t>
        <a:bodyPr/>
        <a:lstStyle/>
        <a:p>
          <a:endParaRPr lang="en-GB"/>
        </a:p>
      </dgm:t>
    </dgm:pt>
    <dgm:pt modelId="{9CB51A3E-927D-4231-B7C5-2BD0985D26A5}" type="pres">
      <dgm:prSet presAssocID="{69F66F0C-2939-479A-8BEA-5534852CDBFA}" presName="accent_2" presStyleCnt="0"/>
      <dgm:spPr/>
    </dgm:pt>
    <dgm:pt modelId="{C2E84920-023E-40EB-9A3B-DD41FD874E15}" type="pres">
      <dgm:prSet presAssocID="{69F66F0C-2939-479A-8BEA-5534852CDBFA}" presName="accentRepeatNode" presStyleLbl="solidFgAcc1" presStyleIdx="1" presStyleCnt="2"/>
      <dgm:spPr/>
    </dgm:pt>
  </dgm:ptLst>
  <dgm:cxnLst>
    <dgm:cxn modelId="{CCCE855B-8AC8-4D60-95A4-879AD1A307D7}" srcId="{FF77919E-758B-46AB-90BD-396C60D76A11}" destId="{69F66F0C-2939-479A-8BEA-5534852CDBFA}" srcOrd="1" destOrd="0" parTransId="{1DA08075-DBA8-4CB6-90ED-2DF75737E11F}" sibTransId="{557D7FCE-3F28-4DC3-A649-1927CD7C0984}"/>
    <dgm:cxn modelId="{E0A1E190-B21E-4354-AC25-60699EB72721}" type="presOf" srcId="{FF77919E-758B-46AB-90BD-396C60D76A11}" destId="{64C37B3E-1A20-4B9E-A085-49FB3D3A6371}" srcOrd="0" destOrd="0" presId="urn:microsoft.com/office/officeart/2008/layout/VerticalCurvedList"/>
    <dgm:cxn modelId="{FF6DE792-CFA3-4ED5-B0C2-7A2D43806752}" type="presOf" srcId="{95536333-C83A-495A-B035-C23CA3B9F5A2}" destId="{822235B1-BFBE-4661-9357-7DF8D79A4C03}" srcOrd="0" destOrd="0" presId="urn:microsoft.com/office/officeart/2008/layout/VerticalCurvedList"/>
    <dgm:cxn modelId="{EBABF5D0-2EA8-4A57-9C44-FBD21D3BD6D5}" srcId="{FF77919E-758B-46AB-90BD-396C60D76A11}" destId="{95536333-C83A-495A-B035-C23CA3B9F5A2}" srcOrd="0" destOrd="0" parTransId="{2045B9F8-19F9-4A1F-9DE0-513DA2555D09}" sibTransId="{AE6FDAC2-75DD-45F8-BC27-823A4F301C8B}"/>
    <dgm:cxn modelId="{077D0BAF-B674-4A71-A511-D03E45AFBC5A}" type="presOf" srcId="{69F66F0C-2939-479A-8BEA-5534852CDBFA}" destId="{9E11A3C1-3957-4798-94F1-3FD4AF444DC4}" srcOrd="0" destOrd="0" presId="urn:microsoft.com/office/officeart/2008/layout/VerticalCurvedList"/>
    <dgm:cxn modelId="{C60C0E39-1FC3-40A9-BCCE-34E7178E6C3C}" type="presOf" srcId="{AE6FDAC2-75DD-45F8-BC27-823A4F301C8B}" destId="{826A1EF3-B47D-4181-B7CE-16BCBC77BAAE}" srcOrd="0" destOrd="0" presId="urn:microsoft.com/office/officeart/2008/layout/VerticalCurvedList"/>
    <dgm:cxn modelId="{4365CDF6-CA11-47FB-B913-44E8638B22D0}" type="presParOf" srcId="{64C37B3E-1A20-4B9E-A085-49FB3D3A6371}" destId="{4481AFC2-76B5-46E2-8675-5A92C713EB4B}" srcOrd="0" destOrd="0" presId="urn:microsoft.com/office/officeart/2008/layout/VerticalCurvedList"/>
    <dgm:cxn modelId="{428590BF-39AA-4DE1-96DD-54622629D1B2}" type="presParOf" srcId="{4481AFC2-76B5-46E2-8675-5A92C713EB4B}" destId="{CC1C8218-71BD-4B5B-9223-4A3216936EA5}" srcOrd="0" destOrd="0" presId="urn:microsoft.com/office/officeart/2008/layout/VerticalCurvedList"/>
    <dgm:cxn modelId="{62A6B49B-FB6D-4834-A3DF-B76CE9FDB44C}" type="presParOf" srcId="{CC1C8218-71BD-4B5B-9223-4A3216936EA5}" destId="{BC03EDF4-8CE3-4227-8753-9B4257B3C167}" srcOrd="0" destOrd="0" presId="urn:microsoft.com/office/officeart/2008/layout/VerticalCurvedList"/>
    <dgm:cxn modelId="{02B08561-4602-4B0D-9E5A-F1AFEEE43F54}" type="presParOf" srcId="{CC1C8218-71BD-4B5B-9223-4A3216936EA5}" destId="{826A1EF3-B47D-4181-B7CE-16BCBC77BAAE}" srcOrd="1" destOrd="0" presId="urn:microsoft.com/office/officeart/2008/layout/VerticalCurvedList"/>
    <dgm:cxn modelId="{2A01A2CD-0BF0-41F9-B276-BAF850AE233E}" type="presParOf" srcId="{CC1C8218-71BD-4B5B-9223-4A3216936EA5}" destId="{B45E4FA1-ED96-4A92-B1B1-235C2B7D06BD}" srcOrd="2" destOrd="0" presId="urn:microsoft.com/office/officeart/2008/layout/VerticalCurvedList"/>
    <dgm:cxn modelId="{E24AB2B9-8899-42BC-8070-51FD4F036A56}" type="presParOf" srcId="{CC1C8218-71BD-4B5B-9223-4A3216936EA5}" destId="{36ADC931-C5E3-4149-95F4-56F22DECCA12}" srcOrd="3" destOrd="0" presId="urn:microsoft.com/office/officeart/2008/layout/VerticalCurvedList"/>
    <dgm:cxn modelId="{36A5B2EB-90CF-4B43-A1B0-85AC4AA50701}" type="presParOf" srcId="{4481AFC2-76B5-46E2-8675-5A92C713EB4B}" destId="{822235B1-BFBE-4661-9357-7DF8D79A4C03}" srcOrd="1" destOrd="0" presId="urn:microsoft.com/office/officeart/2008/layout/VerticalCurvedList"/>
    <dgm:cxn modelId="{2EB2389A-72DB-4E05-91C3-0E6CB87BDB16}" type="presParOf" srcId="{4481AFC2-76B5-46E2-8675-5A92C713EB4B}" destId="{B0E98CEB-F824-46CD-BF6E-2BC4CF0665E1}" srcOrd="2" destOrd="0" presId="urn:microsoft.com/office/officeart/2008/layout/VerticalCurvedList"/>
    <dgm:cxn modelId="{D22AD806-E4C0-4DAC-AC2A-58D1D7E78132}" type="presParOf" srcId="{B0E98CEB-F824-46CD-BF6E-2BC4CF0665E1}" destId="{2E0F687C-D66C-4FB1-ACA8-98D481EBC782}" srcOrd="0" destOrd="0" presId="urn:microsoft.com/office/officeart/2008/layout/VerticalCurvedList"/>
    <dgm:cxn modelId="{5C997949-2B36-4BD3-A674-546858695BB3}" type="presParOf" srcId="{4481AFC2-76B5-46E2-8675-5A92C713EB4B}" destId="{9E11A3C1-3957-4798-94F1-3FD4AF444DC4}" srcOrd="3" destOrd="0" presId="urn:microsoft.com/office/officeart/2008/layout/VerticalCurvedList"/>
    <dgm:cxn modelId="{35E5AF74-ADFD-4CBD-B36C-A0DBD59FAD14}" type="presParOf" srcId="{4481AFC2-76B5-46E2-8675-5A92C713EB4B}" destId="{9CB51A3E-927D-4231-B7C5-2BD0985D26A5}" srcOrd="4" destOrd="0" presId="urn:microsoft.com/office/officeart/2008/layout/VerticalCurvedList"/>
    <dgm:cxn modelId="{5C777E63-4B7C-47D5-917C-A143DF092199}" type="presParOf" srcId="{9CB51A3E-927D-4231-B7C5-2BD0985D26A5}" destId="{C2E84920-023E-40EB-9A3B-DD41FD874E15}" srcOrd="0" destOrd="0" presId="urn:microsoft.com/office/officeart/2008/layout/VerticalCurvedList"/>
  </dgm:cxnLst>
  <dgm:bg>
    <a:effectLst>
      <a:glow rad="101600">
        <a:schemeClr val="accent3">
          <a:satMod val="175000"/>
          <a:alpha val="40000"/>
        </a:schemeClr>
      </a:glo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89DD3CB-4739-478D-9DC9-2A66FFD845BB}" type="doc">
      <dgm:prSet loTypeId="urn:microsoft.com/office/officeart/2005/8/layout/hierarchy1" loCatId="hierarchy" qsTypeId="urn:microsoft.com/office/officeart/2005/8/quickstyle/simple1" qsCatId="simple" csTypeId="urn:microsoft.com/office/officeart/2005/8/colors/colorful2" csCatId="colorful" phldr="1"/>
      <dgm:spPr/>
      <dgm:t>
        <a:bodyPr/>
        <a:lstStyle/>
        <a:p>
          <a:endParaRPr lang="en-GB"/>
        </a:p>
      </dgm:t>
    </dgm:pt>
    <dgm:pt modelId="{28BFBA7A-336D-49CF-B3D4-47F20228F1EA}">
      <dgm:prSet phldrT="[Text]"/>
      <dgm:spPr/>
      <dgm:t>
        <a:bodyPr/>
        <a:lstStyle/>
        <a:p>
          <a:r>
            <a:rPr lang="en-US" b="1" dirty="0" smtClean="0"/>
            <a:t>Equipments</a:t>
          </a:r>
          <a:endParaRPr lang="en-GB" b="1" dirty="0"/>
        </a:p>
      </dgm:t>
    </dgm:pt>
    <dgm:pt modelId="{4E591CAF-AC84-4270-ABBC-FF4EC0582AB9}" type="parTrans" cxnId="{AD48BFEA-E1DA-414C-BAF8-80F1BC651EB2}">
      <dgm:prSet/>
      <dgm:spPr/>
      <dgm:t>
        <a:bodyPr/>
        <a:lstStyle/>
        <a:p>
          <a:endParaRPr lang="en-GB"/>
        </a:p>
      </dgm:t>
    </dgm:pt>
    <dgm:pt modelId="{A7867AD0-40AA-4A16-AD22-DEC4DB81BA84}" type="sibTrans" cxnId="{AD48BFEA-E1DA-414C-BAF8-80F1BC651EB2}">
      <dgm:prSet/>
      <dgm:spPr/>
      <dgm:t>
        <a:bodyPr/>
        <a:lstStyle/>
        <a:p>
          <a:endParaRPr lang="en-GB"/>
        </a:p>
      </dgm:t>
    </dgm:pt>
    <dgm:pt modelId="{A19B8F14-FDC8-4D4D-924D-255EB0E996B6}">
      <dgm:prSet phldrT="[Text]"/>
      <dgm:spPr/>
      <dgm:t>
        <a:bodyPr/>
        <a:lstStyle/>
        <a:p>
          <a:r>
            <a:rPr lang="en-US" b="1" dirty="0" smtClean="0"/>
            <a:t>A-Batch mixing</a:t>
          </a:r>
          <a:endParaRPr lang="en-GB" b="1" dirty="0"/>
        </a:p>
      </dgm:t>
    </dgm:pt>
    <dgm:pt modelId="{F69ED0D6-16D6-46E3-AFB4-67D7F5E563E3}" type="parTrans" cxnId="{0375F2F1-B067-4A3C-AA40-53CDE8BCF091}">
      <dgm:prSet/>
      <dgm:spPr/>
      <dgm:t>
        <a:bodyPr/>
        <a:lstStyle/>
        <a:p>
          <a:endParaRPr lang="en-GB"/>
        </a:p>
      </dgm:t>
    </dgm:pt>
    <dgm:pt modelId="{7855F7ED-E562-4776-B433-5393E99FF69B}" type="sibTrans" cxnId="{0375F2F1-B067-4A3C-AA40-53CDE8BCF091}">
      <dgm:prSet/>
      <dgm:spPr/>
      <dgm:t>
        <a:bodyPr/>
        <a:lstStyle/>
        <a:p>
          <a:endParaRPr lang="en-GB"/>
        </a:p>
      </dgm:t>
    </dgm:pt>
    <dgm:pt modelId="{28A2A69D-8E74-4A67-89FE-1391D28FCC49}">
      <dgm:prSet phldrT="[Text]"/>
      <dgm:spPr/>
      <dgm:t>
        <a:bodyPr/>
        <a:lstStyle/>
        <a:p>
          <a:r>
            <a:rPr lang="en-US" b="1" dirty="0" smtClean="0"/>
            <a:t>Impellers</a:t>
          </a:r>
          <a:endParaRPr lang="en-GB" b="1" dirty="0"/>
        </a:p>
      </dgm:t>
    </dgm:pt>
    <dgm:pt modelId="{DF94817A-95E8-4C9B-9B3F-AFDF31FD7A54}" type="parTrans" cxnId="{F5C9F571-87EA-4A95-B4A7-37DEBD1E8FDD}">
      <dgm:prSet/>
      <dgm:spPr/>
      <dgm:t>
        <a:bodyPr/>
        <a:lstStyle/>
        <a:p>
          <a:endParaRPr lang="en-GB"/>
        </a:p>
      </dgm:t>
    </dgm:pt>
    <dgm:pt modelId="{420531C1-0FD2-412F-AA75-838A6B02C30B}" type="sibTrans" cxnId="{F5C9F571-87EA-4A95-B4A7-37DEBD1E8FDD}">
      <dgm:prSet/>
      <dgm:spPr/>
      <dgm:t>
        <a:bodyPr/>
        <a:lstStyle/>
        <a:p>
          <a:endParaRPr lang="en-GB"/>
        </a:p>
      </dgm:t>
    </dgm:pt>
    <dgm:pt modelId="{1C596368-8609-4C8E-A783-0A3065801F43}">
      <dgm:prSet phldrT="[Text]"/>
      <dgm:spPr/>
      <dgm:t>
        <a:bodyPr/>
        <a:lstStyle/>
        <a:p>
          <a:r>
            <a:rPr lang="en-US" b="1" dirty="0" smtClean="0"/>
            <a:t>Air stream</a:t>
          </a:r>
          <a:endParaRPr lang="en-GB" b="1" dirty="0"/>
        </a:p>
      </dgm:t>
    </dgm:pt>
    <dgm:pt modelId="{7AF2D4C9-AE9B-4BE0-B7B0-0F8A3A381B50}" type="parTrans" cxnId="{B21977F6-58A0-41AE-B39E-D9F84B2C3D71}">
      <dgm:prSet/>
      <dgm:spPr/>
      <dgm:t>
        <a:bodyPr/>
        <a:lstStyle/>
        <a:p>
          <a:endParaRPr lang="en-GB"/>
        </a:p>
      </dgm:t>
    </dgm:pt>
    <dgm:pt modelId="{86224EE9-965A-48FC-8C64-FCB947DB95F0}" type="sibTrans" cxnId="{B21977F6-58A0-41AE-B39E-D9F84B2C3D71}">
      <dgm:prSet/>
      <dgm:spPr/>
      <dgm:t>
        <a:bodyPr/>
        <a:lstStyle/>
        <a:p>
          <a:endParaRPr lang="en-GB"/>
        </a:p>
      </dgm:t>
    </dgm:pt>
    <dgm:pt modelId="{DD30D85B-6D60-4BB8-833E-B19C4406A3C9}">
      <dgm:prSet phldrT="[Text]" custT="1"/>
      <dgm:spPr/>
      <dgm:t>
        <a:bodyPr/>
        <a:lstStyle/>
        <a:p>
          <a:r>
            <a:rPr lang="en-US" sz="2400" b="1" dirty="0" smtClean="0"/>
            <a:t>B-Continuous</a:t>
          </a:r>
          <a:r>
            <a:rPr lang="en-US" sz="2800" b="1" dirty="0" smtClean="0"/>
            <a:t> mixing</a:t>
          </a:r>
          <a:endParaRPr lang="en-GB" sz="2800" b="1" dirty="0"/>
        </a:p>
      </dgm:t>
    </dgm:pt>
    <dgm:pt modelId="{E32ED31B-E496-4509-A9C4-0A425C47ABE6}" type="parTrans" cxnId="{455D8E56-A341-4A00-ACD2-D672119E0CBA}">
      <dgm:prSet/>
      <dgm:spPr/>
      <dgm:t>
        <a:bodyPr/>
        <a:lstStyle/>
        <a:p>
          <a:endParaRPr lang="en-GB"/>
        </a:p>
      </dgm:t>
    </dgm:pt>
    <dgm:pt modelId="{6E0A4BB5-C713-42C1-AFCA-C785D0C43A9D}" type="sibTrans" cxnId="{455D8E56-A341-4A00-ACD2-D672119E0CBA}">
      <dgm:prSet/>
      <dgm:spPr/>
      <dgm:t>
        <a:bodyPr/>
        <a:lstStyle/>
        <a:p>
          <a:endParaRPr lang="en-GB"/>
        </a:p>
      </dgm:t>
    </dgm:pt>
    <dgm:pt modelId="{77E60524-AC9C-4FDC-B160-0E1207AC216E}">
      <dgm:prSet phldrT="[Text]"/>
      <dgm:spPr/>
      <dgm:t>
        <a:bodyPr/>
        <a:lstStyle/>
        <a:p>
          <a:r>
            <a:rPr lang="en-US" b="1" dirty="0" smtClean="0"/>
            <a:t>Liquid jet</a:t>
          </a:r>
          <a:endParaRPr lang="en-GB" b="1" dirty="0"/>
        </a:p>
      </dgm:t>
    </dgm:pt>
    <dgm:pt modelId="{BDD55880-F741-4F9A-B1DF-0605B2E2ABAD}" type="parTrans" cxnId="{0101C4BE-BC6D-4352-B514-48FFBD8D95B4}">
      <dgm:prSet/>
      <dgm:spPr/>
      <dgm:t>
        <a:bodyPr/>
        <a:lstStyle/>
        <a:p>
          <a:endParaRPr lang="en-GB"/>
        </a:p>
      </dgm:t>
    </dgm:pt>
    <dgm:pt modelId="{2E6BC933-4319-4A90-A607-923EB7B81217}" type="sibTrans" cxnId="{0101C4BE-BC6D-4352-B514-48FFBD8D95B4}">
      <dgm:prSet/>
      <dgm:spPr/>
      <dgm:t>
        <a:bodyPr/>
        <a:lstStyle/>
        <a:p>
          <a:endParaRPr lang="en-GB"/>
        </a:p>
      </dgm:t>
    </dgm:pt>
    <dgm:pt modelId="{3FFEEEB0-9D05-4F20-BC9B-53C2EAED9DB7}" type="pres">
      <dgm:prSet presAssocID="{389DD3CB-4739-478D-9DC9-2A66FFD845BB}" presName="hierChild1" presStyleCnt="0">
        <dgm:presLayoutVars>
          <dgm:chPref val="1"/>
          <dgm:dir/>
          <dgm:animOne val="branch"/>
          <dgm:animLvl val="lvl"/>
          <dgm:resizeHandles/>
        </dgm:presLayoutVars>
      </dgm:prSet>
      <dgm:spPr/>
      <dgm:t>
        <a:bodyPr/>
        <a:lstStyle/>
        <a:p>
          <a:endParaRPr lang="en-GB"/>
        </a:p>
      </dgm:t>
    </dgm:pt>
    <dgm:pt modelId="{F316C1BD-2532-42ED-AA5B-1A765325ED14}" type="pres">
      <dgm:prSet presAssocID="{28BFBA7A-336D-49CF-B3D4-47F20228F1EA}" presName="hierRoot1" presStyleCnt="0"/>
      <dgm:spPr/>
    </dgm:pt>
    <dgm:pt modelId="{BC9F029B-B645-4D83-9730-6FDAF1FBFC93}" type="pres">
      <dgm:prSet presAssocID="{28BFBA7A-336D-49CF-B3D4-47F20228F1EA}" presName="composite" presStyleCnt="0"/>
      <dgm:spPr/>
    </dgm:pt>
    <dgm:pt modelId="{CEF5BE01-455C-451D-9626-E9278AE94AB6}" type="pres">
      <dgm:prSet presAssocID="{28BFBA7A-336D-49CF-B3D4-47F20228F1EA}" presName="background" presStyleLbl="node0" presStyleIdx="0" presStyleCnt="1"/>
      <dgm:spPr/>
    </dgm:pt>
    <dgm:pt modelId="{A9D0CA2F-E5A7-4AAE-A651-1F93D2E93C96}" type="pres">
      <dgm:prSet presAssocID="{28BFBA7A-336D-49CF-B3D4-47F20228F1EA}" presName="text" presStyleLbl="fgAcc0" presStyleIdx="0" presStyleCnt="1">
        <dgm:presLayoutVars>
          <dgm:chPref val="3"/>
        </dgm:presLayoutVars>
      </dgm:prSet>
      <dgm:spPr/>
      <dgm:t>
        <a:bodyPr/>
        <a:lstStyle/>
        <a:p>
          <a:endParaRPr lang="en-GB"/>
        </a:p>
      </dgm:t>
    </dgm:pt>
    <dgm:pt modelId="{26031060-5599-4EF5-A6F7-9F7A85FF6B04}" type="pres">
      <dgm:prSet presAssocID="{28BFBA7A-336D-49CF-B3D4-47F20228F1EA}" presName="hierChild2" presStyleCnt="0"/>
      <dgm:spPr/>
    </dgm:pt>
    <dgm:pt modelId="{95BC4FFF-4ECE-49BC-95A2-70CA64489BD2}" type="pres">
      <dgm:prSet presAssocID="{F69ED0D6-16D6-46E3-AFB4-67D7F5E563E3}" presName="Name10" presStyleLbl="parChTrans1D2" presStyleIdx="0" presStyleCnt="2"/>
      <dgm:spPr/>
      <dgm:t>
        <a:bodyPr/>
        <a:lstStyle/>
        <a:p>
          <a:endParaRPr lang="en-GB"/>
        </a:p>
      </dgm:t>
    </dgm:pt>
    <dgm:pt modelId="{C58E707C-E6F4-4B39-A94F-795CB9581AD1}" type="pres">
      <dgm:prSet presAssocID="{A19B8F14-FDC8-4D4D-924D-255EB0E996B6}" presName="hierRoot2" presStyleCnt="0"/>
      <dgm:spPr/>
    </dgm:pt>
    <dgm:pt modelId="{253014E8-433C-4785-9015-63B8E1020FDC}" type="pres">
      <dgm:prSet presAssocID="{A19B8F14-FDC8-4D4D-924D-255EB0E996B6}" presName="composite2" presStyleCnt="0"/>
      <dgm:spPr/>
    </dgm:pt>
    <dgm:pt modelId="{47845792-C1BD-4637-BFC3-D8C778A3857B}" type="pres">
      <dgm:prSet presAssocID="{A19B8F14-FDC8-4D4D-924D-255EB0E996B6}" presName="background2" presStyleLbl="node2" presStyleIdx="0" presStyleCnt="2"/>
      <dgm:spPr/>
    </dgm:pt>
    <dgm:pt modelId="{00C48705-F0A6-4D81-9464-54656D880E55}" type="pres">
      <dgm:prSet presAssocID="{A19B8F14-FDC8-4D4D-924D-255EB0E996B6}" presName="text2" presStyleLbl="fgAcc2" presStyleIdx="0" presStyleCnt="2">
        <dgm:presLayoutVars>
          <dgm:chPref val="3"/>
        </dgm:presLayoutVars>
      </dgm:prSet>
      <dgm:spPr/>
      <dgm:t>
        <a:bodyPr/>
        <a:lstStyle/>
        <a:p>
          <a:endParaRPr lang="en-GB"/>
        </a:p>
      </dgm:t>
    </dgm:pt>
    <dgm:pt modelId="{CA3C0723-0905-469B-8E3A-5F1A4DA744D4}" type="pres">
      <dgm:prSet presAssocID="{A19B8F14-FDC8-4D4D-924D-255EB0E996B6}" presName="hierChild3" presStyleCnt="0"/>
      <dgm:spPr/>
    </dgm:pt>
    <dgm:pt modelId="{9CBC3E6C-CE51-4F98-B23E-840DABDB1399}" type="pres">
      <dgm:prSet presAssocID="{DF94817A-95E8-4C9B-9B3F-AFDF31FD7A54}" presName="Name17" presStyleLbl="parChTrans1D3" presStyleIdx="0" presStyleCnt="3"/>
      <dgm:spPr/>
      <dgm:t>
        <a:bodyPr/>
        <a:lstStyle/>
        <a:p>
          <a:endParaRPr lang="en-GB"/>
        </a:p>
      </dgm:t>
    </dgm:pt>
    <dgm:pt modelId="{57EC6A4F-D602-4342-9E34-9659BFD00CB6}" type="pres">
      <dgm:prSet presAssocID="{28A2A69D-8E74-4A67-89FE-1391D28FCC49}" presName="hierRoot3" presStyleCnt="0"/>
      <dgm:spPr/>
    </dgm:pt>
    <dgm:pt modelId="{4DFEE52F-C334-46CE-BA84-CEA86AB95609}" type="pres">
      <dgm:prSet presAssocID="{28A2A69D-8E74-4A67-89FE-1391D28FCC49}" presName="composite3" presStyleCnt="0"/>
      <dgm:spPr/>
    </dgm:pt>
    <dgm:pt modelId="{270FC29F-6A90-43CC-B4CA-EF220BDCA0FB}" type="pres">
      <dgm:prSet presAssocID="{28A2A69D-8E74-4A67-89FE-1391D28FCC49}" presName="background3" presStyleLbl="node3" presStyleIdx="0" presStyleCnt="3"/>
      <dgm:spPr/>
    </dgm:pt>
    <dgm:pt modelId="{8228240D-2A73-4F55-B5F1-2D19149BAFFC}" type="pres">
      <dgm:prSet presAssocID="{28A2A69D-8E74-4A67-89FE-1391D28FCC49}" presName="text3" presStyleLbl="fgAcc3" presStyleIdx="0" presStyleCnt="3">
        <dgm:presLayoutVars>
          <dgm:chPref val="3"/>
        </dgm:presLayoutVars>
      </dgm:prSet>
      <dgm:spPr/>
      <dgm:t>
        <a:bodyPr/>
        <a:lstStyle/>
        <a:p>
          <a:endParaRPr lang="en-GB"/>
        </a:p>
      </dgm:t>
    </dgm:pt>
    <dgm:pt modelId="{C188C028-7A02-4D3E-946E-7D13B920B862}" type="pres">
      <dgm:prSet presAssocID="{28A2A69D-8E74-4A67-89FE-1391D28FCC49}" presName="hierChild4" presStyleCnt="0"/>
      <dgm:spPr/>
    </dgm:pt>
    <dgm:pt modelId="{AE0A4C8C-247B-4453-AF8E-A3F2FF63E2C0}" type="pres">
      <dgm:prSet presAssocID="{7AF2D4C9-AE9B-4BE0-B7B0-0F8A3A381B50}" presName="Name17" presStyleLbl="parChTrans1D3" presStyleIdx="1" presStyleCnt="3"/>
      <dgm:spPr/>
      <dgm:t>
        <a:bodyPr/>
        <a:lstStyle/>
        <a:p>
          <a:endParaRPr lang="en-GB"/>
        </a:p>
      </dgm:t>
    </dgm:pt>
    <dgm:pt modelId="{818A9C66-619B-426C-B60F-568447C640E7}" type="pres">
      <dgm:prSet presAssocID="{1C596368-8609-4C8E-A783-0A3065801F43}" presName="hierRoot3" presStyleCnt="0"/>
      <dgm:spPr/>
    </dgm:pt>
    <dgm:pt modelId="{ED3AAAED-2CE0-4677-BBA2-0775183811AA}" type="pres">
      <dgm:prSet presAssocID="{1C596368-8609-4C8E-A783-0A3065801F43}" presName="composite3" presStyleCnt="0"/>
      <dgm:spPr/>
    </dgm:pt>
    <dgm:pt modelId="{089AE831-12E4-4B42-BECB-796CF6D8ECBD}" type="pres">
      <dgm:prSet presAssocID="{1C596368-8609-4C8E-A783-0A3065801F43}" presName="background3" presStyleLbl="node3" presStyleIdx="1" presStyleCnt="3"/>
      <dgm:spPr/>
    </dgm:pt>
    <dgm:pt modelId="{C6CC2CE6-A312-4229-A8AC-58BB5B516CA1}" type="pres">
      <dgm:prSet presAssocID="{1C596368-8609-4C8E-A783-0A3065801F43}" presName="text3" presStyleLbl="fgAcc3" presStyleIdx="1" presStyleCnt="3">
        <dgm:presLayoutVars>
          <dgm:chPref val="3"/>
        </dgm:presLayoutVars>
      </dgm:prSet>
      <dgm:spPr/>
      <dgm:t>
        <a:bodyPr/>
        <a:lstStyle/>
        <a:p>
          <a:endParaRPr lang="en-GB"/>
        </a:p>
      </dgm:t>
    </dgm:pt>
    <dgm:pt modelId="{AE8B41AA-F4C9-4167-95D5-35D298BA5547}" type="pres">
      <dgm:prSet presAssocID="{1C596368-8609-4C8E-A783-0A3065801F43}" presName="hierChild4" presStyleCnt="0"/>
      <dgm:spPr/>
    </dgm:pt>
    <dgm:pt modelId="{5CA0C6C4-D2DE-4D98-A482-40F888F19A4E}" type="pres">
      <dgm:prSet presAssocID="{BDD55880-F741-4F9A-B1DF-0605B2E2ABAD}" presName="Name17" presStyleLbl="parChTrans1D3" presStyleIdx="2" presStyleCnt="3"/>
      <dgm:spPr/>
      <dgm:t>
        <a:bodyPr/>
        <a:lstStyle/>
        <a:p>
          <a:endParaRPr lang="en-GB"/>
        </a:p>
      </dgm:t>
    </dgm:pt>
    <dgm:pt modelId="{A8638AFC-B1D5-4D6C-8869-E4EBF4AC3E15}" type="pres">
      <dgm:prSet presAssocID="{77E60524-AC9C-4FDC-B160-0E1207AC216E}" presName="hierRoot3" presStyleCnt="0"/>
      <dgm:spPr/>
    </dgm:pt>
    <dgm:pt modelId="{7E43AA25-1BB9-4298-9E67-65BF19D185C2}" type="pres">
      <dgm:prSet presAssocID="{77E60524-AC9C-4FDC-B160-0E1207AC216E}" presName="composite3" presStyleCnt="0"/>
      <dgm:spPr/>
    </dgm:pt>
    <dgm:pt modelId="{14AB965B-2B98-45FE-A860-2EFFC9FEA157}" type="pres">
      <dgm:prSet presAssocID="{77E60524-AC9C-4FDC-B160-0E1207AC216E}" presName="background3" presStyleLbl="node3" presStyleIdx="2" presStyleCnt="3"/>
      <dgm:spPr/>
    </dgm:pt>
    <dgm:pt modelId="{13326A5C-50BC-411A-9757-87A32FED6BDF}" type="pres">
      <dgm:prSet presAssocID="{77E60524-AC9C-4FDC-B160-0E1207AC216E}" presName="text3" presStyleLbl="fgAcc3" presStyleIdx="2" presStyleCnt="3">
        <dgm:presLayoutVars>
          <dgm:chPref val="3"/>
        </dgm:presLayoutVars>
      </dgm:prSet>
      <dgm:spPr/>
      <dgm:t>
        <a:bodyPr/>
        <a:lstStyle/>
        <a:p>
          <a:endParaRPr lang="en-GB"/>
        </a:p>
      </dgm:t>
    </dgm:pt>
    <dgm:pt modelId="{839B27BA-6E37-46EC-9CB0-5BB5F938CDAF}" type="pres">
      <dgm:prSet presAssocID="{77E60524-AC9C-4FDC-B160-0E1207AC216E}" presName="hierChild4" presStyleCnt="0"/>
      <dgm:spPr/>
    </dgm:pt>
    <dgm:pt modelId="{6634B032-8F07-4512-B00A-4AE55F417C61}" type="pres">
      <dgm:prSet presAssocID="{E32ED31B-E496-4509-A9C4-0A425C47ABE6}" presName="Name10" presStyleLbl="parChTrans1D2" presStyleIdx="1" presStyleCnt="2"/>
      <dgm:spPr/>
      <dgm:t>
        <a:bodyPr/>
        <a:lstStyle/>
        <a:p>
          <a:endParaRPr lang="en-GB"/>
        </a:p>
      </dgm:t>
    </dgm:pt>
    <dgm:pt modelId="{B74AAD9F-A4EC-49C4-8542-0C98541E2F78}" type="pres">
      <dgm:prSet presAssocID="{DD30D85B-6D60-4BB8-833E-B19C4406A3C9}" presName="hierRoot2" presStyleCnt="0"/>
      <dgm:spPr/>
    </dgm:pt>
    <dgm:pt modelId="{BF366229-2BCA-4CEC-BF58-7796F448DCF7}" type="pres">
      <dgm:prSet presAssocID="{DD30D85B-6D60-4BB8-833E-B19C4406A3C9}" presName="composite2" presStyleCnt="0"/>
      <dgm:spPr/>
    </dgm:pt>
    <dgm:pt modelId="{1E4C81B3-8389-47A2-91DF-4C88913BDEC1}" type="pres">
      <dgm:prSet presAssocID="{DD30D85B-6D60-4BB8-833E-B19C4406A3C9}" presName="background2" presStyleLbl="node2" presStyleIdx="1" presStyleCnt="2"/>
      <dgm:spPr/>
    </dgm:pt>
    <dgm:pt modelId="{67485362-38BF-4834-8743-8073B2D6B729}" type="pres">
      <dgm:prSet presAssocID="{DD30D85B-6D60-4BB8-833E-B19C4406A3C9}" presName="text2" presStyleLbl="fgAcc2" presStyleIdx="1" presStyleCnt="2">
        <dgm:presLayoutVars>
          <dgm:chPref val="3"/>
        </dgm:presLayoutVars>
      </dgm:prSet>
      <dgm:spPr/>
      <dgm:t>
        <a:bodyPr/>
        <a:lstStyle/>
        <a:p>
          <a:endParaRPr lang="en-GB"/>
        </a:p>
      </dgm:t>
    </dgm:pt>
    <dgm:pt modelId="{87BF4523-6698-47ED-854E-5B4B1E4EF30E}" type="pres">
      <dgm:prSet presAssocID="{DD30D85B-6D60-4BB8-833E-B19C4406A3C9}" presName="hierChild3" presStyleCnt="0"/>
      <dgm:spPr/>
    </dgm:pt>
  </dgm:ptLst>
  <dgm:cxnLst>
    <dgm:cxn modelId="{B21977F6-58A0-41AE-B39E-D9F84B2C3D71}" srcId="{A19B8F14-FDC8-4D4D-924D-255EB0E996B6}" destId="{1C596368-8609-4C8E-A783-0A3065801F43}" srcOrd="1" destOrd="0" parTransId="{7AF2D4C9-AE9B-4BE0-B7B0-0F8A3A381B50}" sibTransId="{86224EE9-965A-48FC-8C64-FCB947DB95F0}"/>
    <dgm:cxn modelId="{2A9BD1B7-CCF0-46B1-89F1-DE0E08DDCBE3}" type="presOf" srcId="{A19B8F14-FDC8-4D4D-924D-255EB0E996B6}" destId="{00C48705-F0A6-4D81-9464-54656D880E55}" srcOrd="0" destOrd="0" presId="urn:microsoft.com/office/officeart/2005/8/layout/hierarchy1"/>
    <dgm:cxn modelId="{7814840E-659F-4A8A-8F85-B320C15A4DAA}" type="presOf" srcId="{DF94817A-95E8-4C9B-9B3F-AFDF31FD7A54}" destId="{9CBC3E6C-CE51-4F98-B23E-840DABDB1399}" srcOrd="0" destOrd="0" presId="urn:microsoft.com/office/officeart/2005/8/layout/hierarchy1"/>
    <dgm:cxn modelId="{365403BC-C815-4FEF-BA2B-75B4D51F16F8}" type="presOf" srcId="{28A2A69D-8E74-4A67-89FE-1391D28FCC49}" destId="{8228240D-2A73-4F55-B5F1-2D19149BAFFC}" srcOrd="0" destOrd="0" presId="urn:microsoft.com/office/officeart/2005/8/layout/hierarchy1"/>
    <dgm:cxn modelId="{644508BE-A4BB-401C-9088-00C1837E1061}" type="presOf" srcId="{1C596368-8609-4C8E-A783-0A3065801F43}" destId="{C6CC2CE6-A312-4229-A8AC-58BB5B516CA1}" srcOrd="0" destOrd="0" presId="urn:microsoft.com/office/officeart/2005/8/layout/hierarchy1"/>
    <dgm:cxn modelId="{0101C4BE-BC6D-4352-B514-48FFBD8D95B4}" srcId="{A19B8F14-FDC8-4D4D-924D-255EB0E996B6}" destId="{77E60524-AC9C-4FDC-B160-0E1207AC216E}" srcOrd="2" destOrd="0" parTransId="{BDD55880-F741-4F9A-B1DF-0605B2E2ABAD}" sibTransId="{2E6BC933-4319-4A90-A607-923EB7B81217}"/>
    <dgm:cxn modelId="{7EDFFFB3-621A-4CDC-9DD7-2D097D0BDFD2}" type="presOf" srcId="{DD30D85B-6D60-4BB8-833E-B19C4406A3C9}" destId="{67485362-38BF-4834-8743-8073B2D6B729}" srcOrd="0" destOrd="0" presId="urn:microsoft.com/office/officeart/2005/8/layout/hierarchy1"/>
    <dgm:cxn modelId="{AD48BFEA-E1DA-414C-BAF8-80F1BC651EB2}" srcId="{389DD3CB-4739-478D-9DC9-2A66FFD845BB}" destId="{28BFBA7A-336D-49CF-B3D4-47F20228F1EA}" srcOrd="0" destOrd="0" parTransId="{4E591CAF-AC84-4270-ABBC-FF4EC0582AB9}" sibTransId="{A7867AD0-40AA-4A16-AD22-DEC4DB81BA84}"/>
    <dgm:cxn modelId="{E459C92A-6C54-4AE5-93FF-D0A4F19E406A}" type="presOf" srcId="{F69ED0D6-16D6-46E3-AFB4-67D7F5E563E3}" destId="{95BC4FFF-4ECE-49BC-95A2-70CA64489BD2}" srcOrd="0" destOrd="0" presId="urn:microsoft.com/office/officeart/2005/8/layout/hierarchy1"/>
    <dgm:cxn modelId="{0375F2F1-B067-4A3C-AA40-53CDE8BCF091}" srcId="{28BFBA7A-336D-49CF-B3D4-47F20228F1EA}" destId="{A19B8F14-FDC8-4D4D-924D-255EB0E996B6}" srcOrd="0" destOrd="0" parTransId="{F69ED0D6-16D6-46E3-AFB4-67D7F5E563E3}" sibTransId="{7855F7ED-E562-4776-B433-5393E99FF69B}"/>
    <dgm:cxn modelId="{451EF5EE-1ED9-41E9-B09F-5A54F930B39A}" type="presOf" srcId="{7AF2D4C9-AE9B-4BE0-B7B0-0F8A3A381B50}" destId="{AE0A4C8C-247B-4453-AF8E-A3F2FF63E2C0}" srcOrd="0" destOrd="0" presId="urn:microsoft.com/office/officeart/2005/8/layout/hierarchy1"/>
    <dgm:cxn modelId="{455D8E56-A341-4A00-ACD2-D672119E0CBA}" srcId="{28BFBA7A-336D-49CF-B3D4-47F20228F1EA}" destId="{DD30D85B-6D60-4BB8-833E-B19C4406A3C9}" srcOrd="1" destOrd="0" parTransId="{E32ED31B-E496-4509-A9C4-0A425C47ABE6}" sibTransId="{6E0A4BB5-C713-42C1-AFCA-C785D0C43A9D}"/>
    <dgm:cxn modelId="{BD4B64F3-D562-4671-9D66-AC928F8E34D2}" type="presOf" srcId="{389DD3CB-4739-478D-9DC9-2A66FFD845BB}" destId="{3FFEEEB0-9D05-4F20-BC9B-53C2EAED9DB7}" srcOrd="0" destOrd="0" presId="urn:microsoft.com/office/officeart/2005/8/layout/hierarchy1"/>
    <dgm:cxn modelId="{F5C9F571-87EA-4A95-B4A7-37DEBD1E8FDD}" srcId="{A19B8F14-FDC8-4D4D-924D-255EB0E996B6}" destId="{28A2A69D-8E74-4A67-89FE-1391D28FCC49}" srcOrd="0" destOrd="0" parTransId="{DF94817A-95E8-4C9B-9B3F-AFDF31FD7A54}" sibTransId="{420531C1-0FD2-412F-AA75-838A6B02C30B}"/>
    <dgm:cxn modelId="{D196F7D2-1D43-4196-8C2C-71AE3E247D98}" type="presOf" srcId="{E32ED31B-E496-4509-A9C4-0A425C47ABE6}" destId="{6634B032-8F07-4512-B00A-4AE55F417C61}" srcOrd="0" destOrd="0" presId="urn:microsoft.com/office/officeart/2005/8/layout/hierarchy1"/>
    <dgm:cxn modelId="{2031B8D4-1D30-4637-9149-2B130DA4AA7E}" type="presOf" srcId="{28BFBA7A-336D-49CF-B3D4-47F20228F1EA}" destId="{A9D0CA2F-E5A7-4AAE-A651-1F93D2E93C96}" srcOrd="0" destOrd="0" presId="urn:microsoft.com/office/officeart/2005/8/layout/hierarchy1"/>
    <dgm:cxn modelId="{ACE4D18B-7CDB-4B10-A7AD-49B1169DAF60}" type="presOf" srcId="{BDD55880-F741-4F9A-B1DF-0605B2E2ABAD}" destId="{5CA0C6C4-D2DE-4D98-A482-40F888F19A4E}" srcOrd="0" destOrd="0" presId="urn:microsoft.com/office/officeart/2005/8/layout/hierarchy1"/>
    <dgm:cxn modelId="{EDA74B30-3A64-46F8-89E9-1E93A6F230DD}" type="presOf" srcId="{77E60524-AC9C-4FDC-B160-0E1207AC216E}" destId="{13326A5C-50BC-411A-9757-87A32FED6BDF}" srcOrd="0" destOrd="0" presId="urn:microsoft.com/office/officeart/2005/8/layout/hierarchy1"/>
    <dgm:cxn modelId="{DA2C6410-4FC7-48AA-AFEC-5F5FEE95DA83}" type="presParOf" srcId="{3FFEEEB0-9D05-4F20-BC9B-53C2EAED9DB7}" destId="{F316C1BD-2532-42ED-AA5B-1A765325ED14}" srcOrd="0" destOrd="0" presId="urn:microsoft.com/office/officeart/2005/8/layout/hierarchy1"/>
    <dgm:cxn modelId="{60CB8CF6-CC45-4F83-A85E-8453BB39C119}" type="presParOf" srcId="{F316C1BD-2532-42ED-AA5B-1A765325ED14}" destId="{BC9F029B-B645-4D83-9730-6FDAF1FBFC93}" srcOrd="0" destOrd="0" presId="urn:microsoft.com/office/officeart/2005/8/layout/hierarchy1"/>
    <dgm:cxn modelId="{019F1024-4198-4B55-B47E-B6F767C4FC2B}" type="presParOf" srcId="{BC9F029B-B645-4D83-9730-6FDAF1FBFC93}" destId="{CEF5BE01-455C-451D-9626-E9278AE94AB6}" srcOrd="0" destOrd="0" presId="urn:microsoft.com/office/officeart/2005/8/layout/hierarchy1"/>
    <dgm:cxn modelId="{EC1FDD76-55F5-4ADF-87D6-699EE2C7C590}" type="presParOf" srcId="{BC9F029B-B645-4D83-9730-6FDAF1FBFC93}" destId="{A9D0CA2F-E5A7-4AAE-A651-1F93D2E93C96}" srcOrd="1" destOrd="0" presId="urn:microsoft.com/office/officeart/2005/8/layout/hierarchy1"/>
    <dgm:cxn modelId="{A4D5733C-9990-4396-8893-3C017AE7FDD2}" type="presParOf" srcId="{F316C1BD-2532-42ED-AA5B-1A765325ED14}" destId="{26031060-5599-4EF5-A6F7-9F7A85FF6B04}" srcOrd="1" destOrd="0" presId="urn:microsoft.com/office/officeart/2005/8/layout/hierarchy1"/>
    <dgm:cxn modelId="{E6BFBB86-86C1-4F67-91B6-3ACF6BD51A19}" type="presParOf" srcId="{26031060-5599-4EF5-A6F7-9F7A85FF6B04}" destId="{95BC4FFF-4ECE-49BC-95A2-70CA64489BD2}" srcOrd="0" destOrd="0" presId="urn:microsoft.com/office/officeart/2005/8/layout/hierarchy1"/>
    <dgm:cxn modelId="{112EA7BC-9B68-4ABC-98B7-5BF89ABE5F1A}" type="presParOf" srcId="{26031060-5599-4EF5-A6F7-9F7A85FF6B04}" destId="{C58E707C-E6F4-4B39-A94F-795CB9581AD1}" srcOrd="1" destOrd="0" presId="urn:microsoft.com/office/officeart/2005/8/layout/hierarchy1"/>
    <dgm:cxn modelId="{A7497E8D-EBAA-4F43-913C-7BE605F58326}" type="presParOf" srcId="{C58E707C-E6F4-4B39-A94F-795CB9581AD1}" destId="{253014E8-433C-4785-9015-63B8E1020FDC}" srcOrd="0" destOrd="0" presId="urn:microsoft.com/office/officeart/2005/8/layout/hierarchy1"/>
    <dgm:cxn modelId="{7FFC0D2C-EA94-4012-A6CF-0167C2993F7B}" type="presParOf" srcId="{253014E8-433C-4785-9015-63B8E1020FDC}" destId="{47845792-C1BD-4637-BFC3-D8C778A3857B}" srcOrd="0" destOrd="0" presId="urn:microsoft.com/office/officeart/2005/8/layout/hierarchy1"/>
    <dgm:cxn modelId="{406E0E42-BA44-43D9-A3B9-21EA3515B9EA}" type="presParOf" srcId="{253014E8-433C-4785-9015-63B8E1020FDC}" destId="{00C48705-F0A6-4D81-9464-54656D880E55}" srcOrd="1" destOrd="0" presId="urn:microsoft.com/office/officeart/2005/8/layout/hierarchy1"/>
    <dgm:cxn modelId="{D181E8FF-58EC-4A92-8612-82B256641B29}" type="presParOf" srcId="{C58E707C-E6F4-4B39-A94F-795CB9581AD1}" destId="{CA3C0723-0905-469B-8E3A-5F1A4DA744D4}" srcOrd="1" destOrd="0" presId="urn:microsoft.com/office/officeart/2005/8/layout/hierarchy1"/>
    <dgm:cxn modelId="{85AC9EA2-5D91-4930-8461-0A0581922777}" type="presParOf" srcId="{CA3C0723-0905-469B-8E3A-5F1A4DA744D4}" destId="{9CBC3E6C-CE51-4F98-B23E-840DABDB1399}" srcOrd="0" destOrd="0" presId="urn:microsoft.com/office/officeart/2005/8/layout/hierarchy1"/>
    <dgm:cxn modelId="{A3716A9F-3093-444A-A89B-DF05904CB31A}" type="presParOf" srcId="{CA3C0723-0905-469B-8E3A-5F1A4DA744D4}" destId="{57EC6A4F-D602-4342-9E34-9659BFD00CB6}" srcOrd="1" destOrd="0" presId="urn:microsoft.com/office/officeart/2005/8/layout/hierarchy1"/>
    <dgm:cxn modelId="{635801B4-DA26-464C-8436-AE2CCA790738}" type="presParOf" srcId="{57EC6A4F-D602-4342-9E34-9659BFD00CB6}" destId="{4DFEE52F-C334-46CE-BA84-CEA86AB95609}" srcOrd="0" destOrd="0" presId="urn:microsoft.com/office/officeart/2005/8/layout/hierarchy1"/>
    <dgm:cxn modelId="{0AAA55C1-F933-47FB-B3CF-82B6189925B6}" type="presParOf" srcId="{4DFEE52F-C334-46CE-BA84-CEA86AB95609}" destId="{270FC29F-6A90-43CC-B4CA-EF220BDCA0FB}" srcOrd="0" destOrd="0" presId="urn:microsoft.com/office/officeart/2005/8/layout/hierarchy1"/>
    <dgm:cxn modelId="{E4275C1C-BCA2-4931-A47E-1500B587FAA2}" type="presParOf" srcId="{4DFEE52F-C334-46CE-BA84-CEA86AB95609}" destId="{8228240D-2A73-4F55-B5F1-2D19149BAFFC}" srcOrd="1" destOrd="0" presId="urn:microsoft.com/office/officeart/2005/8/layout/hierarchy1"/>
    <dgm:cxn modelId="{BBF8231F-A64F-40DD-9A01-354D5A012130}" type="presParOf" srcId="{57EC6A4F-D602-4342-9E34-9659BFD00CB6}" destId="{C188C028-7A02-4D3E-946E-7D13B920B862}" srcOrd="1" destOrd="0" presId="urn:microsoft.com/office/officeart/2005/8/layout/hierarchy1"/>
    <dgm:cxn modelId="{4E79A06F-A917-4378-B26D-573DDF724722}" type="presParOf" srcId="{CA3C0723-0905-469B-8E3A-5F1A4DA744D4}" destId="{AE0A4C8C-247B-4453-AF8E-A3F2FF63E2C0}" srcOrd="2" destOrd="0" presId="urn:microsoft.com/office/officeart/2005/8/layout/hierarchy1"/>
    <dgm:cxn modelId="{5891AC26-C962-4A95-9514-717F459D86EF}" type="presParOf" srcId="{CA3C0723-0905-469B-8E3A-5F1A4DA744D4}" destId="{818A9C66-619B-426C-B60F-568447C640E7}" srcOrd="3" destOrd="0" presId="urn:microsoft.com/office/officeart/2005/8/layout/hierarchy1"/>
    <dgm:cxn modelId="{08931F2F-6E49-48C0-92B9-319E1BFA7D9C}" type="presParOf" srcId="{818A9C66-619B-426C-B60F-568447C640E7}" destId="{ED3AAAED-2CE0-4677-BBA2-0775183811AA}" srcOrd="0" destOrd="0" presId="urn:microsoft.com/office/officeart/2005/8/layout/hierarchy1"/>
    <dgm:cxn modelId="{CC8BC4FF-A4A1-47A9-8B22-357489DBF3AC}" type="presParOf" srcId="{ED3AAAED-2CE0-4677-BBA2-0775183811AA}" destId="{089AE831-12E4-4B42-BECB-796CF6D8ECBD}" srcOrd="0" destOrd="0" presId="urn:microsoft.com/office/officeart/2005/8/layout/hierarchy1"/>
    <dgm:cxn modelId="{9BB82779-AF00-4595-9ACD-0EF063310E44}" type="presParOf" srcId="{ED3AAAED-2CE0-4677-BBA2-0775183811AA}" destId="{C6CC2CE6-A312-4229-A8AC-58BB5B516CA1}" srcOrd="1" destOrd="0" presId="urn:microsoft.com/office/officeart/2005/8/layout/hierarchy1"/>
    <dgm:cxn modelId="{2578343B-0F51-4DC5-A17C-1FC1332AD74F}" type="presParOf" srcId="{818A9C66-619B-426C-B60F-568447C640E7}" destId="{AE8B41AA-F4C9-4167-95D5-35D298BA5547}" srcOrd="1" destOrd="0" presId="urn:microsoft.com/office/officeart/2005/8/layout/hierarchy1"/>
    <dgm:cxn modelId="{BB1EF454-59A8-44CF-9C3D-843CCF1CF385}" type="presParOf" srcId="{CA3C0723-0905-469B-8E3A-5F1A4DA744D4}" destId="{5CA0C6C4-D2DE-4D98-A482-40F888F19A4E}" srcOrd="4" destOrd="0" presId="urn:microsoft.com/office/officeart/2005/8/layout/hierarchy1"/>
    <dgm:cxn modelId="{88311FA3-869B-4621-A455-CEB7DDE8FF41}" type="presParOf" srcId="{CA3C0723-0905-469B-8E3A-5F1A4DA744D4}" destId="{A8638AFC-B1D5-4D6C-8869-E4EBF4AC3E15}" srcOrd="5" destOrd="0" presId="urn:microsoft.com/office/officeart/2005/8/layout/hierarchy1"/>
    <dgm:cxn modelId="{C28E86F7-6062-4DAD-BF99-E3C10233636B}" type="presParOf" srcId="{A8638AFC-B1D5-4D6C-8869-E4EBF4AC3E15}" destId="{7E43AA25-1BB9-4298-9E67-65BF19D185C2}" srcOrd="0" destOrd="0" presId="urn:microsoft.com/office/officeart/2005/8/layout/hierarchy1"/>
    <dgm:cxn modelId="{80417658-A327-49DC-97F7-FA38BFB31365}" type="presParOf" srcId="{7E43AA25-1BB9-4298-9E67-65BF19D185C2}" destId="{14AB965B-2B98-45FE-A860-2EFFC9FEA157}" srcOrd="0" destOrd="0" presId="urn:microsoft.com/office/officeart/2005/8/layout/hierarchy1"/>
    <dgm:cxn modelId="{21B06F2C-4110-4D1F-A82F-A60932FD0DC7}" type="presParOf" srcId="{7E43AA25-1BB9-4298-9E67-65BF19D185C2}" destId="{13326A5C-50BC-411A-9757-87A32FED6BDF}" srcOrd="1" destOrd="0" presId="urn:microsoft.com/office/officeart/2005/8/layout/hierarchy1"/>
    <dgm:cxn modelId="{FF06C110-07F2-4C05-BFEB-C1F80AE86E3C}" type="presParOf" srcId="{A8638AFC-B1D5-4D6C-8869-E4EBF4AC3E15}" destId="{839B27BA-6E37-46EC-9CB0-5BB5F938CDAF}" srcOrd="1" destOrd="0" presId="urn:microsoft.com/office/officeart/2005/8/layout/hierarchy1"/>
    <dgm:cxn modelId="{F5FCF691-7B8D-4094-9B06-C79A3AF43E19}" type="presParOf" srcId="{26031060-5599-4EF5-A6F7-9F7A85FF6B04}" destId="{6634B032-8F07-4512-B00A-4AE55F417C61}" srcOrd="2" destOrd="0" presId="urn:microsoft.com/office/officeart/2005/8/layout/hierarchy1"/>
    <dgm:cxn modelId="{520506AC-AAC1-46C4-A8AA-F68E40F62897}" type="presParOf" srcId="{26031060-5599-4EF5-A6F7-9F7A85FF6B04}" destId="{B74AAD9F-A4EC-49C4-8542-0C98541E2F78}" srcOrd="3" destOrd="0" presId="urn:microsoft.com/office/officeart/2005/8/layout/hierarchy1"/>
    <dgm:cxn modelId="{B1BE9F29-1C96-4DD0-BEB2-CFE4B9E45B0D}" type="presParOf" srcId="{B74AAD9F-A4EC-49C4-8542-0C98541E2F78}" destId="{BF366229-2BCA-4CEC-BF58-7796F448DCF7}" srcOrd="0" destOrd="0" presId="urn:microsoft.com/office/officeart/2005/8/layout/hierarchy1"/>
    <dgm:cxn modelId="{A77AF241-0AB8-477F-8FD8-B84C307AAAD5}" type="presParOf" srcId="{BF366229-2BCA-4CEC-BF58-7796F448DCF7}" destId="{1E4C81B3-8389-47A2-91DF-4C88913BDEC1}" srcOrd="0" destOrd="0" presId="urn:microsoft.com/office/officeart/2005/8/layout/hierarchy1"/>
    <dgm:cxn modelId="{6D1979E0-678B-4287-A047-F3548881C87F}" type="presParOf" srcId="{BF366229-2BCA-4CEC-BF58-7796F448DCF7}" destId="{67485362-38BF-4834-8743-8073B2D6B729}" srcOrd="1" destOrd="0" presId="urn:microsoft.com/office/officeart/2005/8/layout/hierarchy1"/>
    <dgm:cxn modelId="{904BA40A-AEBA-48EE-9091-00D44FB4ED14}" type="presParOf" srcId="{B74AAD9F-A4EC-49C4-8542-0C98541E2F78}" destId="{87BF4523-6698-47ED-854E-5B4B1E4EF30E}"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9616A9C-D2BE-4918-821E-7608B3F90112}" type="doc">
      <dgm:prSet loTypeId="urn:microsoft.com/office/officeart/2005/8/layout/hierarchy5" loCatId="hierarchy" qsTypeId="urn:microsoft.com/office/officeart/2005/8/quickstyle/3d1" qsCatId="3D" csTypeId="urn:microsoft.com/office/officeart/2005/8/colors/colorful4" csCatId="colorful" phldr="1"/>
      <dgm:spPr/>
      <dgm:t>
        <a:bodyPr/>
        <a:lstStyle/>
        <a:p>
          <a:endParaRPr lang="en-GB"/>
        </a:p>
      </dgm:t>
    </dgm:pt>
    <dgm:pt modelId="{72026301-97AF-4BBB-BEF9-F2585FDD6483}">
      <dgm:prSet phldrT="[Text]" custT="1"/>
      <dgm:spPr/>
      <dgm:t>
        <a:bodyPr/>
        <a:lstStyle/>
        <a:p>
          <a:r>
            <a:rPr lang="en-US" sz="4000" b="1" dirty="0" smtClean="0"/>
            <a:t>Parts</a:t>
          </a:r>
          <a:endParaRPr lang="en-GB" sz="2800" b="1" dirty="0"/>
        </a:p>
      </dgm:t>
    </dgm:pt>
    <dgm:pt modelId="{C23B9E69-D628-4FED-BA00-583A1001A13C}" type="parTrans" cxnId="{E818973A-08E0-412E-B875-3A1ADFE9EECC}">
      <dgm:prSet/>
      <dgm:spPr/>
      <dgm:t>
        <a:bodyPr/>
        <a:lstStyle/>
        <a:p>
          <a:endParaRPr lang="en-GB"/>
        </a:p>
      </dgm:t>
    </dgm:pt>
    <dgm:pt modelId="{1F4BDBD1-E1D7-402D-A6C9-8BA6A03DA9EA}" type="sibTrans" cxnId="{E818973A-08E0-412E-B875-3A1ADFE9EECC}">
      <dgm:prSet/>
      <dgm:spPr/>
      <dgm:t>
        <a:bodyPr/>
        <a:lstStyle/>
        <a:p>
          <a:endParaRPr lang="en-GB"/>
        </a:p>
      </dgm:t>
    </dgm:pt>
    <dgm:pt modelId="{541906BF-8084-4804-AE17-5C5C1A1AA87B}">
      <dgm:prSet phldrT="[Text]"/>
      <dgm:spPr/>
      <dgm:t>
        <a:bodyPr/>
        <a:lstStyle/>
        <a:p>
          <a:r>
            <a:rPr lang="en-US" dirty="0" smtClean="0">
              <a:solidFill>
                <a:schemeClr val="bg1"/>
              </a:solidFill>
              <a:latin typeface="Bauhaus 93" pitchFamily="82" charset="0"/>
            </a:rPr>
            <a:t>Tank or container</a:t>
          </a:r>
          <a:endParaRPr lang="en-GB" dirty="0">
            <a:solidFill>
              <a:schemeClr val="bg1"/>
            </a:solidFill>
          </a:endParaRPr>
        </a:p>
      </dgm:t>
    </dgm:pt>
    <dgm:pt modelId="{6226646C-2DDF-4D2F-B0D4-87D914BC1E1F}" type="parTrans" cxnId="{D1FD9B1B-D3F8-430D-8332-155BA6DE86B1}">
      <dgm:prSet/>
      <dgm:spPr/>
      <dgm:t>
        <a:bodyPr/>
        <a:lstStyle/>
        <a:p>
          <a:endParaRPr lang="en-GB"/>
        </a:p>
      </dgm:t>
    </dgm:pt>
    <dgm:pt modelId="{EA7EA5B2-1895-4C7E-9C68-C7EEEE8356F1}" type="sibTrans" cxnId="{D1FD9B1B-D3F8-430D-8332-155BA6DE86B1}">
      <dgm:prSet/>
      <dgm:spPr/>
      <dgm:t>
        <a:bodyPr/>
        <a:lstStyle/>
        <a:p>
          <a:endParaRPr lang="en-GB"/>
        </a:p>
      </dgm:t>
    </dgm:pt>
    <dgm:pt modelId="{CBD20611-7669-4A2B-8D85-2A8128B2A557}">
      <dgm:prSet phldrT="[Text]"/>
      <dgm:spPr/>
      <dgm:t>
        <a:bodyPr/>
        <a:lstStyle/>
        <a:p>
          <a:r>
            <a:rPr lang="en-US" dirty="0" smtClean="0">
              <a:solidFill>
                <a:schemeClr val="bg1"/>
              </a:solidFill>
              <a:latin typeface="Bauhaus 93" pitchFamily="82" charset="0"/>
            </a:rPr>
            <a:t>energy supplier </a:t>
          </a:r>
          <a:endParaRPr lang="en-GB" dirty="0">
            <a:solidFill>
              <a:schemeClr val="bg1"/>
            </a:solidFill>
          </a:endParaRPr>
        </a:p>
      </dgm:t>
    </dgm:pt>
    <dgm:pt modelId="{18E4159E-9B67-4E8F-90CE-95181C8B98B8}" type="parTrans" cxnId="{3457AE8D-F3EE-4902-AB62-DEBFADDDA32A}">
      <dgm:prSet/>
      <dgm:spPr/>
      <dgm:t>
        <a:bodyPr/>
        <a:lstStyle/>
        <a:p>
          <a:endParaRPr lang="en-GB"/>
        </a:p>
      </dgm:t>
    </dgm:pt>
    <dgm:pt modelId="{BADD2E32-A810-42D8-B6D2-5E72D590D1EF}" type="sibTrans" cxnId="{3457AE8D-F3EE-4902-AB62-DEBFADDDA32A}">
      <dgm:prSet/>
      <dgm:spPr/>
      <dgm:t>
        <a:bodyPr/>
        <a:lstStyle/>
        <a:p>
          <a:endParaRPr lang="en-GB"/>
        </a:p>
      </dgm:t>
    </dgm:pt>
    <dgm:pt modelId="{2993A862-9D68-493F-AEB4-2F6A932CDA5F}">
      <dgm:prSet phldrT="[Text]"/>
      <dgm:spPr/>
      <dgm:t>
        <a:bodyPr/>
        <a:lstStyle/>
        <a:p>
          <a:r>
            <a:rPr lang="en-US" b="1" dirty="0" smtClean="0"/>
            <a:t>Mixing is limited in volume contained in suitable mixer </a:t>
          </a:r>
          <a:endParaRPr lang="en-GB" dirty="0"/>
        </a:p>
      </dgm:t>
    </dgm:pt>
    <dgm:pt modelId="{F4088AC0-2F73-40CB-99C2-CC17129F4571}" type="parTrans" cxnId="{DB89C6F6-EA1B-41C6-9933-123FDD0E1A6B}">
      <dgm:prSet/>
      <dgm:spPr/>
      <dgm:t>
        <a:bodyPr/>
        <a:lstStyle/>
        <a:p>
          <a:endParaRPr lang="en-GB"/>
        </a:p>
      </dgm:t>
    </dgm:pt>
    <dgm:pt modelId="{54D63E10-BB6D-42D5-ADAD-AAEE0519B741}" type="sibTrans" cxnId="{DB89C6F6-EA1B-41C6-9933-123FDD0E1A6B}">
      <dgm:prSet/>
      <dgm:spPr/>
      <dgm:t>
        <a:bodyPr/>
        <a:lstStyle/>
        <a:p>
          <a:endParaRPr lang="en-GB"/>
        </a:p>
      </dgm:t>
    </dgm:pt>
    <dgm:pt modelId="{9B083BE1-1071-494B-86D2-63A1ABDC0D45}">
      <dgm:prSet phldrT="[Text]" phldr="1"/>
      <dgm:spPr/>
      <dgm:t>
        <a:bodyPr/>
        <a:lstStyle/>
        <a:p>
          <a:endParaRPr lang="en-GB"/>
        </a:p>
      </dgm:t>
    </dgm:pt>
    <dgm:pt modelId="{B137A472-3A64-4636-A264-6FF9A215E309}" type="parTrans" cxnId="{FD301160-0640-479F-89F8-21388B2FB24C}">
      <dgm:prSet/>
      <dgm:spPr/>
      <dgm:t>
        <a:bodyPr/>
        <a:lstStyle/>
        <a:p>
          <a:endParaRPr lang="en-GB"/>
        </a:p>
      </dgm:t>
    </dgm:pt>
    <dgm:pt modelId="{F02D4BDB-0BDE-4EB0-8CBA-1C657AB1ACE0}" type="sibTrans" cxnId="{FD301160-0640-479F-89F8-21388B2FB24C}">
      <dgm:prSet/>
      <dgm:spPr/>
      <dgm:t>
        <a:bodyPr/>
        <a:lstStyle/>
        <a:p>
          <a:endParaRPr lang="en-GB"/>
        </a:p>
      </dgm:t>
    </dgm:pt>
    <dgm:pt modelId="{4AC6F45E-435F-4B4B-BEC5-ED641D45DCC0}">
      <dgm:prSet phldrT="[Text]"/>
      <dgm:spPr/>
      <dgm:t>
        <a:bodyPr/>
        <a:lstStyle/>
        <a:p>
          <a:r>
            <a:rPr lang="en-US" dirty="0" smtClean="0"/>
            <a:t>Also used to direct the flow within vessel like baffles, Vanes or ducts </a:t>
          </a:r>
          <a:endParaRPr lang="en-GB" dirty="0"/>
        </a:p>
      </dgm:t>
    </dgm:pt>
    <dgm:pt modelId="{A2AF765D-3C00-4C94-90AE-E2ECD9BEFB54}" type="parTrans" cxnId="{AE2C780C-8205-48AF-A436-855992050FBC}">
      <dgm:prSet/>
      <dgm:spPr/>
      <dgm:t>
        <a:bodyPr/>
        <a:lstStyle/>
        <a:p>
          <a:endParaRPr lang="en-GB"/>
        </a:p>
      </dgm:t>
    </dgm:pt>
    <dgm:pt modelId="{0AFC6C33-8A87-4DD2-9C27-A89EB2E194E0}" type="sibTrans" cxnId="{AE2C780C-8205-48AF-A436-855992050FBC}">
      <dgm:prSet/>
      <dgm:spPr/>
      <dgm:t>
        <a:bodyPr/>
        <a:lstStyle/>
        <a:p>
          <a:endParaRPr lang="en-GB"/>
        </a:p>
      </dgm:t>
    </dgm:pt>
    <dgm:pt modelId="{21D1603D-2FBB-402E-81A7-647D3301D9C0}">
      <dgm:prSet phldrT="[Text]"/>
      <dgm:spPr/>
      <dgm:t>
        <a:bodyPr/>
        <a:lstStyle/>
        <a:p>
          <a:r>
            <a:rPr lang="en-US" dirty="0" smtClean="0"/>
            <a:t>Liquid jet</a:t>
          </a:r>
          <a:endParaRPr lang="en-GB" dirty="0"/>
        </a:p>
      </dgm:t>
    </dgm:pt>
    <dgm:pt modelId="{11423B8C-7376-4C90-AC49-FD3252E16ED3}" type="parTrans" cxnId="{575A4AD2-F94E-430A-A39F-FE3CF60A9CE5}">
      <dgm:prSet/>
      <dgm:spPr/>
      <dgm:t>
        <a:bodyPr/>
        <a:lstStyle/>
        <a:p>
          <a:endParaRPr lang="en-GB"/>
        </a:p>
      </dgm:t>
    </dgm:pt>
    <dgm:pt modelId="{2FEF94FA-88A6-444A-95A5-491561D6545B}" type="sibTrans" cxnId="{575A4AD2-F94E-430A-A39F-FE3CF60A9CE5}">
      <dgm:prSet/>
      <dgm:spPr/>
      <dgm:t>
        <a:bodyPr/>
        <a:lstStyle/>
        <a:p>
          <a:endParaRPr lang="en-GB"/>
        </a:p>
      </dgm:t>
    </dgm:pt>
    <dgm:pt modelId="{8436F0CD-3AC8-4991-A3D9-72D77D82AB16}">
      <dgm:prSet phldrT="[Text]"/>
      <dgm:spPr/>
      <dgm:t>
        <a:bodyPr/>
        <a:lstStyle/>
        <a:p>
          <a:r>
            <a:rPr lang="en-US" dirty="0" smtClean="0"/>
            <a:t>Impellers</a:t>
          </a:r>
          <a:endParaRPr lang="en-GB" dirty="0"/>
        </a:p>
      </dgm:t>
    </dgm:pt>
    <dgm:pt modelId="{E969F446-735D-40A2-88CA-D558CB0DB80F}" type="parTrans" cxnId="{1F68CD84-25CF-4B02-B2CA-03AB3ACF8721}">
      <dgm:prSet/>
      <dgm:spPr/>
      <dgm:t>
        <a:bodyPr/>
        <a:lstStyle/>
        <a:p>
          <a:endParaRPr lang="en-GB"/>
        </a:p>
      </dgm:t>
    </dgm:pt>
    <dgm:pt modelId="{C6C4024A-2346-4A4C-A385-44BC1935AED1}" type="sibTrans" cxnId="{1F68CD84-25CF-4B02-B2CA-03AB3ACF8721}">
      <dgm:prSet/>
      <dgm:spPr/>
      <dgm:t>
        <a:bodyPr/>
        <a:lstStyle/>
        <a:p>
          <a:endParaRPr lang="en-GB"/>
        </a:p>
      </dgm:t>
    </dgm:pt>
    <dgm:pt modelId="{FA0B72DA-0B0C-42B2-8B1F-C3A56C174141}">
      <dgm:prSet phldrT="[Text]"/>
      <dgm:spPr/>
      <dgm:t>
        <a:bodyPr/>
        <a:lstStyle/>
        <a:p>
          <a:r>
            <a:rPr lang="en-US" dirty="0" smtClean="0"/>
            <a:t>Air </a:t>
          </a:r>
          <a:r>
            <a:rPr lang="en-US" dirty="0" err="1" smtClean="0"/>
            <a:t>straem</a:t>
          </a:r>
          <a:r>
            <a:rPr lang="en-US" dirty="0" smtClean="0"/>
            <a:t> </a:t>
          </a:r>
          <a:endParaRPr lang="en-GB" dirty="0"/>
        </a:p>
      </dgm:t>
    </dgm:pt>
    <dgm:pt modelId="{1BBAA82E-E68D-47B5-9C7D-7D44DDEE8F63}" type="parTrans" cxnId="{BC89E472-8274-4207-AF07-4C0953003BCA}">
      <dgm:prSet/>
      <dgm:spPr/>
      <dgm:t>
        <a:bodyPr/>
        <a:lstStyle/>
        <a:p>
          <a:endParaRPr lang="en-GB"/>
        </a:p>
      </dgm:t>
    </dgm:pt>
    <dgm:pt modelId="{C4FA0C2C-F1AB-48D0-807D-9F94559121FB}" type="sibTrans" cxnId="{BC89E472-8274-4207-AF07-4C0953003BCA}">
      <dgm:prSet/>
      <dgm:spPr/>
      <dgm:t>
        <a:bodyPr/>
        <a:lstStyle/>
        <a:p>
          <a:endParaRPr lang="en-GB"/>
        </a:p>
      </dgm:t>
    </dgm:pt>
    <dgm:pt modelId="{24DD3627-B800-4E2A-96CA-BF03A7406565}" type="pres">
      <dgm:prSet presAssocID="{E9616A9C-D2BE-4918-821E-7608B3F90112}" presName="mainComposite" presStyleCnt="0">
        <dgm:presLayoutVars>
          <dgm:chPref val="1"/>
          <dgm:dir/>
          <dgm:animOne val="branch"/>
          <dgm:animLvl val="lvl"/>
          <dgm:resizeHandles val="exact"/>
        </dgm:presLayoutVars>
      </dgm:prSet>
      <dgm:spPr/>
      <dgm:t>
        <a:bodyPr/>
        <a:lstStyle/>
        <a:p>
          <a:endParaRPr lang="en-GB"/>
        </a:p>
      </dgm:t>
    </dgm:pt>
    <dgm:pt modelId="{114AA92C-0AD6-4B93-A9A5-A9951D2F2BDB}" type="pres">
      <dgm:prSet presAssocID="{E9616A9C-D2BE-4918-821E-7608B3F90112}" presName="hierFlow" presStyleCnt="0"/>
      <dgm:spPr/>
    </dgm:pt>
    <dgm:pt modelId="{E25DD890-89C8-4835-BB68-18ED5DCF2755}" type="pres">
      <dgm:prSet presAssocID="{E9616A9C-D2BE-4918-821E-7608B3F90112}" presName="firstBuf" presStyleCnt="0"/>
      <dgm:spPr/>
    </dgm:pt>
    <dgm:pt modelId="{7F0A7198-4ADA-4EB5-BA0E-54276C4DB178}" type="pres">
      <dgm:prSet presAssocID="{E9616A9C-D2BE-4918-821E-7608B3F90112}" presName="hierChild1" presStyleCnt="0">
        <dgm:presLayoutVars>
          <dgm:chPref val="1"/>
          <dgm:animOne val="branch"/>
          <dgm:animLvl val="lvl"/>
        </dgm:presLayoutVars>
      </dgm:prSet>
      <dgm:spPr/>
    </dgm:pt>
    <dgm:pt modelId="{363C87B7-BBB2-49BC-9780-49080768CDEF}" type="pres">
      <dgm:prSet presAssocID="{72026301-97AF-4BBB-BEF9-F2585FDD6483}" presName="Name17" presStyleCnt="0"/>
      <dgm:spPr/>
    </dgm:pt>
    <dgm:pt modelId="{F76FB0A6-A54A-447C-93E6-E32EEF9BBCEB}" type="pres">
      <dgm:prSet presAssocID="{72026301-97AF-4BBB-BEF9-F2585FDD6483}" presName="level1Shape" presStyleLbl="node0" presStyleIdx="0" presStyleCnt="1">
        <dgm:presLayoutVars>
          <dgm:chPref val="3"/>
        </dgm:presLayoutVars>
      </dgm:prSet>
      <dgm:spPr/>
      <dgm:t>
        <a:bodyPr/>
        <a:lstStyle/>
        <a:p>
          <a:endParaRPr lang="en-GB"/>
        </a:p>
      </dgm:t>
    </dgm:pt>
    <dgm:pt modelId="{B5911F05-59C2-4412-B6D2-E31227D197C4}" type="pres">
      <dgm:prSet presAssocID="{72026301-97AF-4BBB-BEF9-F2585FDD6483}" presName="hierChild2" presStyleCnt="0"/>
      <dgm:spPr/>
    </dgm:pt>
    <dgm:pt modelId="{B7A04369-50E0-4C25-905E-E4F089C58FA3}" type="pres">
      <dgm:prSet presAssocID="{6226646C-2DDF-4D2F-B0D4-87D914BC1E1F}" presName="Name25" presStyleLbl="parChTrans1D2" presStyleIdx="0" presStyleCnt="2"/>
      <dgm:spPr/>
      <dgm:t>
        <a:bodyPr/>
        <a:lstStyle/>
        <a:p>
          <a:endParaRPr lang="en-GB"/>
        </a:p>
      </dgm:t>
    </dgm:pt>
    <dgm:pt modelId="{E93185B2-33A7-4F0B-A874-8BEC6A5F9880}" type="pres">
      <dgm:prSet presAssocID="{6226646C-2DDF-4D2F-B0D4-87D914BC1E1F}" presName="connTx" presStyleLbl="parChTrans1D2" presStyleIdx="0" presStyleCnt="2"/>
      <dgm:spPr/>
      <dgm:t>
        <a:bodyPr/>
        <a:lstStyle/>
        <a:p>
          <a:endParaRPr lang="en-GB"/>
        </a:p>
      </dgm:t>
    </dgm:pt>
    <dgm:pt modelId="{913B8099-CAA6-4777-84DB-7D17CBA3E293}" type="pres">
      <dgm:prSet presAssocID="{541906BF-8084-4804-AE17-5C5C1A1AA87B}" presName="Name30" presStyleCnt="0"/>
      <dgm:spPr/>
    </dgm:pt>
    <dgm:pt modelId="{22B2908E-83AA-4764-991E-1E3CF1457436}" type="pres">
      <dgm:prSet presAssocID="{541906BF-8084-4804-AE17-5C5C1A1AA87B}" presName="level2Shape" presStyleLbl="node2" presStyleIdx="0" presStyleCnt="2"/>
      <dgm:spPr/>
      <dgm:t>
        <a:bodyPr/>
        <a:lstStyle/>
        <a:p>
          <a:endParaRPr lang="en-GB"/>
        </a:p>
      </dgm:t>
    </dgm:pt>
    <dgm:pt modelId="{B75CEDD3-B609-4BAE-9DED-99B081122993}" type="pres">
      <dgm:prSet presAssocID="{541906BF-8084-4804-AE17-5C5C1A1AA87B}" presName="hierChild3" presStyleCnt="0"/>
      <dgm:spPr/>
    </dgm:pt>
    <dgm:pt modelId="{476EE531-99CB-42D3-A643-D0756E64DD88}" type="pres">
      <dgm:prSet presAssocID="{18E4159E-9B67-4E8F-90CE-95181C8B98B8}" presName="Name25" presStyleLbl="parChTrans1D2" presStyleIdx="1" presStyleCnt="2"/>
      <dgm:spPr/>
      <dgm:t>
        <a:bodyPr/>
        <a:lstStyle/>
        <a:p>
          <a:endParaRPr lang="en-GB"/>
        </a:p>
      </dgm:t>
    </dgm:pt>
    <dgm:pt modelId="{4CC4BF7A-E4B6-41DE-A510-F53B682CCA40}" type="pres">
      <dgm:prSet presAssocID="{18E4159E-9B67-4E8F-90CE-95181C8B98B8}" presName="connTx" presStyleLbl="parChTrans1D2" presStyleIdx="1" presStyleCnt="2"/>
      <dgm:spPr/>
      <dgm:t>
        <a:bodyPr/>
        <a:lstStyle/>
        <a:p>
          <a:endParaRPr lang="en-GB"/>
        </a:p>
      </dgm:t>
    </dgm:pt>
    <dgm:pt modelId="{95AD2703-6B13-4678-8F5D-526AFBBFC8FC}" type="pres">
      <dgm:prSet presAssocID="{CBD20611-7669-4A2B-8D85-2A8128B2A557}" presName="Name30" presStyleCnt="0"/>
      <dgm:spPr/>
    </dgm:pt>
    <dgm:pt modelId="{BD881A58-4C33-48C5-B03D-7CCD1E740D80}" type="pres">
      <dgm:prSet presAssocID="{CBD20611-7669-4A2B-8D85-2A8128B2A557}" presName="level2Shape" presStyleLbl="node2" presStyleIdx="1" presStyleCnt="2"/>
      <dgm:spPr/>
      <dgm:t>
        <a:bodyPr/>
        <a:lstStyle/>
        <a:p>
          <a:endParaRPr lang="en-GB"/>
        </a:p>
      </dgm:t>
    </dgm:pt>
    <dgm:pt modelId="{6F25EDEE-A292-40F6-912C-DDE8F24F3A5F}" type="pres">
      <dgm:prSet presAssocID="{CBD20611-7669-4A2B-8D85-2A8128B2A557}" presName="hierChild3" presStyleCnt="0"/>
      <dgm:spPr/>
    </dgm:pt>
    <dgm:pt modelId="{D4CED5BF-BB50-488C-8A23-05A4750A2CE1}" type="pres">
      <dgm:prSet presAssocID="{E969F446-735D-40A2-88CA-D558CB0DB80F}" presName="Name25" presStyleLbl="parChTrans1D3" presStyleIdx="0" presStyleCnt="3"/>
      <dgm:spPr/>
      <dgm:t>
        <a:bodyPr/>
        <a:lstStyle/>
        <a:p>
          <a:endParaRPr lang="en-GB"/>
        </a:p>
      </dgm:t>
    </dgm:pt>
    <dgm:pt modelId="{B164D45C-3397-46B6-A6BC-0AC17364A547}" type="pres">
      <dgm:prSet presAssocID="{E969F446-735D-40A2-88CA-D558CB0DB80F}" presName="connTx" presStyleLbl="parChTrans1D3" presStyleIdx="0" presStyleCnt="3"/>
      <dgm:spPr/>
      <dgm:t>
        <a:bodyPr/>
        <a:lstStyle/>
        <a:p>
          <a:endParaRPr lang="en-GB"/>
        </a:p>
      </dgm:t>
    </dgm:pt>
    <dgm:pt modelId="{FD7D6B59-AD0B-4B52-9813-FF906189C7DE}" type="pres">
      <dgm:prSet presAssocID="{8436F0CD-3AC8-4991-A3D9-72D77D82AB16}" presName="Name30" presStyleCnt="0"/>
      <dgm:spPr/>
    </dgm:pt>
    <dgm:pt modelId="{BF0C5C23-6104-4A12-95F2-DC105FFB7AB0}" type="pres">
      <dgm:prSet presAssocID="{8436F0CD-3AC8-4991-A3D9-72D77D82AB16}" presName="level2Shape" presStyleLbl="node3" presStyleIdx="0" presStyleCnt="3"/>
      <dgm:spPr/>
      <dgm:t>
        <a:bodyPr/>
        <a:lstStyle/>
        <a:p>
          <a:endParaRPr lang="en-GB"/>
        </a:p>
      </dgm:t>
    </dgm:pt>
    <dgm:pt modelId="{65C46D18-D74E-4E23-950B-8B0249CF28AD}" type="pres">
      <dgm:prSet presAssocID="{8436F0CD-3AC8-4991-A3D9-72D77D82AB16}" presName="hierChild3" presStyleCnt="0"/>
      <dgm:spPr/>
    </dgm:pt>
    <dgm:pt modelId="{84A3A2CC-203F-4CA8-873F-D30487EF9E3A}" type="pres">
      <dgm:prSet presAssocID="{1BBAA82E-E68D-47B5-9C7D-7D44DDEE8F63}" presName="Name25" presStyleLbl="parChTrans1D3" presStyleIdx="1" presStyleCnt="3"/>
      <dgm:spPr/>
      <dgm:t>
        <a:bodyPr/>
        <a:lstStyle/>
        <a:p>
          <a:endParaRPr lang="en-GB"/>
        </a:p>
      </dgm:t>
    </dgm:pt>
    <dgm:pt modelId="{3A381CC6-556C-467D-8152-9B8C178967D4}" type="pres">
      <dgm:prSet presAssocID="{1BBAA82E-E68D-47B5-9C7D-7D44DDEE8F63}" presName="connTx" presStyleLbl="parChTrans1D3" presStyleIdx="1" presStyleCnt="3"/>
      <dgm:spPr/>
      <dgm:t>
        <a:bodyPr/>
        <a:lstStyle/>
        <a:p>
          <a:endParaRPr lang="en-GB"/>
        </a:p>
      </dgm:t>
    </dgm:pt>
    <dgm:pt modelId="{C896B372-B13C-471B-9246-2B25E68DB4CF}" type="pres">
      <dgm:prSet presAssocID="{FA0B72DA-0B0C-42B2-8B1F-C3A56C174141}" presName="Name30" presStyleCnt="0"/>
      <dgm:spPr/>
    </dgm:pt>
    <dgm:pt modelId="{A8B0685D-2DCF-4427-ACB2-7EE66C89901D}" type="pres">
      <dgm:prSet presAssocID="{FA0B72DA-0B0C-42B2-8B1F-C3A56C174141}" presName="level2Shape" presStyleLbl="node3" presStyleIdx="1" presStyleCnt="3"/>
      <dgm:spPr/>
      <dgm:t>
        <a:bodyPr/>
        <a:lstStyle/>
        <a:p>
          <a:endParaRPr lang="en-GB"/>
        </a:p>
      </dgm:t>
    </dgm:pt>
    <dgm:pt modelId="{DBD5D20C-BBAF-4B06-8384-A067EB93F2D2}" type="pres">
      <dgm:prSet presAssocID="{FA0B72DA-0B0C-42B2-8B1F-C3A56C174141}" presName="hierChild3" presStyleCnt="0"/>
      <dgm:spPr/>
    </dgm:pt>
    <dgm:pt modelId="{FF385C49-AE03-42E1-9192-9AA878A81353}" type="pres">
      <dgm:prSet presAssocID="{11423B8C-7376-4C90-AC49-FD3252E16ED3}" presName="Name25" presStyleLbl="parChTrans1D3" presStyleIdx="2" presStyleCnt="3"/>
      <dgm:spPr/>
      <dgm:t>
        <a:bodyPr/>
        <a:lstStyle/>
        <a:p>
          <a:endParaRPr lang="en-GB"/>
        </a:p>
      </dgm:t>
    </dgm:pt>
    <dgm:pt modelId="{98858730-E411-4F18-BE90-2675C0C552FF}" type="pres">
      <dgm:prSet presAssocID="{11423B8C-7376-4C90-AC49-FD3252E16ED3}" presName="connTx" presStyleLbl="parChTrans1D3" presStyleIdx="2" presStyleCnt="3"/>
      <dgm:spPr/>
      <dgm:t>
        <a:bodyPr/>
        <a:lstStyle/>
        <a:p>
          <a:endParaRPr lang="en-GB"/>
        </a:p>
      </dgm:t>
    </dgm:pt>
    <dgm:pt modelId="{DEAB1D34-5780-4373-8921-D719C6FA785C}" type="pres">
      <dgm:prSet presAssocID="{21D1603D-2FBB-402E-81A7-647D3301D9C0}" presName="Name30" presStyleCnt="0"/>
      <dgm:spPr/>
    </dgm:pt>
    <dgm:pt modelId="{79A144A2-9266-40B9-89A6-73EC5D495B98}" type="pres">
      <dgm:prSet presAssocID="{21D1603D-2FBB-402E-81A7-647D3301D9C0}" presName="level2Shape" presStyleLbl="node3" presStyleIdx="2" presStyleCnt="3"/>
      <dgm:spPr/>
      <dgm:t>
        <a:bodyPr/>
        <a:lstStyle/>
        <a:p>
          <a:endParaRPr lang="en-GB"/>
        </a:p>
      </dgm:t>
    </dgm:pt>
    <dgm:pt modelId="{649E8D53-EF1D-4D00-890D-19B8566ECD74}" type="pres">
      <dgm:prSet presAssocID="{21D1603D-2FBB-402E-81A7-647D3301D9C0}" presName="hierChild3" presStyleCnt="0"/>
      <dgm:spPr/>
    </dgm:pt>
    <dgm:pt modelId="{B5FCC8CD-B0AA-4197-B271-3C9B599D0C70}" type="pres">
      <dgm:prSet presAssocID="{E9616A9C-D2BE-4918-821E-7608B3F90112}" presName="bgShapesFlow" presStyleCnt="0"/>
      <dgm:spPr/>
    </dgm:pt>
    <dgm:pt modelId="{DF422ECF-8615-467B-BC59-9AEE2D54F5AB}" type="pres">
      <dgm:prSet presAssocID="{2993A862-9D68-493F-AEB4-2F6A932CDA5F}" presName="rectComp" presStyleCnt="0"/>
      <dgm:spPr/>
    </dgm:pt>
    <dgm:pt modelId="{EA3943EA-29E3-4CC7-8264-3CEC0C46282F}" type="pres">
      <dgm:prSet presAssocID="{2993A862-9D68-493F-AEB4-2F6A932CDA5F}" presName="bgRect" presStyleLbl="bgShp" presStyleIdx="0" presStyleCnt="3"/>
      <dgm:spPr/>
      <dgm:t>
        <a:bodyPr/>
        <a:lstStyle/>
        <a:p>
          <a:endParaRPr lang="en-GB"/>
        </a:p>
      </dgm:t>
    </dgm:pt>
    <dgm:pt modelId="{1B9FB353-F66F-4EB6-BAE3-CE6B2064F5D7}" type="pres">
      <dgm:prSet presAssocID="{2993A862-9D68-493F-AEB4-2F6A932CDA5F}" presName="bgRectTx" presStyleLbl="bgShp" presStyleIdx="0" presStyleCnt="3">
        <dgm:presLayoutVars>
          <dgm:bulletEnabled val="1"/>
        </dgm:presLayoutVars>
      </dgm:prSet>
      <dgm:spPr/>
      <dgm:t>
        <a:bodyPr/>
        <a:lstStyle/>
        <a:p>
          <a:endParaRPr lang="en-GB"/>
        </a:p>
      </dgm:t>
    </dgm:pt>
    <dgm:pt modelId="{C9D5F43E-B1FF-43DE-98B3-0E3BADC99CBE}" type="pres">
      <dgm:prSet presAssocID="{2993A862-9D68-493F-AEB4-2F6A932CDA5F}" presName="spComp" presStyleCnt="0"/>
      <dgm:spPr/>
    </dgm:pt>
    <dgm:pt modelId="{284FCF8D-DCE6-4C18-9264-3BEB3C946EC2}" type="pres">
      <dgm:prSet presAssocID="{2993A862-9D68-493F-AEB4-2F6A932CDA5F}" presName="hSp" presStyleCnt="0"/>
      <dgm:spPr/>
    </dgm:pt>
    <dgm:pt modelId="{6111FD86-5BE1-4755-8060-8CCF9650A874}" type="pres">
      <dgm:prSet presAssocID="{9B083BE1-1071-494B-86D2-63A1ABDC0D45}" presName="rectComp" presStyleCnt="0"/>
      <dgm:spPr/>
    </dgm:pt>
    <dgm:pt modelId="{4FDC8231-2C11-4AE9-8FC1-46BBAB6781CC}" type="pres">
      <dgm:prSet presAssocID="{9B083BE1-1071-494B-86D2-63A1ABDC0D45}" presName="bgRect" presStyleLbl="bgShp" presStyleIdx="1" presStyleCnt="3"/>
      <dgm:spPr/>
      <dgm:t>
        <a:bodyPr/>
        <a:lstStyle/>
        <a:p>
          <a:endParaRPr lang="en-GB"/>
        </a:p>
      </dgm:t>
    </dgm:pt>
    <dgm:pt modelId="{241EB171-E905-4AF6-8CAC-F2391E1BA2E8}" type="pres">
      <dgm:prSet presAssocID="{9B083BE1-1071-494B-86D2-63A1ABDC0D45}" presName="bgRectTx" presStyleLbl="bgShp" presStyleIdx="1" presStyleCnt="3">
        <dgm:presLayoutVars>
          <dgm:bulletEnabled val="1"/>
        </dgm:presLayoutVars>
      </dgm:prSet>
      <dgm:spPr/>
      <dgm:t>
        <a:bodyPr/>
        <a:lstStyle/>
        <a:p>
          <a:endParaRPr lang="en-GB"/>
        </a:p>
      </dgm:t>
    </dgm:pt>
    <dgm:pt modelId="{E642760A-D15C-46F3-B8D0-103FD277AC49}" type="pres">
      <dgm:prSet presAssocID="{9B083BE1-1071-494B-86D2-63A1ABDC0D45}" presName="spComp" presStyleCnt="0"/>
      <dgm:spPr/>
    </dgm:pt>
    <dgm:pt modelId="{58747905-E23F-469D-AB53-E008C9C9BAB1}" type="pres">
      <dgm:prSet presAssocID="{9B083BE1-1071-494B-86D2-63A1ABDC0D45}" presName="hSp" presStyleCnt="0"/>
      <dgm:spPr/>
    </dgm:pt>
    <dgm:pt modelId="{5492D88D-1D61-44A8-80DE-53013EC27ACD}" type="pres">
      <dgm:prSet presAssocID="{4AC6F45E-435F-4B4B-BEC5-ED641D45DCC0}" presName="rectComp" presStyleCnt="0"/>
      <dgm:spPr/>
    </dgm:pt>
    <dgm:pt modelId="{79006FFD-3B10-4366-8686-6EB016A8BFFF}" type="pres">
      <dgm:prSet presAssocID="{4AC6F45E-435F-4B4B-BEC5-ED641D45DCC0}" presName="bgRect" presStyleLbl="bgShp" presStyleIdx="2" presStyleCnt="3"/>
      <dgm:spPr/>
      <dgm:t>
        <a:bodyPr/>
        <a:lstStyle/>
        <a:p>
          <a:endParaRPr lang="en-GB"/>
        </a:p>
      </dgm:t>
    </dgm:pt>
    <dgm:pt modelId="{E96DE9AC-F48D-4883-8F25-F911BC58DBBC}" type="pres">
      <dgm:prSet presAssocID="{4AC6F45E-435F-4B4B-BEC5-ED641D45DCC0}" presName="bgRectTx" presStyleLbl="bgShp" presStyleIdx="2" presStyleCnt="3">
        <dgm:presLayoutVars>
          <dgm:bulletEnabled val="1"/>
        </dgm:presLayoutVars>
      </dgm:prSet>
      <dgm:spPr/>
      <dgm:t>
        <a:bodyPr/>
        <a:lstStyle/>
        <a:p>
          <a:endParaRPr lang="en-GB"/>
        </a:p>
      </dgm:t>
    </dgm:pt>
  </dgm:ptLst>
  <dgm:cxnLst>
    <dgm:cxn modelId="{6FE2E6F1-058C-4D01-B183-3D3C33B44BEC}" type="presOf" srcId="{E9616A9C-D2BE-4918-821E-7608B3F90112}" destId="{24DD3627-B800-4E2A-96CA-BF03A7406565}" srcOrd="0" destOrd="0" presId="urn:microsoft.com/office/officeart/2005/8/layout/hierarchy5"/>
    <dgm:cxn modelId="{8BA88725-F746-41F9-B694-28F53FC3B5DA}" type="presOf" srcId="{E969F446-735D-40A2-88CA-D558CB0DB80F}" destId="{D4CED5BF-BB50-488C-8A23-05A4750A2CE1}" srcOrd="0" destOrd="0" presId="urn:microsoft.com/office/officeart/2005/8/layout/hierarchy5"/>
    <dgm:cxn modelId="{AE2C780C-8205-48AF-A436-855992050FBC}" srcId="{E9616A9C-D2BE-4918-821E-7608B3F90112}" destId="{4AC6F45E-435F-4B4B-BEC5-ED641D45DCC0}" srcOrd="3" destOrd="0" parTransId="{A2AF765D-3C00-4C94-90AE-E2ECD9BEFB54}" sibTransId="{0AFC6C33-8A87-4DD2-9C27-A89EB2E194E0}"/>
    <dgm:cxn modelId="{FB73B3C2-583B-4950-BAE9-DC44621CC816}" type="presOf" srcId="{11423B8C-7376-4C90-AC49-FD3252E16ED3}" destId="{FF385C49-AE03-42E1-9192-9AA878A81353}" srcOrd="0" destOrd="0" presId="urn:microsoft.com/office/officeart/2005/8/layout/hierarchy5"/>
    <dgm:cxn modelId="{615EB4D3-94A2-4488-9AA7-162FD01225F2}" type="presOf" srcId="{8436F0CD-3AC8-4991-A3D9-72D77D82AB16}" destId="{BF0C5C23-6104-4A12-95F2-DC105FFB7AB0}" srcOrd="0" destOrd="0" presId="urn:microsoft.com/office/officeart/2005/8/layout/hierarchy5"/>
    <dgm:cxn modelId="{4B5E9CA0-BD1D-45A8-9781-73605141F054}" type="presOf" srcId="{4AC6F45E-435F-4B4B-BEC5-ED641D45DCC0}" destId="{E96DE9AC-F48D-4883-8F25-F911BC58DBBC}" srcOrd="1" destOrd="0" presId="urn:microsoft.com/office/officeart/2005/8/layout/hierarchy5"/>
    <dgm:cxn modelId="{3457AE8D-F3EE-4902-AB62-DEBFADDDA32A}" srcId="{72026301-97AF-4BBB-BEF9-F2585FDD6483}" destId="{CBD20611-7669-4A2B-8D85-2A8128B2A557}" srcOrd="1" destOrd="0" parTransId="{18E4159E-9B67-4E8F-90CE-95181C8B98B8}" sibTransId="{BADD2E32-A810-42D8-B6D2-5E72D590D1EF}"/>
    <dgm:cxn modelId="{74A49B70-0350-425F-868E-090F97993EB9}" type="presOf" srcId="{2993A862-9D68-493F-AEB4-2F6A932CDA5F}" destId="{EA3943EA-29E3-4CC7-8264-3CEC0C46282F}" srcOrd="0" destOrd="0" presId="urn:microsoft.com/office/officeart/2005/8/layout/hierarchy5"/>
    <dgm:cxn modelId="{DD73D20B-B71C-4A3D-9463-8F3962DA1A27}" type="presOf" srcId="{11423B8C-7376-4C90-AC49-FD3252E16ED3}" destId="{98858730-E411-4F18-BE90-2675C0C552FF}" srcOrd="1" destOrd="0" presId="urn:microsoft.com/office/officeart/2005/8/layout/hierarchy5"/>
    <dgm:cxn modelId="{FF28042E-61D1-480C-A37D-0F3AA8C42E6C}" type="presOf" srcId="{6226646C-2DDF-4D2F-B0D4-87D914BC1E1F}" destId="{E93185B2-33A7-4F0B-A874-8BEC6A5F9880}" srcOrd="1" destOrd="0" presId="urn:microsoft.com/office/officeart/2005/8/layout/hierarchy5"/>
    <dgm:cxn modelId="{63A990D1-EDBC-4704-98EA-4DA6814C4460}" type="presOf" srcId="{18E4159E-9B67-4E8F-90CE-95181C8B98B8}" destId="{4CC4BF7A-E4B6-41DE-A510-F53B682CCA40}" srcOrd="1" destOrd="0" presId="urn:microsoft.com/office/officeart/2005/8/layout/hierarchy5"/>
    <dgm:cxn modelId="{B3CFE79F-F5A1-42B6-9438-91B58FEE9C9F}" type="presOf" srcId="{FA0B72DA-0B0C-42B2-8B1F-C3A56C174141}" destId="{A8B0685D-2DCF-4427-ACB2-7EE66C89901D}" srcOrd="0" destOrd="0" presId="urn:microsoft.com/office/officeart/2005/8/layout/hierarchy5"/>
    <dgm:cxn modelId="{1289220B-6832-47AB-8054-D7001833D1DC}" type="presOf" srcId="{1BBAA82E-E68D-47B5-9C7D-7D44DDEE8F63}" destId="{84A3A2CC-203F-4CA8-873F-D30487EF9E3A}" srcOrd="0" destOrd="0" presId="urn:microsoft.com/office/officeart/2005/8/layout/hierarchy5"/>
    <dgm:cxn modelId="{BC89E472-8274-4207-AF07-4C0953003BCA}" srcId="{CBD20611-7669-4A2B-8D85-2A8128B2A557}" destId="{FA0B72DA-0B0C-42B2-8B1F-C3A56C174141}" srcOrd="1" destOrd="0" parTransId="{1BBAA82E-E68D-47B5-9C7D-7D44DDEE8F63}" sibTransId="{C4FA0C2C-F1AB-48D0-807D-9F94559121FB}"/>
    <dgm:cxn modelId="{BA38FEDB-DF80-4A30-9DA3-91D6BB388DA2}" type="presOf" srcId="{541906BF-8084-4804-AE17-5C5C1A1AA87B}" destId="{22B2908E-83AA-4764-991E-1E3CF1457436}" srcOrd="0" destOrd="0" presId="urn:microsoft.com/office/officeart/2005/8/layout/hierarchy5"/>
    <dgm:cxn modelId="{A9C0025E-0D85-4315-96DC-77EA8E915896}" type="presOf" srcId="{21D1603D-2FBB-402E-81A7-647D3301D9C0}" destId="{79A144A2-9266-40B9-89A6-73EC5D495B98}" srcOrd="0" destOrd="0" presId="urn:microsoft.com/office/officeart/2005/8/layout/hierarchy5"/>
    <dgm:cxn modelId="{02D8A3BB-53B1-4B4E-B876-15353695BC34}" type="presOf" srcId="{E969F446-735D-40A2-88CA-D558CB0DB80F}" destId="{B164D45C-3397-46B6-A6BC-0AC17364A547}" srcOrd="1" destOrd="0" presId="urn:microsoft.com/office/officeart/2005/8/layout/hierarchy5"/>
    <dgm:cxn modelId="{575A4AD2-F94E-430A-A39F-FE3CF60A9CE5}" srcId="{CBD20611-7669-4A2B-8D85-2A8128B2A557}" destId="{21D1603D-2FBB-402E-81A7-647D3301D9C0}" srcOrd="2" destOrd="0" parTransId="{11423B8C-7376-4C90-AC49-FD3252E16ED3}" sibTransId="{2FEF94FA-88A6-444A-95A5-491561D6545B}"/>
    <dgm:cxn modelId="{4010B02E-BDC9-4AC0-86C9-2374965DE91A}" type="presOf" srcId="{1BBAA82E-E68D-47B5-9C7D-7D44DDEE8F63}" destId="{3A381CC6-556C-467D-8152-9B8C178967D4}" srcOrd="1" destOrd="0" presId="urn:microsoft.com/office/officeart/2005/8/layout/hierarchy5"/>
    <dgm:cxn modelId="{9F512E59-7CE8-4A08-94A7-1D76A5ED7519}" type="presOf" srcId="{CBD20611-7669-4A2B-8D85-2A8128B2A557}" destId="{BD881A58-4C33-48C5-B03D-7CCD1E740D80}" srcOrd="0" destOrd="0" presId="urn:microsoft.com/office/officeart/2005/8/layout/hierarchy5"/>
    <dgm:cxn modelId="{80C5B9B1-26A9-4D91-8509-3D7043F4BD18}" type="presOf" srcId="{6226646C-2DDF-4D2F-B0D4-87D914BC1E1F}" destId="{B7A04369-50E0-4C25-905E-E4F089C58FA3}" srcOrd="0" destOrd="0" presId="urn:microsoft.com/office/officeart/2005/8/layout/hierarchy5"/>
    <dgm:cxn modelId="{DB89C6F6-EA1B-41C6-9933-123FDD0E1A6B}" srcId="{E9616A9C-D2BE-4918-821E-7608B3F90112}" destId="{2993A862-9D68-493F-AEB4-2F6A932CDA5F}" srcOrd="1" destOrd="0" parTransId="{F4088AC0-2F73-40CB-99C2-CC17129F4571}" sibTransId="{54D63E10-BB6D-42D5-ADAD-AAEE0519B741}"/>
    <dgm:cxn modelId="{BB7D47E8-7E1F-4404-8A75-741DE6D87243}" type="presOf" srcId="{2993A862-9D68-493F-AEB4-2F6A932CDA5F}" destId="{1B9FB353-F66F-4EB6-BAE3-CE6B2064F5D7}" srcOrd="1" destOrd="0" presId="urn:microsoft.com/office/officeart/2005/8/layout/hierarchy5"/>
    <dgm:cxn modelId="{ACF9372C-E18D-4B77-9163-5C44B5C5B5AE}" type="presOf" srcId="{9B083BE1-1071-494B-86D2-63A1ABDC0D45}" destId="{241EB171-E905-4AF6-8CAC-F2391E1BA2E8}" srcOrd="1" destOrd="0" presId="urn:microsoft.com/office/officeart/2005/8/layout/hierarchy5"/>
    <dgm:cxn modelId="{62918C08-8C8C-49A0-987A-0C918D94EF55}" type="presOf" srcId="{72026301-97AF-4BBB-BEF9-F2585FDD6483}" destId="{F76FB0A6-A54A-447C-93E6-E32EEF9BBCEB}" srcOrd="0" destOrd="0" presId="urn:microsoft.com/office/officeart/2005/8/layout/hierarchy5"/>
    <dgm:cxn modelId="{A723FA07-9597-4900-A64F-D0909A37CB38}" type="presOf" srcId="{9B083BE1-1071-494B-86D2-63A1ABDC0D45}" destId="{4FDC8231-2C11-4AE9-8FC1-46BBAB6781CC}" srcOrd="0" destOrd="0" presId="urn:microsoft.com/office/officeart/2005/8/layout/hierarchy5"/>
    <dgm:cxn modelId="{E818973A-08E0-412E-B875-3A1ADFE9EECC}" srcId="{E9616A9C-D2BE-4918-821E-7608B3F90112}" destId="{72026301-97AF-4BBB-BEF9-F2585FDD6483}" srcOrd="0" destOrd="0" parTransId="{C23B9E69-D628-4FED-BA00-583A1001A13C}" sibTransId="{1F4BDBD1-E1D7-402D-A6C9-8BA6A03DA9EA}"/>
    <dgm:cxn modelId="{FD301160-0640-479F-89F8-21388B2FB24C}" srcId="{E9616A9C-D2BE-4918-821E-7608B3F90112}" destId="{9B083BE1-1071-494B-86D2-63A1ABDC0D45}" srcOrd="2" destOrd="0" parTransId="{B137A472-3A64-4636-A264-6FF9A215E309}" sibTransId="{F02D4BDB-0BDE-4EB0-8CBA-1C657AB1ACE0}"/>
    <dgm:cxn modelId="{71A1E4B9-18AD-4F79-95B2-B5973C5E07F2}" type="presOf" srcId="{4AC6F45E-435F-4B4B-BEC5-ED641D45DCC0}" destId="{79006FFD-3B10-4366-8686-6EB016A8BFFF}" srcOrd="0" destOrd="0" presId="urn:microsoft.com/office/officeart/2005/8/layout/hierarchy5"/>
    <dgm:cxn modelId="{2D065D71-514F-46D0-8132-B4C19BF4E736}" type="presOf" srcId="{18E4159E-9B67-4E8F-90CE-95181C8B98B8}" destId="{476EE531-99CB-42D3-A643-D0756E64DD88}" srcOrd="0" destOrd="0" presId="urn:microsoft.com/office/officeart/2005/8/layout/hierarchy5"/>
    <dgm:cxn modelId="{D1FD9B1B-D3F8-430D-8332-155BA6DE86B1}" srcId="{72026301-97AF-4BBB-BEF9-F2585FDD6483}" destId="{541906BF-8084-4804-AE17-5C5C1A1AA87B}" srcOrd="0" destOrd="0" parTransId="{6226646C-2DDF-4D2F-B0D4-87D914BC1E1F}" sibTransId="{EA7EA5B2-1895-4C7E-9C68-C7EEEE8356F1}"/>
    <dgm:cxn modelId="{1F68CD84-25CF-4B02-B2CA-03AB3ACF8721}" srcId="{CBD20611-7669-4A2B-8D85-2A8128B2A557}" destId="{8436F0CD-3AC8-4991-A3D9-72D77D82AB16}" srcOrd="0" destOrd="0" parTransId="{E969F446-735D-40A2-88CA-D558CB0DB80F}" sibTransId="{C6C4024A-2346-4A4C-A385-44BC1935AED1}"/>
    <dgm:cxn modelId="{AB1BD045-357C-4DAD-AD18-6270285A4CD6}" type="presParOf" srcId="{24DD3627-B800-4E2A-96CA-BF03A7406565}" destId="{114AA92C-0AD6-4B93-A9A5-A9951D2F2BDB}" srcOrd="0" destOrd="0" presId="urn:microsoft.com/office/officeart/2005/8/layout/hierarchy5"/>
    <dgm:cxn modelId="{57AAB046-EBE4-4361-B786-CE4CCA7E9EAA}" type="presParOf" srcId="{114AA92C-0AD6-4B93-A9A5-A9951D2F2BDB}" destId="{E25DD890-89C8-4835-BB68-18ED5DCF2755}" srcOrd="0" destOrd="0" presId="urn:microsoft.com/office/officeart/2005/8/layout/hierarchy5"/>
    <dgm:cxn modelId="{07334FF9-C6DA-454E-BA90-FF7F6407E25C}" type="presParOf" srcId="{114AA92C-0AD6-4B93-A9A5-A9951D2F2BDB}" destId="{7F0A7198-4ADA-4EB5-BA0E-54276C4DB178}" srcOrd="1" destOrd="0" presId="urn:microsoft.com/office/officeart/2005/8/layout/hierarchy5"/>
    <dgm:cxn modelId="{F67A034D-26D5-42A7-9130-BF9DF164EA74}" type="presParOf" srcId="{7F0A7198-4ADA-4EB5-BA0E-54276C4DB178}" destId="{363C87B7-BBB2-49BC-9780-49080768CDEF}" srcOrd="0" destOrd="0" presId="urn:microsoft.com/office/officeart/2005/8/layout/hierarchy5"/>
    <dgm:cxn modelId="{9951892E-E615-4837-BF8A-6BE499632B75}" type="presParOf" srcId="{363C87B7-BBB2-49BC-9780-49080768CDEF}" destId="{F76FB0A6-A54A-447C-93E6-E32EEF9BBCEB}" srcOrd="0" destOrd="0" presId="urn:microsoft.com/office/officeart/2005/8/layout/hierarchy5"/>
    <dgm:cxn modelId="{F0D0717D-3EBA-4B96-8223-C2B750E4B2B6}" type="presParOf" srcId="{363C87B7-BBB2-49BC-9780-49080768CDEF}" destId="{B5911F05-59C2-4412-B6D2-E31227D197C4}" srcOrd="1" destOrd="0" presId="urn:microsoft.com/office/officeart/2005/8/layout/hierarchy5"/>
    <dgm:cxn modelId="{4024BAFA-5162-4946-BB19-59ED0861C9A3}" type="presParOf" srcId="{B5911F05-59C2-4412-B6D2-E31227D197C4}" destId="{B7A04369-50E0-4C25-905E-E4F089C58FA3}" srcOrd="0" destOrd="0" presId="urn:microsoft.com/office/officeart/2005/8/layout/hierarchy5"/>
    <dgm:cxn modelId="{42BC356D-577D-421F-ADBC-D1A92F94A1C3}" type="presParOf" srcId="{B7A04369-50E0-4C25-905E-E4F089C58FA3}" destId="{E93185B2-33A7-4F0B-A874-8BEC6A5F9880}" srcOrd="0" destOrd="0" presId="urn:microsoft.com/office/officeart/2005/8/layout/hierarchy5"/>
    <dgm:cxn modelId="{B0FEEED6-CAB1-4D16-BC89-C24466727F3D}" type="presParOf" srcId="{B5911F05-59C2-4412-B6D2-E31227D197C4}" destId="{913B8099-CAA6-4777-84DB-7D17CBA3E293}" srcOrd="1" destOrd="0" presId="urn:microsoft.com/office/officeart/2005/8/layout/hierarchy5"/>
    <dgm:cxn modelId="{8A1F8543-9DB6-4ACA-A758-CE01C2A27CB5}" type="presParOf" srcId="{913B8099-CAA6-4777-84DB-7D17CBA3E293}" destId="{22B2908E-83AA-4764-991E-1E3CF1457436}" srcOrd="0" destOrd="0" presId="urn:microsoft.com/office/officeart/2005/8/layout/hierarchy5"/>
    <dgm:cxn modelId="{02252CA7-255D-48D9-82CD-D3DE1EB74593}" type="presParOf" srcId="{913B8099-CAA6-4777-84DB-7D17CBA3E293}" destId="{B75CEDD3-B609-4BAE-9DED-99B081122993}" srcOrd="1" destOrd="0" presId="urn:microsoft.com/office/officeart/2005/8/layout/hierarchy5"/>
    <dgm:cxn modelId="{509EBD6D-FC8E-4E84-B9E8-9621A1221C36}" type="presParOf" srcId="{B5911F05-59C2-4412-B6D2-E31227D197C4}" destId="{476EE531-99CB-42D3-A643-D0756E64DD88}" srcOrd="2" destOrd="0" presId="urn:microsoft.com/office/officeart/2005/8/layout/hierarchy5"/>
    <dgm:cxn modelId="{5530DAE8-8600-4E2F-BF2A-B136A20ABCCE}" type="presParOf" srcId="{476EE531-99CB-42D3-A643-D0756E64DD88}" destId="{4CC4BF7A-E4B6-41DE-A510-F53B682CCA40}" srcOrd="0" destOrd="0" presId="urn:microsoft.com/office/officeart/2005/8/layout/hierarchy5"/>
    <dgm:cxn modelId="{5AF164AE-5079-417F-835F-DBD2DE745E98}" type="presParOf" srcId="{B5911F05-59C2-4412-B6D2-E31227D197C4}" destId="{95AD2703-6B13-4678-8F5D-526AFBBFC8FC}" srcOrd="3" destOrd="0" presId="urn:microsoft.com/office/officeart/2005/8/layout/hierarchy5"/>
    <dgm:cxn modelId="{654361DF-3AF5-401D-9D84-B0E60DBE5E2F}" type="presParOf" srcId="{95AD2703-6B13-4678-8F5D-526AFBBFC8FC}" destId="{BD881A58-4C33-48C5-B03D-7CCD1E740D80}" srcOrd="0" destOrd="0" presId="urn:microsoft.com/office/officeart/2005/8/layout/hierarchy5"/>
    <dgm:cxn modelId="{BE9FAB1A-235B-4C50-A23A-008B37DCF3F6}" type="presParOf" srcId="{95AD2703-6B13-4678-8F5D-526AFBBFC8FC}" destId="{6F25EDEE-A292-40F6-912C-DDE8F24F3A5F}" srcOrd="1" destOrd="0" presId="urn:microsoft.com/office/officeart/2005/8/layout/hierarchy5"/>
    <dgm:cxn modelId="{0BD1BD2B-88FC-43E4-A6D9-25AD20B74E4C}" type="presParOf" srcId="{6F25EDEE-A292-40F6-912C-DDE8F24F3A5F}" destId="{D4CED5BF-BB50-488C-8A23-05A4750A2CE1}" srcOrd="0" destOrd="0" presId="urn:microsoft.com/office/officeart/2005/8/layout/hierarchy5"/>
    <dgm:cxn modelId="{BA1C1223-FCE1-4AEA-8DDF-F828007C6CAB}" type="presParOf" srcId="{D4CED5BF-BB50-488C-8A23-05A4750A2CE1}" destId="{B164D45C-3397-46B6-A6BC-0AC17364A547}" srcOrd="0" destOrd="0" presId="urn:microsoft.com/office/officeart/2005/8/layout/hierarchy5"/>
    <dgm:cxn modelId="{13CD6A8C-5B83-4214-A446-A43872D491CD}" type="presParOf" srcId="{6F25EDEE-A292-40F6-912C-DDE8F24F3A5F}" destId="{FD7D6B59-AD0B-4B52-9813-FF906189C7DE}" srcOrd="1" destOrd="0" presId="urn:microsoft.com/office/officeart/2005/8/layout/hierarchy5"/>
    <dgm:cxn modelId="{374D0CBA-38CB-45DB-8B5B-D3DF0A06AE63}" type="presParOf" srcId="{FD7D6B59-AD0B-4B52-9813-FF906189C7DE}" destId="{BF0C5C23-6104-4A12-95F2-DC105FFB7AB0}" srcOrd="0" destOrd="0" presId="urn:microsoft.com/office/officeart/2005/8/layout/hierarchy5"/>
    <dgm:cxn modelId="{8525ECDB-BAA7-468F-A1E3-685AA2CB7E58}" type="presParOf" srcId="{FD7D6B59-AD0B-4B52-9813-FF906189C7DE}" destId="{65C46D18-D74E-4E23-950B-8B0249CF28AD}" srcOrd="1" destOrd="0" presId="urn:microsoft.com/office/officeart/2005/8/layout/hierarchy5"/>
    <dgm:cxn modelId="{7C790711-B9A1-4C2B-9753-B297937F7212}" type="presParOf" srcId="{6F25EDEE-A292-40F6-912C-DDE8F24F3A5F}" destId="{84A3A2CC-203F-4CA8-873F-D30487EF9E3A}" srcOrd="2" destOrd="0" presId="urn:microsoft.com/office/officeart/2005/8/layout/hierarchy5"/>
    <dgm:cxn modelId="{AFDA35AD-0ACB-4269-B3DE-1834BE2AAF57}" type="presParOf" srcId="{84A3A2CC-203F-4CA8-873F-D30487EF9E3A}" destId="{3A381CC6-556C-467D-8152-9B8C178967D4}" srcOrd="0" destOrd="0" presId="urn:microsoft.com/office/officeart/2005/8/layout/hierarchy5"/>
    <dgm:cxn modelId="{012BA48D-EB42-4A4B-B66D-FA70AED17DA6}" type="presParOf" srcId="{6F25EDEE-A292-40F6-912C-DDE8F24F3A5F}" destId="{C896B372-B13C-471B-9246-2B25E68DB4CF}" srcOrd="3" destOrd="0" presId="urn:microsoft.com/office/officeart/2005/8/layout/hierarchy5"/>
    <dgm:cxn modelId="{226A37F0-AF86-4189-9F30-5BC3407BE264}" type="presParOf" srcId="{C896B372-B13C-471B-9246-2B25E68DB4CF}" destId="{A8B0685D-2DCF-4427-ACB2-7EE66C89901D}" srcOrd="0" destOrd="0" presId="urn:microsoft.com/office/officeart/2005/8/layout/hierarchy5"/>
    <dgm:cxn modelId="{317A9565-A8C7-4FEB-81F8-16D36015E22F}" type="presParOf" srcId="{C896B372-B13C-471B-9246-2B25E68DB4CF}" destId="{DBD5D20C-BBAF-4B06-8384-A067EB93F2D2}" srcOrd="1" destOrd="0" presId="urn:microsoft.com/office/officeart/2005/8/layout/hierarchy5"/>
    <dgm:cxn modelId="{22D07E09-9FA3-4082-8DE4-96467CA898BF}" type="presParOf" srcId="{6F25EDEE-A292-40F6-912C-DDE8F24F3A5F}" destId="{FF385C49-AE03-42E1-9192-9AA878A81353}" srcOrd="4" destOrd="0" presId="urn:microsoft.com/office/officeart/2005/8/layout/hierarchy5"/>
    <dgm:cxn modelId="{CA6FA68A-0AE1-448D-959F-12097DDFC1B7}" type="presParOf" srcId="{FF385C49-AE03-42E1-9192-9AA878A81353}" destId="{98858730-E411-4F18-BE90-2675C0C552FF}" srcOrd="0" destOrd="0" presId="urn:microsoft.com/office/officeart/2005/8/layout/hierarchy5"/>
    <dgm:cxn modelId="{4849272C-9039-414A-8320-B207AF956A96}" type="presParOf" srcId="{6F25EDEE-A292-40F6-912C-DDE8F24F3A5F}" destId="{DEAB1D34-5780-4373-8921-D719C6FA785C}" srcOrd="5" destOrd="0" presId="urn:microsoft.com/office/officeart/2005/8/layout/hierarchy5"/>
    <dgm:cxn modelId="{56895F28-1D22-4898-B921-6FCFFE38888F}" type="presParOf" srcId="{DEAB1D34-5780-4373-8921-D719C6FA785C}" destId="{79A144A2-9266-40B9-89A6-73EC5D495B98}" srcOrd="0" destOrd="0" presId="urn:microsoft.com/office/officeart/2005/8/layout/hierarchy5"/>
    <dgm:cxn modelId="{DA035F93-3F15-48E4-8B89-9AF7BF0A0CC5}" type="presParOf" srcId="{DEAB1D34-5780-4373-8921-D719C6FA785C}" destId="{649E8D53-EF1D-4D00-890D-19B8566ECD74}" srcOrd="1" destOrd="0" presId="urn:microsoft.com/office/officeart/2005/8/layout/hierarchy5"/>
    <dgm:cxn modelId="{350F9D22-5CB2-4064-998A-F66D9BA2062F}" type="presParOf" srcId="{24DD3627-B800-4E2A-96CA-BF03A7406565}" destId="{B5FCC8CD-B0AA-4197-B271-3C9B599D0C70}" srcOrd="1" destOrd="0" presId="urn:microsoft.com/office/officeart/2005/8/layout/hierarchy5"/>
    <dgm:cxn modelId="{22268FAA-289E-4EF7-BEB0-1AE1372867E5}" type="presParOf" srcId="{B5FCC8CD-B0AA-4197-B271-3C9B599D0C70}" destId="{DF422ECF-8615-467B-BC59-9AEE2D54F5AB}" srcOrd="0" destOrd="0" presId="urn:microsoft.com/office/officeart/2005/8/layout/hierarchy5"/>
    <dgm:cxn modelId="{4DD924C7-0D87-4BA1-BAE5-AF1F131F5568}" type="presParOf" srcId="{DF422ECF-8615-467B-BC59-9AEE2D54F5AB}" destId="{EA3943EA-29E3-4CC7-8264-3CEC0C46282F}" srcOrd="0" destOrd="0" presId="urn:microsoft.com/office/officeart/2005/8/layout/hierarchy5"/>
    <dgm:cxn modelId="{0A693EDC-E62B-46FA-BBE8-8606F4FEDB50}" type="presParOf" srcId="{DF422ECF-8615-467B-BC59-9AEE2D54F5AB}" destId="{1B9FB353-F66F-4EB6-BAE3-CE6B2064F5D7}" srcOrd="1" destOrd="0" presId="urn:microsoft.com/office/officeart/2005/8/layout/hierarchy5"/>
    <dgm:cxn modelId="{C6735115-1000-46D2-99DA-FE98CE303CDC}" type="presParOf" srcId="{B5FCC8CD-B0AA-4197-B271-3C9B599D0C70}" destId="{C9D5F43E-B1FF-43DE-98B3-0E3BADC99CBE}" srcOrd="1" destOrd="0" presId="urn:microsoft.com/office/officeart/2005/8/layout/hierarchy5"/>
    <dgm:cxn modelId="{6260B02B-7CD0-4393-9E7A-584563950F09}" type="presParOf" srcId="{C9D5F43E-B1FF-43DE-98B3-0E3BADC99CBE}" destId="{284FCF8D-DCE6-4C18-9264-3BEB3C946EC2}" srcOrd="0" destOrd="0" presId="urn:microsoft.com/office/officeart/2005/8/layout/hierarchy5"/>
    <dgm:cxn modelId="{285252FF-AEA2-4E3B-BEE7-1FD4497597CA}" type="presParOf" srcId="{B5FCC8CD-B0AA-4197-B271-3C9B599D0C70}" destId="{6111FD86-5BE1-4755-8060-8CCF9650A874}" srcOrd="2" destOrd="0" presId="urn:microsoft.com/office/officeart/2005/8/layout/hierarchy5"/>
    <dgm:cxn modelId="{B18A6786-05E6-44A2-92FE-3A5E6B4151AD}" type="presParOf" srcId="{6111FD86-5BE1-4755-8060-8CCF9650A874}" destId="{4FDC8231-2C11-4AE9-8FC1-46BBAB6781CC}" srcOrd="0" destOrd="0" presId="urn:microsoft.com/office/officeart/2005/8/layout/hierarchy5"/>
    <dgm:cxn modelId="{B8A0E452-D848-49F5-A12D-0EEE9A585DC2}" type="presParOf" srcId="{6111FD86-5BE1-4755-8060-8CCF9650A874}" destId="{241EB171-E905-4AF6-8CAC-F2391E1BA2E8}" srcOrd="1" destOrd="0" presId="urn:microsoft.com/office/officeart/2005/8/layout/hierarchy5"/>
    <dgm:cxn modelId="{08A2E3F5-9A2D-458B-92E0-5202234061D8}" type="presParOf" srcId="{B5FCC8CD-B0AA-4197-B271-3C9B599D0C70}" destId="{E642760A-D15C-46F3-B8D0-103FD277AC49}" srcOrd="3" destOrd="0" presId="urn:microsoft.com/office/officeart/2005/8/layout/hierarchy5"/>
    <dgm:cxn modelId="{5AC69B6A-928B-4424-8DE8-D08F2BF892CF}" type="presParOf" srcId="{E642760A-D15C-46F3-B8D0-103FD277AC49}" destId="{58747905-E23F-469D-AB53-E008C9C9BAB1}" srcOrd="0" destOrd="0" presId="urn:microsoft.com/office/officeart/2005/8/layout/hierarchy5"/>
    <dgm:cxn modelId="{235844DA-D82C-4B35-9C85-CAB580FFD908}" type="presParOf" srcId="{B5FCC8CD-B0AA-4197-B271-3C9B599D0C70}" destId="{5492D88D-1D61-44A8-80DE-53013EC27ACD}" srcOrd="4" destOrd="0" presId="urn:microsoft.com/office/officeart/2005/8/layout/hierarchy5"/>
    <dgm:cxn modelId="{716A0EC7-52B5-404D-8AC7-D59CEA0F6D13}" type="presParOf" srcId="{5492D88D-1D61-44A8-80DE-53013EC27ACD}" destId="{79006FFD-3B10-4366-8686-6EB016A8BFFF}" srcOrd="0" destOrd="0" presId="urn:microsoft.com/office/officeart/2005/8/layout/hierarchy5"/>
    <dgm:cxn modelId="{4B81FA8D-E004-440D-91FA-82FC467A205D}" type="presParOf" srcId="{5492D88D-1D61-44A8-80DE-53013EC27ACD}" destId="{E96DE9AC-F48D-4883-8F25-F911BC58DBBC}" srcOrd="1" destOrd="0" presId="urn:microsoft.com/office/officeart/2005/8/layout/hierarchy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B7267F3-D536-417D-9A52-22F9773D723E}" type="doc">
      <dgm:prSet loTypeId="urn:microsoft.com/office/officeart/2005/8/layout/hList3" loCatId="list" qsTypeId="urn:microsoft.com/office/officeart/2005/8/quickstyle/simple3" qsCatId="simple" csTypeId="urn:microsoft.com/office/officeart/2005/8/colors/accent1_1" csCatId="accent1" phldr="1"/>
      <dgm:spPr/>
      <dgm:t>
        <a:bodyPr/>
        <a:lstStyle/>
        <a:p>
          <a:endParaRPr lang="en-GB"/>
        </a:p>
      </dgm:t>
    </dgm:pt>
    <dgm:pt modelId="{17E911B5-648D-41B5-BF59-6CAE561D006C}">
      <dgm:prSet phldrT="[Text]"/>
      <dgm:spPr/>
      <dgm:t>
        <a:bodyPr/>
        <a:lstStyle/>
        <a:p>
          <a:r>
            <a:rPr lang="en-US" dirty="0" smtClean="0"/>
            <a:t>Types of impeller depend on</a:t>
          </a:r>
          <a:endParaRPr lang="en-GB" dirty="0"/>
        </a:p>
      </dgm:t>
    </dgm:pt>
    <dgm:pt modelId="{A85F8787-4C76-4F5A-BB75-AA2BDEA3C474}" type="parTrans" cxnId="{60655730-C19E-4135-8CB2-D3C5F5042096}">
      <dgm:prSet/>
      <dgm:spPr/>
      <dgm:t>
        <a:bodyPr/>
        <a:lstStyle/>
        <a:p>
          <a:endParaRPr lang="en-GB"/>
        </a:p>
      </dgm:t>
    </dgm:pt>
    <dgm:pt modelId="{BC052E99-ED55-488A-AEAC-4574DDFE28E3}" type="sibTrans" cxnId="{60655730-C19E-4135-8CB2-D3C5F5042096}">
      <dgm:prSet/>
      <dgm:spPr/>
      <dgm:t>
        <a:bodyPr/>
        <a:lstStyle/>
        <a:p>
          <a:endParaRPr lang="en-GB"/>
        </a:p>
      </dgm:t>
    </dgm:pt>
    <dgm:pt modelId="{549CAE98-2D3C-4279-85D9-050413812E17}">
      <dgm:prSet phldrT="[Text]"/>
      <dgm:spPr/>
      <dgm:t>
        <a:bodyPr/>
        <a:lstStyle/>
        <a:p>
          <a:pPr rtl="0"/>
          <a:r>
            <a:rPr lang="en-US" b="1" dirty="0" smtClean="0">
              <a:solidFill>
                <a:srgbClr val="002060"/>
              </a:solidFill>
            </a:rPr>
            <a:t>1- type of flow (radial, axial, tangential)</a:t>
          </a:r>
          <a:endParaRPr lang="en-GB" dirty="0"/>
        </a:p>
      </dgm:t>
    </dgm:pt>
    <dgm:pt modelId="{60837D15-A97B-48EA-9556-375ECBBD3E3E}" type="parTrans" cxnId="{832B8099-C445-4ADF-B304-BA554E9A2DF3}">
      <dgm:prSet/>
      <dgm:spPr/>
      <dgm:t>
        <a:bodyPr/>
        <a:lstStyle/>
        <a:p>
          <a:endParaRPr lang="en-GB"/>
        </a:p>
      </dgm:t>
    </dgm:pt>
    <dgm:pt modelId="{69A70CBD-541D-411E-A1B4-CA0CD3818AA2}" type="sibTrans" cxnId="{832B8099-C445-4ADF-B304-BA554E9A2DF3}">
      <dgm:prSet/>
      <dgm:spPr/>
      <dgm:t>
        <a:bodyPr/>
        <a:lstStyle/>
        <a:p>
          <a:endParaRPr lang="en-GB"/>
        </a:p>
      </dgm:t>
    </dgm:pt>
    <dgm:pt modelId="{1F227D17-DC2E-4078-8AF2-F81E822CE354}">
      <dgm:prSet phldrT="[Text]"/>
      <dgm:spPr/>
      <dgm:t>
        <a:bodyPr/>
        <a:lstStyle/>
        <a:p>
          <a:pPr rtl="0"/>
          <a:r>
            <a:rPr lang="en-US" b="1" dirty="0" smtClean="0">
              <a:solidFill>
                <a:srgbClr val="002060"/>
              </a:solidFill>
            </a:rPr>
            <a:t>2- shape and pitch of blades</a:t>
          </a:r>
          <a:endParaRPr lang="en-GB" dirty="0"/>
        </a:p>
      </dgm:t>
    </dgm:pt>
    <dgm:pt modelId="{9D56E620-ED0A-4850-B8CC-FF9B08E6D20A}" type="parTrans" cxnId="{64C73BE2-7602-4728-B2FA-4A0A7940EB81}">
      <dgm:prSet/>
      <dgm:spPr/>
      <dgm:t>
        <a:bodyPr/>
        <a:lstStyle/>
        <a:p>
          <a:endParaRPr lang="en-GB"/>
        </a:p>
      </dgm:t>
    </dgm:pt>
    <dgm:pt modelId="{EF63D9CB-9232-4208-BE54-D84861C2B68F}" type="sibTrans" cxnId="{64C73BE2-7602-4728-B2FA-4A0A7940EB81}">
      <dgm:prSet/>
      <dgm:spPr/>
      <dgm:t>
        <a:bodyPr/>
        <a:lstStyle/>
        <a:p>
          <a:endParaRPr lang="en-GB"/>
        </a:p>
      </dgm:t>
    </dgm:pt>
    <dgm:pt modelId="{EB631102-011D-481B-8309-52A7B65CB820}" type="pres">
      <dgm:prSet presAssocID="{1B7267F3-D536-417D-9A52-22F9773D723E}" presName="composite" presStyleCnt="0">
        <dgm:presLayoutVars>
          <dgm:chMax val="1"/>
          <dgm:dir/>
          <dgm:resizeHandles val="exact"/>
        </dgm:presLayoutVars>
      </dgm:prSet>
      <dgm:spPr/>
      <dgm:t>
        <a:bodyPr/>
        <a:lstStyle/>
        <a:p>
          <a:endParaRPr lang="en-GB"/>
        </a:p>
      </dgm:t>
    </dgm:pt>
    <dgm:pt modelId="{7DAA72A2-C7E1-4279-B571-4A0E76EBB5FB}" type="pres">
      <dgm:prSet presAssocID="{17E911B5-648D-41B5-BF59-6CAE561D006C}" presName="roof" presStyleLbl="dkBgShp" presStyleIdx="0" presStyleCnt="2"/>
      <dgm:spPr/>
      <dgm:t>
        <a:bodyPr/>
        <a:lstStyle/>
        <a:p>
          <a:endParaRPr lang="en-GB"/>
        </a:p>
      </dgm:t>
    </dgm:pt>
    <dgm:pt modelId="{A8D843F2-291C-499A-B89A-1FF8AE35FCE2}" type="pres">
      <dgm:prSet presAssocID="{17E911B5-648D-41B5-BF59-6CAE561D006C}" presName="pillars" presStyleCnt="0"/>
      <dgm:spPr/>
      <dgm:t>
        <a:bodyPr/>
        <a:lstStyle/>
        <a:p>
          <a:endParaRPr lang="en-GB"/>
        </a:p>
      </dgm:t>
    </dgm:pt>
    <dgm:pt modelId="{91C8EA0C-4BA4-4079-827C-D65AE3684690}" type="pres">
      <dgm:prSet presAssocID="{17E911B5-648D-41B5-BF59-6CAE561D006C}" presName="pillar1" presStyleLbl="node1" presStyleIdx="0" presStyleCnt="2">
        <dgm:presLayoutVars>
          <dgm:bulletEnabled val="1"/>
        </dgm:presLayoutVars>
      </dgm:prSet>
      <dgm:spPr/>
      <dgm:t>
        <a:bodyPr/>
        <a:lstStyle/>
        <a:p>
          <a:endParaRPr lang="en-GB"/>
        </a:p>
      </dgm:t>
    </dgm:pt>
    <dgm:pt modelId="{C0C74F9F-3957-4D41-BD44-C58D86F2EC0B}" type="pres">
      <dgm:prSet presAssocID="{1F227D17-DC2E-4078-8AF2-F81E822CE354}" presName="pillarX" presStyleLbl="node1" presStyleIdx="1" presStyleCnt="2">
        <dgm:presLayoutVars>
          <dgm:bulletEnabled val="1"/>
        </dgm:presLayoutVars>
      </dgm:prSet>
      <dgm:spPr/>
      <dgm:t>
        <a:bodyPr/>
        <a:lstStyle/>
        <a:p>
          <a:endParaRPr lang="en-GB"/>
        </a:p>
      </dgm:t>
    </dgm:pt>
    <dgm:pt modelId="{50773E34-4491-4DAF-B505-ABF68A3C887C}" type="pres">
      <dgm:prSet presAssocID="{17E911B5-648D-41B5-BF59-6CAE561D006C}" presName="base" presStyleLbl="dkBgShp" presStyleIdx="1" presStyleCnt="2"/>
      <dgm:spPr/>
      <dgm:t>
        <a:bodyPr/>
        <a:lstStyle/>
        <a:p>
          <a:endParaRPr lang="en-GB"/>
        </a:p>
      </dgm:t>
    </dgm:pt>
  </dgm:ptLst>
  <dgm:cxnLst>
    <dgm:cxn modelId="{64C73BE2-7602-4728-B2FA-4A0A7940EB81}" srcId="{17E911B5-648D-41B5-BF59-6CAE561D006C}" destId="{1F227D17-DC2E-4078-8AF2-F81E822CE354}" srcOrd="1" destOrd="0" parTransId="{9D56E620-ED0A-4850-B8CC-FF9B08E6D20A}" sibTransId="{EF63D9CB-9232-4208-BE54-D84861C2B68F}"/>
    <dgm:cxn modelId="{832B8099-C445-4ADF-B304-BA554E9A2DF3}" srcId="{17E911B5-648D-41B5-BF59-6CAE561D006C}" destId="{549CAE98-2D3C-4279-85D9-050413812E17}" srcOrd="0" destOrd="0" parTransId="{60837D15-A97B-48EA-9556-375ECBBD3E3E}" sibTransId="{69A70CBD-541D-411E-A1B4-CA0CD3818AA2}"/>
    <dgm:cxn modelId="{08FD4107-AD69-47BC-854D-AA470F82772C}" type="presOf" srcId="{17E911B5-648D-41B5-BF59-6CAE561D006C}" destId="{7DAA72A2-C7E1-4279-B571-4A0E76EBB5FB}" srcOrd="0" destOrd="0" presId="urn:microsoft.com/office/officeart/2005/8/layout/hList3"/>
    <dgm:cxn modelId="{A4AD82C8-0486-4314-B5A3-B457DECA2CA5}" type="presOf" srcId="{1F227D17-DC2E-4078-8AF2-F81E822CE354}" destId="{C0C74F9F-3957-4D41-BD44-C58D86F2EC0B}" srcOrd="0" destOrd="0" presId="urn:microsoft.com/office/officeart/2005/8/layout/hList3"/>
    <dgm:cxn modelId="{FDFB56C3-C02F-4EB6-830E-44C5FFAB99A5}" type="presOf" srcId="{549CAE98-2D3C-4279-85D9-050413812E17}" destId="{91C8EA0C-4BA4-4079-827C-D65AE3684690}" srcOrd="0" destOrd="0" presId="urn:microsoft.com/office/officeart/2005/8/layout/hList3"/>
    <dgm:cxn modelId="{60655730-C19E-4135-8CB2-D3C5F5042096}" srcId="{1B7267F3-D536-417D-9A52-22F9773D723E}" destId="{17E911B5-648D-41B5-BF59-6CAE561D006C}" srcOrd="0" destOrd="0" parTransId="{A85F8787-4C76-4F5A-BB75-AA2BDEA3C474}" sibTransId="{BC052E99-ED55-488A-AEAC-4574DDFE28E3}"/>
    <dgm:cxn modelId="{71BE067B-98E2-40F2-B3A0-32E471102E84}" type="presOf" srcId="{1B7267F3-D536-417D-9A52-22F9773D723E}" destId="{EB631102-011D-481B-8309-52A7B65CB820}" srcOrd="0" destOrd="0" presId="urn:microsoft.com/office/officeart/2005/8/layout/hList3"/>
    <dgm:cxn modelId="{9DB09E07-522D-4520-96F6-887922A5DA59}" type="presParOf" srcId="{EB631102-011D-481B-8309-52A7B65CB820}" destId="{7DAA72A2-C7E1-4279-B571-4A0E76EBB5FB}" srcOrd="0" destOrd="0" presId="urn:microsoft.com/office/officeart/2005/8/layout/hList3"/>
    <dgm:cxn modelId="{AD007D63-C00F-417A-99DC-998AE97705AE}" type="presParOf" srcId="{EB631102-011D-481B-8309-52A7B65CB820}" destId="{A8D843F2-291C-499A-B89A-1FF8AE35FCE2}" srcOrd="1" destOrd="0" presId="urn:microsoft.com/office/officeart/2005/8/layout/hList3"/>
    <dgm:cxn modelId="{F8259C17-E14A-4D75-AA17-FDBAB6400DBE}" type="presParOf" srcId="{A8D843F2-291C-499A-B89A-1FF8AE35FCE2}" destId="{91C8EA0C-4BA4-4079-827C-D65AE3684690}" srcOrd="0" destOrd="0" presId="urn:microsoft.com/office/officeart/2005/8/layout/hList3"/>
    <dgm:cxn modelId="{045F483E-D728-45CB-833A-9A6117FFCCEA}" type="presParOf" srcId="{A8D843F2-291C-499A-B89A-1FF8AE35FCE2}" destId="{C0C74F9F-3957-4D41-BD44-C58D86F2EC0B}" srcOrd="1" destOrd="0" presId="urn:microsoft.com/office/officeart/2005/8/layout/hList3"/>
    <dgm:cxn modelId="{78585045-F0DA-4622-B05E-D206728C0078}" type="presParOf" srcId="{EB631102-011D-481B-8309-52A7B65CB820}" destId="{50773E34-4491-4DAF-B505-ABF68A3C887C}"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BBF0FD-9040-4497-9165-25C6CFC33369}">
      <dsp:nvSpPr>
        <dsp:cNvPr id="0" name=""/>
        <dsp:cNvSpPr/>
      </dsp:nvSpPr>
      <dsp:spPr>
        <a:xfrm>
          <a:off x="0" y="539511"/>
          <a:ext cx="9144000" cy="1541462"/>
        </a:xfrm>
        <a:prstGeom prst="roundRect">
          <a:avLst>
            <a:gd name="adj" fmla="val 10000"/>
          </a:avLst>
        </a:prstGeom>
        <a:gradFill rotWithShape="0">
          <a:gsLst>
            <a:gs pos="0">
              <a:schemeClr val="accent1">
                <a:hueOff val="0"/>
                <a:satOff val="0"/>
                <a:lumOff val="0"/>
                <a:alphaOff val="0"/>
                <a:tint val="37000"/>
                <a:hueMod val="100000"/>
                <a:satMod val="200000"/>
                <a:lumMod val="88000"/>
              </a:schemeClr>
            </a:gs>
            <a:gs pos="100000">
              <a:schemeClr val="accen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4770" tIns="43180" rIns="64770" bIns="43180" numCol="1" spcCol="1270" anchor="ctr" anchorCtr="0">
          <a:noAutofit/>
        </a:bodyPr>
        <a:lstStyle/>
        <a:p>
          <a:pPr lvl="0" algn="ctr" defTabSz="1511300">
            <a:lnSpc>
              <a:spcPct val="90000"/>
            </a:lnSpc>
            <a:spcBef>
              <a:spcPct val="0"/>
            </a:spcBef>
            <a:spcAft>
              <a:spcPct val="35000"/>
            </a:spcAft>
          </a:pPr>
          <a:r>
            <a:rPr lang="en-US" sz="3400" b="1" kern="1200" dirty="0" smtClean="0"/>
            <a:t>Depending upon relationship between shear rate and the applied shear stress, the fluids may be divided into</a:t>
          </a:r>
          <a:endParaRPr lang="en-GB" sz="3400" kern="1200" dirty="0"/>
        </a:p>
      </dsp:txBody>
      <dsp:txXfrm>
        <a:off x="45148" y="584659"/>
        <a:ext cx="9053704" cy="1451166"/>
      </dsp:txXfrm>
    </dsp:sp>
    <dsp:sp modelId="{41E2C7E4-7595-4628-9770-B22BB7ED0F28}">
      <dsp:nvSpPr>
        <dsp:cNvPr id="0" name=""/>
        <dsp:cNvSpPr/>
      </dsp:nvSpPr>
      <dsp:spPr>
        <a:xfrm>
          <a:off x="0" y="2358437"/>
          <a:ext cx="1541462" cy="1541462"/>
        </a:xfrm>
        <a:prstGeom prst="roundRect">
          <a:avLst>
            <a:gd name="adj" fmla="val 16670"/>
          </a:avLst>
        </a:prstGeom>
        <a:blipFill rotWithShape="1">
          <a:blip xmlns:r="http://schemas.openxmlformats.org/officeDocument/2006/relationships" r:embed="rId1"/>
          <a:stretch>
            <a:fillRect/>
          </a:stretch>
        </a:blip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55CEA41-688F-458B-8040-9F845FCF60BF}">
      <dsp:nvSpPr>
        <dsp:cNvPr id="0" name=""/>
        <dsp:cNvSpPr/>
      </dsp:nvSpPr>
      <dsp:spPr>
        <a:xfrm>
          <a:off x="1633950" y="2358437"/>
          <a:ext cx="7510049" cy="1541462"/>
        </a:xfrm>
        <a:prstGeom prst="roundRect">
          <a:avLst>
            <a:gd name="adj" fmla="val 16670"/>
          </a:avLst>
        </a:prstGeom>
        <a:gradFill rotWithShape="0">
          <a:gsLst>
            <a:gs pos="0">
              <a:schemeClr val="accent2">
                <a:hueOff val="0"/>
                <a:satOff val="0"/>
                <a:lumOff val="0"/>
                <a:alphaOff val="0"/>
                <a:tint val="37000"/>
                <a:hueMod val="100000"/>
                <a:satMod val="200000"/>
                <a:lumMod val="88000"/>
              </a:schemeClr>
            </a:gs>
            <a:gs pos="100000">
              <a:schemeClr val="accent2">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Newtonian Fluids</a:t>
          </a:r>
          <a:endParaRPr lang="en-GB" sz="3400" kern="1200" dirty="0"/>
        </a:p>
      </dsp:txBody>
      <dsp:txXfrm>
        <a:off x="1709212" y="2433699"/>
        <a:ext cx="7359525" cy="1390938"/>
      </dsp:txXfrm>
    </dsp:sp>
    <dsp:sp modelId="{53D5A32A-D6D4-4F7C-992B-4073CE12B6AB}">
      <dsp:nvSpPr>
        <dsp:cNvPr id="0" name=""/>
        <dsp:cNvSpPr/>
      </dsp:nvSpPr>
      <dsp:spPr>
        <a:xfrm>
          <a:off x="0" y="4084875"/>
          <a:ext cx="1541462" cy="1541462"/>
        </a:xfrm>
        <a:prstGeom prst="roundRect">
          <a:avLst>
            <a:gd name="adj" fmla="val 16670"/>
          </a:avLst>
        </a:prstGeom>
        <a:blipFill rotWithShape="1">
          <a:blip xmlns:r="http://schemas.openxmlformats.org/officeDocument/2006/relationships" r:embed="rId2"/>
          <a:stretch>
            <a:fillRect/>
          </a:stretch>
        </a:blip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75E6811-0347-41ED-9105-E243D155FA71}">
      <dsp:nvSpPr>
        <dsp:cNvPr id="0" name=""/>
        <dsp:cNvSpPr/>
      </dsp:nvSpPr>
      <dsp:spPr>
        <a:xfrm>
          <a:off x="1633950" y="4084875"/>
          <a:ext cx="7510049" cy="1541462"/>
        </a:xfrm>
        <a:prstGeom prst="roundRect">
          <a:avLst>
            <a:gd name="adj" fmla="val 16670"/>
          </a:avLst>
        </a:prstGeom>
        <a:gradFill rotWithShape="0">
          <a:gsLst>
            <a:gs pos="0">
              <a:schemeClr val="accent3">
                <a:hueOff val="0"/>
                <a:satOff val="0"/>
                <a:lumOff val="0"/>
                <a:alphaOff val="0"/>
                <a:tint val="37000"/>
                <a:hueMod val="100000"/>
                <a:satMod val="200000"/>
                <a:lumMod val="88000"/>
              </a:schemeClr>
            </a:gs>
            <a:gs pos="100000">
              <a:schemeClr val="accent3">
                <a:hueOff val="0"/>
                <a:satOff val="0"/>
                <a:lumOff val="0"/>
                <a:alphaOff val="0"/>
                <a:tint val="53000"/>
                <a:shade val="100000"/>
                <a:hueMod val="100000"/>
                <a:satMod val="350000"/>
                <a:lumMod val="79000"/>
              </a:schemeClr>
            </a:gs>
          </a:gsLst>
          <a:lin ang="5400000" scaled="1"/>
        </a:gradFill>
        <a:ln w="15875" cap="flat" cmpd="sng" algn="ctr">
          <a:solidFill>
            <a:schemeClr val="lt1">
              <a:hueOff val="0"/>
              <a:satOff val="0"/>
              <a:lumOff val="0"/>
              <a:alphaOff val="0"/>
            </a:schemeClr>
          </a:solidFill>
          <a:prstDash val="solid"/>
        </a:ln>
        <a:effectLst/>
        <a:scene3d>
          <a:camera prst="orthographicFront"/>
          <a:lightRig rig="flat" dir="t"/>
        </a:scene3d>
        <a:sp3d prstMaterial="dkEdge">
          <a:bevelT w="8200" h="38100"/>
        </a:sp3d>
      </dsp:spPr>
      <dsp:style>
        <a:lnRef idx="1">
          <a:scrgbClr r="0" g="0" b="0"/>
        </a:lnRef>
        <a:fillRef idx="2">
          <a:scrgbClr r="0" g="0" b="0"/>
        </a:fillRef>
        <a:effectRef idx="0">
          <a:scrgbClr r="0" g="0" b="0"/>
        </a:effectRef>
        <a:fontRef idx="minor">
          <a:schemeClr val="dk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b="1" kern="1200" dirty="0" smtClean="0"/>
            <a:t>Non-Newtonian Fluids</a:t>
          </a:r>
          <a:endParaRPr lang="en-GB" sz="3400" kern="1200" dirty="0"/>
        </a:p>
      </dsp:txBody>
      <dsp:txXfrm>
        <a:off x="1709212" y="4160137"/>
        <a:ext cx="7359525" cy="139093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8B4447-7133-4A3E-B16E-8283B7520183}">
      <dsp:nvSpPr>
        <dsp:cNvPr id="0" name=""/>
        <dsp:cNvSpPr/>
      </dsp:nvSpPr>
      <dsp:spPr>
        <a:xfrm>
          <a:off x="0" y="0"/>
          <a:ext cx="5229200" cy="5229200"/>
        </a:xfrm>
        <a:prstGeom prst="pie">
          <a:avLst>
            <a:gd name="adj1" fmla="val 5400000"/>
            <a:gd name="adj2" fmla="val 16200000"/>
          </a:avLst>
        </a:prstGeom>
        <a:solidFill>
          <a:schemeClr val="accent5">
            <a:hueOff val="0"/>
            <a:satOff val="0"/>
            <a:lumOff val="0"/>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429315D6-84E9-4E68-9D88-6F3325A28287}">
      <dsp:nvSpPr>
        <dsp:cNvPr id="0" name=""/>
        <dsp:cNvSpPr/>
      </dsp:nvSpPr>
      <dsp:spPr>
        <a:xfrm>
          <a:off x="2614600" y="0"/>
          <a:ext cx="6529399" cy="5229200"/>
        </a:xfrm>
        <a:prstGeom prst="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Propellers</a:t>
          </a:r>
          <a:endParaRPr lang="en-GB" sz="5400" kern="1200" dirty="0"/>
        </a:p>
      </dsp:txBody>
      <dsp:txXfrm>
        <a:off x="2614600" y="0"/>
        <a:ext cx="3264699" cy="1568763"/>
      </dsp:txXfrm>
    </dsp:sp>
    <dsp:sp modelId="{2037172C-24B1-4AA7-AF9E-0E093B290B97}">
      <dsp:nvSpPr>
        <dsp:cNvPr id="0" name=""/>
        <dsp:cNvSpPr/>
      </dsp:nvSpPr>
      <dsp:spPr>
        <a:xfrm>
          <a:off x="915111" y="1568763"/>
          <a:ext cx="3398976" cy="3398976"/>
        </a:xfrm>
        <a:prstGeom prst="pie">
          <a:avLst>
            <a:gd name="adj1" fmla="val 5400000"/>
            <a:gd name="adj2" fmla="val 16200000"/>
          </a:avLst>
        </a:prstGeom>
        <a:solidFill>
          <a:schemeClr val="accent5">
            <a:hueOff val="-6116806"/>
            <a:satOff val="42038"/>
            <a:lumOff val="-4118"/>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E3FDD05E-23B5-4E56-8979-1406BB1075A5}">
      <dsp:nvSpPr>
        <dsp:cNvPr id="0" name=""/>
        <dsp:cNvSpPr/>
      </dsp:nvSpPr>
      <dsp:spPr>
        <a:xfrm>
          <a:off x="2614600" y="1568763"/>
          <a:ext cx="6529399" cy="3398976"/>
        </a:xfrm>
        <a:prstGeom prst="rect">
          <a:avLst/>
        </a:prstGeom>
        <a:solidFill>
          <a:schemeClr val="lt1">
            <a:alpha val="90000"/>
            <a:hueOff val="0"/>
            <a:satOff val="0"/>
            <a:lumOff val="0"/>
            <a:alphaOff val="0"/>
          </a:schemeClr>
        </a:solidFill>
        <a:ln w="22225" cap="flat" cmpd="sng" algn="ctr">
          <a:solidFill>
            <a:schemeClr val="accent5">
              <a:hueOff val="-6116806"/>
              <a:satOff val="42038"/>
              <a:lumOff val="-41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Turbine</a:t>
          </a:r>
          <a:endParaRPr lang="en-GB" sz="5400" kern="1200" dirty="0"/>
        </a:p>
      </dsp:txBody>
      <dsp:txXfrm>
        <a:off x="2614600" y="1568763"/>
        <a:ext cx="3264699" cy="1568758"/>
      </dsp:txXfrm>
    </dsp:sp>
    <dsp:sp modelId="{32DE88A1-3B9E-4A68-A4E5-93D60CCAA27F}">
      <dsp:nvSpPr>
        <dsp:cNvPr id="0" name=""/>
        <dsp:cNvSpPr/>
      </dsp:nvSpPr>
      <dsp:spPr>
        <a:xfrm>
          <a:off x="1830220" y="3137521"/>
          <a:ext cx="1568758" cy="1568758"/>
        </a:xfrm>
        <a:prstGeom prst="pie">
          <a:avLst>
            <a:gd name="adj1" fmla="val 5400000"/>
            <a:gd name="adj2" fmla="val 16200000"/>
          </a:avLst>
        </a:prstGeom>
        <a:solidFill>
          <a:schemeClr val="accent5">
            <a:hueOff val="-12233612"/>
            <a:satOff val="84076"/>
            <a:lumOff val="-8236"/>
            <a:alphaOff val="0"/>
          </a:schemeClr>
        </a:solidFill>
        <a:ln w="34925" cap="flat" cmpd="sng" algn="ctr">
          <a:solidFill>
            <a:schemeClr val="lt1">
              <a:hueOff val="0"/>
              <a:satOff val="0"/>
              <a:lumOff val="0"/>
              <a:alphaOff val="0"/>
            </a:schemeClr>
          </a:solidFill>
          <a:prstDash val="solid"/>
        </a:ln>
        <a:effectLst>
          <a:outerShdw blurRad="50800" dist="12700" dir="5280000" rotWithShape="0">
            <a:srgbClr val="000000">
              <a:alpha val="40000"/>
            </a:srgbClr>
          </a:outerShdw>
        </a:effectLst>
      </dsp:spPr>
      <dsp:style>
        <a:lnRef idx="3">
          <a:scrgbClr r="0" g="0" b="0"/>
        </a:lnRef>
        <a:fillRef idx="1">
          <a:scrgbClr r="0" g="0" b="0"/>
        </a:fillRef>
        <a:effectRef idx="1">
          <a:scrgbClr r="0" g="0" b="0"/>
        </a:effectRef>
        <a:fontRef idx="minor">
          <a:schemeClr val="lt1"/>
        </a:fontRef>
      </dsp:style>
    </dsp:sp>
    <dsp:sp modelId="{692B28B7-00E0-4297-B9B8-9C8840FBDAB7}">
      <dsp:nvSpPr>
        <dsp:cNvPr id="0" name=""/>
        <dsp:cNvSpPr/>
      </dsp:nvSpPr>
      <dsp:spPr>
        <a:xfrm>
          <a:off x="2614600" y="3137521"/>
          <a:ext cx="6529399" cy="1568758"/>
        </a:xfrm>
        <a:prstGeom prst="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5740" tIns="205740" rIns="205740" bIns="205740" numCol="1" spcCol="1270" anchor="ctr" anchorCtr="0">
          <a:noAutofit/>
        </a:bodyPr>
        <a:lstStyle/>
        <a:p>
          <a:pPr lvl="0" algn="ctr" defTabSz="2400300">
            <a:lnSpc>
              <a:spcPct val="90000"/>
            </a:lnSpc>
            <a:spcBef>
              <a:spcPct val="0"/>
            </a:spcBef>
            <a:spcAft>
              <a:spcPct val="35000"/>
            </a:spcAft>
          </a:pPr>
          <a:r>
            <a:rPr lang="en-US" sz="5400" kern="1200" dirty="0" smtClean="0"/>
            <a:t>Paddles</a:t>
          </a:r>
          <a:endParaRPr lang="en-GB" sz="5400" kern="1200" dirty="0"/>
        </a:p>
      </dsp:txBody>
      <dsp:txXfrm>
        <a:off x="2614600" y="3137521"/>
        <a:ext cx="3264699" cy="1568758"/>
      </dsp:txXfrm>
    </dsp:sp>
    <dsp:sp modelId="{7BAD8FB0-746A-465F-A84C-E019A7FC997B}">
      <dsp:nvSpPr>
        <dsp:cNvPr id="0" name=""/>
        <dsp:cNvSpPr/>
      </dsp:nvSpPr>
      <dsp:spPr>
        <a:xfrm>
          <a:off x="5879299" y="0"/>
          <a:ext cx="3264699" cy="1568763"/>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produce flow parallel to their </a:t>
          </a:r>
          <a:r>
            <a:rPr lang="en-US" sz="1700" b="1" kern="1200" dirty="0" smtClean="0">
              <a:solidFill>
                <a:schemeClr val="accent1"/>
              </a:solidFill>
              <a:latin typeface="Aharoni" pitchFamily="2" charset="-79"/>
              <a:cs typeface="Aharoni" pitchFamily="2" charset="-79"/>
            </a:rPr>
            <a:t>axis</a:t>
          </a:r>
          <a:r>
            <a:rPr lang="en-US" sz="1700" b="1" kern="1200" dirty="0" smtClean="0">
              <a:latin typeface="Aharoni" pitchFamily="2" charset="-79"/>
              <a:cs typeface="Aharoni" pitchFamily="2" charset="-79"/>
            </a:rPr>
            <a:t>.</a:t>
          </a:r>
          <a:endParaRPr lang="en-GB" sz="1700" kern="1200" dirty="0">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 High efficient with </a:t>
          </a:r>
          <a:r>
            <a:rPr lang="en-US" sz="1700" b="1" kern="1200" dirty="0" smtClean="0">
              <a:solidFill>
                <a:srgbClr val="C00000"/>
              </a:solidFill>
              <a:latin typeface="Aharoni" pitchFamily="2" charset="-79"/>
              <a:cs typeface="Aharoni" pitchFamily="2" charset="-79"/>
            </a:rPr>
            <a:t>low viscosity liquids</a:t>
          </a:r>
          <a:endParaRPr lang="en-US" sz="1700" b="1" kern="1200" dirty="0">
            <a:solidFill>
              <a:srgbClr val="C00000"/>
            </a:solidFill>
            <a:latin typeface="Aharoni" pitchFamily="2" charset="-79"/>
            <a:cs typeface="Aharoni" pitchFamily="2" charset="-79"/>
          </a:endParaRPr>
        </a:p>
      </dsp:txBody>
      <dsp:txXfrm>
        <a:off x="5879299" y="0"/>
        <a:ext cx="3264699" cy="1568763"/>
      </dsp:txXfrm>
    </dsp:sp>
    <dsp:sp modelId="{97F42EA6-1C61-4E1A-8DE3-67198BEE89E1}">
      <dsp:nvSpPr>
        <dsp:cNvPr id="0" name=""/>
        <dsp:cNvSpPr/>
      </dsp:nvSpPr>
      <dsp:spPr>
        <a:xfrm>
          <a:off x="5879299" y="1568763"/>
          <a:ext cx="3264699" cy="1568758"/>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produce </a:t>
          </a:r>
          <a:r>
            <a:rPr lang="en-US" sz="1700" b="1" kern="1200" dirty="0" smtClean="0">
              <a:solidFill>
                <a:schemeClr val="accent1"/>
              </a:solidFill>
              <a:latin typeface="Aharoni" pitchFamily="2" charset="-79"/>
              <a:cs typeface="Aharoni" pitchFamily="2" charset="-79"/>
            </a:rPr>
            <a:t>axial or tangential</a:t>
          </a:r>
          <a:r>
            <a:rPr lang="en-US" sz="1700" b="1" kern="1200" dirty="0" smtClean="0">
              <a:latin typeface="Aharoni" pitchFamily="2" charset="-79"/>
              <a:cs typeface="Aharoni" pitchFamily="2" charset="-79"/>
            </a:rPr>
            <a:t> flow or combination</a:t>
          </a:r>
          <a:endParaRPr lang="en-GB" sz="1700" kern="1200" dirty="0">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b="1" kern="1200" dirty="0" smtClean="0">
              <a:latin typeface="Aharoni" pitchFamily="2" charset="-79"/>
              <a:cs typeface="Aharoni" pitchFamily="2" charset="-79"/>
            </a:rPr>
            <a:t>blades have constant pitch throughout their length and used for </a:t>
          </a:r>
          <a:r>
            <a:rPr lang="en-US" sz="1700" b="1" kern="1200" dirty="0" smtClean="0">
              <a:solidFill>
                <a:schemeClr val="accent1"/>
              </a:solidFill>
              <a:latin typeface="Aharoni" pitchFamily="2" charset="-79"/>
              <a:cs typeface="Aharoni" pitchFamily="2" charset="-79"/>
            </a:rPr>
            <a:t>very viscous liquids.</a:t>
          </a:r>
          <a:endParaRPr lang="en-GB" sz="1700" kern="1200" dirty="0">
            <a:solidFill>
              <a:schemeClr val="accent1"/>
            </a:solidFill>
            <a:latin typeface="Aharoni" pitchFamily="2" charset="-79"/>
            <a:cs typeface="Aharoni" pitchFamily="2" charset="-79"/>
          </a:endParaRPr>
        </a:p>
      </dsp:txBody>
      <dsp:txXfrm>
        <a:off x="5879299" y="1568763"/>
        <a:ext cx="3264699" cy="1568758"/>
      </dsp:txXfrm>
    </dsp:sp>
    <dsp:sp modelId="{58C72C23-E090-4D53-A302-3B6386E8549F}">
      <dsp:nvSpPr>
        <dsp:cNvPr id="0" name=""/>
        <dsp:cNvSpPr/>
      </dsp:nvSpPr>
      <dsp:spPr>
        <a:xfrm>
          <a:off x="5879299" y="3137521"/>
          <a:ext cx="3264699" cy="1568758"/>
        </a:xfrm>
        <a:prstGeom prst="rect">
          <a:avLst/>
        </a:prstGeom>
        <a:noFill/>
        <a:ln w="22225" cap="flat" cmpd="sng" algn="ctr">
          <a:noFill/>
          <a:prstDash val="solid"/>
        </a:ln>
        <a:effectLst/>
        <a:sp3d/>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171450" lvl="1" indent="-171450" algn="just" defTabSz="755650">
            <a:lnSpc>
              <a:spcPct val="90000"/>
            </a:lnSpc>
            <a:spcBef>
              <a:spcPct val="0"/>
            </a:spcBef>
            <a:spcAft>
              <a:spcPct val="15000"/>
            </a:spcAft>
            <a:buChar char="••"/>
          </a:pPr>
          <a:r>
            <a:rPr lang="en-US" sz="1700" kern="1200" dirty="0" smtClean="0">
              <a:latin typeface="Aharoni" pitchFamily="2" charset="-79"/>
              <a:cs typeface="Aharoni" pitchFamily="2" charset="-79"/>
            </a:rPr>
            <a:t>Circulation is primarily </a:t>
          </a:r>
          <a:r>
            <a:rPr lang="en-US" sz="1700" kern="1200" dirty="0" smtClean="0">
              <a:solidFill>
                <a:schemeClr val="accent1"/>
              </a:solidFill>
              <a:latin typeface="Aharoni" pitchFamily="2" charset="-79"/>
              <a:cs typeface="Aharoni" pitchFamily="2" charset="-79"/>
            </a:rPr>
            <a:t>tangential</a:t>
          </a:r>
          <a:endParaRPr lang="en-GB" sz="1700" kern="1200" dirty="0">
            <a:solidFill>
              <a:schemeClr val="accent1"/>
            </a:solidFill>
            <a:latin typeface="Aharoni" pitchFamily="2" charset="-79"/>
            <a:cs typeface="Aharoni" pitchFamily="2" charset="-79"/>
          </a:endParaRPr>
        </a:p>
        <a:p>
          <a:pPr marL="171450" lvl="1" indent="-171450" algn="just" defTabSz="755650">
            <a:lnSpc>
              <a:spcPct val="90000"/>
            </a:lnSpc>
            <a:spcBef>
              <a:spcPct val="0"/>
            </a:spcBef>
            <a:spcAft>
              <a:spcPct val="15000"/>
            </a:spcAft>
            <a:buChar char="••"/>
          </a:pPr>
          <a:r>
            <a:rPr lang="en-US" sz="1700" kern="1200" dirty="0" smtClean="0">
              <a:latin typeface="Aharoni" pitchFamily="2" charset="-79"/>
              <a:cs typeface="Aharoni" pitchFamily="2" charset="-79"/>
            </a:rPr>
            <a:t>Operate at a very low speed and used to mix </a:t>
          </a:r>
          <a:r>
            <a:rPr lang="en-US" sz="1700" kern="1200" dirty="0" smtClean="0">
              <a:solidFill>
                <a:schemeClr val="accent1"/>
              </a:solidFill>
              <a:latin typeface="Aharoni" pitchFamily="2" charset="-79"/>
              <a:cs typeface="Aharoni" pitchFamily="2" charset="-79"/>
            </a:rPr>
            <a:t>low</a:t>
          </a:r>
          <a:r>
            <a:rPr lang="en-US" sz="1700" kern="1200" dirty="0" smtClean="0">
              <a:latin typeface="Aharoni" pitchFamily="2" charset="-79"/>
              <a:cs typeface="Aharoni" pitchFamily="2" charset="-79"/>
            </a:rPr>
            <a:t> </a:t>
          </a:r>
          <a:r>
            <a:rPr lang="en-US" sz="1700" kern="1200" dirty="0" smtClean="0">
              <a:solidFill>
                <a:schemeClr val="accent1"/>
              </a:solidFill>
              <a:latin typeface="Aharoni" pitchFamily="2" charset="-79"/>
              <a:cs typeface="Aharoni" pitchFamily="2" charset="-79"/>
            </a:rPr>
            <a:t>viscosity</a:t>
          </a:r>
          <a:r>
            <a:rPr lang="en-US" sz="1700" kern="1200" dirty="0" smtClean="0">
              <a:latin typeface="Aharoni" pitchFamily="2" charset="-79"/>
              <a:cs typeface="Aharoni" pitchFamily="2" charset="-79"/>
            </a:rPr>
            <a:t> liquids and semisolids.</a:t>
          </a:r>
          <a:endParaRPr lang="en-GB" sz="1700" kern="1200" dirty="0">
            <a:latin typeface="Aharoni" pitchFamily="2" charset="-79"/>
            <a:cs typeface="Aharoni" pitchFamily="2" charset="-79"/>
          </a:endParaRPr>
        </a:p>
      </dsp:txBody>
      <dsp:txXfrm>
        <a:off x="5879299" y="3137521"/>
        <a:ext cx="3264699" cy="156875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7D5C02-4DB6-4EA7-9F39-2547639919BA}">
      <dsp:nvSpPr>
        <dsp:cNvPr id="0" name=""/>
        <dsp:cNvSpPr/>
      </dsp:nvSpPr>
      <dsp:spPr>
        <a:xfrm>
          <a:off x="1606614" y="0"/>
          <a:ext cx="5157192" cy="5157192"/>
        </a:xfrm>
        <a:prstGeom prst="triangle">
          <a:avLst/>
        </a:prstGeom>
        <a:solidFill>
          <a:schemeClr val="lt1">
            <a:hueOff val="0"/>
            <a:satOff val="0"/>
            <a:lumOff val="0"/>
            <a:alphaOff val="0"/>
          </a:schemeClr>
        </a:solidFill>
        <a:ln w="34925" cap="flat" cmpd="sng" algn="ctr">
          <a:solidFill>
            <a:schemeClr val="accent1">
              <a:shade val="80000"/>
              <a:hueOff val="0"/>
              <a:satOff val="0"/>
              <a:lumOff val="0"/>
              <a:alphaOff val="0"/>
            </a:schemeClr>
          </a:solidFill>
          <a:prstDash val="solid"/>
        </a:ln>
        <a:effectLst>
          <a:outerShdw blurRad="50800" dist="12700" dir="5280000" rotWithShape="0">
            <a:srgbClr val="000000">
              <a:alpha val="40000"/>
            </a:srgbClr>
          </a:outerShdw>
        </a:effectLst>
        <a:scene3d>
          <a:camera prst="obliqueTopRight"/>
          <a:lightRig rig="threePt" dir="t"/>
        </a:scene3d>
      </dsp:spPr>
      <dsp:style>
        <a:lnRef idx="3">
          <a:scrgbClr r="0" g="0" b="0"/>
        </a:lnRef>
        <a:fillRef idx="1">
          <a:scrgbClr r="0" g="0" b="0"/>
        </a:fillRef>
        <a:effectRef idx="1">
          <a:scrgbClr r="0" g="0" b="0"/>
        </a:effectRef>
        <a:fontRef idx="minor">
          <a:schemeClr val="lt1"/>
        </a:fontRef>
      </dsp:style>
    </dsp:sp>
    <dsp:sp modelId="{7E89FF02-D477-4D06-9ED1-FD0F9C93A33C}">
      <dsp:nvSpPr>
        <dsp:cNvPr id="0" name=""/>
        <dsp:cNvSpPr/>
      </dsp:nvSpPr>
      <dsp:spPr>
        <a:xfrm>
          <a:off x="4185210" y="518489"/>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haroni" pitchFamily="2" charset="-79"/>
              <a:cs typeface="Aharoni" pitchFamily="2" charset="-79"/>
            </a:rPr>
            <a:t>1. </a:t>
          </a:r>
          <a:r>
            <a:rPr lang="en-US" sz="2000" b="1" kern="1200" dirty="0" smtClean="0">
              <a:latin typeface="Aharoni" pitchFamily="2" charset="-79"/>
              <a:cs typeface="Aharoni" pitchFamily="2" charset="-79"/>
            </a:rPr>
            <a:t>Physical properties of material </a:t>
          </a:r>
          <a:r>
            <a:rPr lang="en-US" sz="2000" kern="1200" dirty="0" smtClean="0">
              <a:latin typeface="Aharoni" pitchFamily="2" charset="-79"/>
              <a:cs typeface="Aharoni" pitchFamily="2" charset="-79"/>
            </a:rPr>
            <a:t>to be mixed (density, viscosity and miscibility).</a:t>
          </a:r>
          <a:endParaRPr lang="en-GB" sz="2000" kern="1200" dirty="0">
            <a:latin typeface="Aharoni" pitchFamily="2" charset="-79"/>
            <a:cs typeface="Aharoni" pitchFamily="2" charset="-79"/>
          </a:endParaRPr>
        </a:p>
      </dsp:txBody>
      <dsp:txXfrm>
        <a:off x="4244805" y="578084"/>
        <a:ext cx="3232984" cy="1101614"/>
      </dsp:txXfrm>
    </dsp:sp>
    <dsp:sp modelId="{810B4EFA-852C-45B6-9CC9-40C8E2FA9114}">
      <dsp:nvSpPr>
        <dsp:cNvPr id="0" name=""/>
        <dsp:cNvSpPr/>
      </dsp:nvSpPr>
      <dsp:spPr>
        <a:xfrm>
          <a:off x="4185210" y="1891893"/>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haroni" pitchFamily="2" charset="-79"/>
              <a:cs typeface="Aharoni" pitchFamily="2" charset="-79"/>
            </a:rPr>
            <a:t>2. </a:t>
          </a:r>
          <a:r>
            <a:rPr lang="en-US" sz="2000" b="1" kern="1200" dirty="0" smtClean="0">
              <a:latin typeface="Aharoni" pitchFamily="2" charset="-79"/>
              <a:cs typeface="Aharoni" pitchFamily="2" charset="-79"/>
            </a:rPr>
            <a:t>Economic consideration </a:t>
          </a:r>
          <a:r>
            <a:rPr lang="en-US" sz="2000" kern="1200" dirty="0" smtClean="0">
              <a:latin typeface="Aharoni" pitchFamily="2" charset="-79"/>
              <a:cs typeface="Aharoni" pitchFamily="2" charset="-79"/>
            </a:rPr>
            <a:t>regarding processing (time for mixing and powder expenditure).</a:t>
          </a:r>
          <a:endParaRPr lang="en-GB" sz="2000" kern="1200" dirty="0">
            <a:latin typeface="Aharoni" pitchFamily="2" charset="-79"/>
            <a:cs typeface="Aharoni" pitchFamily="2" charset="-79"/>
          </a:endParaRPr>
        </a:p>
      </dsp:txBody>
      <dsp:txXfrm>
        <a:off x="4244805" y="1951488"/>
        <a:ext cx="3232984" cy="1101614"/>
      </dsp:txXfrm>
    </dsp:sp>
    <dsp:sp modelId="{A674E50F-A1C9-491B-9D2B-9F78DFF98FD6}">
      <dsp:nvSpPr>
        <dsp:cNvPr id="0" name=""/>
        <dsp:cNvSpPr/>
      </dsp:nvSpPr>
      <dsp:spPr>
        <a:xfrm>
          <a:off x="4185210" y="3265298"/>
          <a:ext cx="3352174" cy="1220804"/>
        </a:xfrm>
        <a:prstGeom prst="roundRect">
          <a:avLst/>
        </a:prstGeom>
        <a:solidFill>
          <a:schemeClr val="accent1">
            <a:alpha val="90000"/>
            <a:tint val="40000"/>
            <a:hueOff val="0"/>
            <a:satOff val="0"/>
            <a:lumOff val="0"/>
            <a:alphaOff val="0"/>
          </a:schemeClr>
        </a:solidFill>
        <a:ln w="22225" cap="flat" cmpd="sng" algn="ctr">
          <a:solidFill>
            <a:schemeClr val="accent1">
              <a:hueOff val="0"/>
              <a:satOff val="0"/>
              <a:lumOff val="0"/>
              <a:alphaOff val="0"/>
            </a:schemeClr>
          </a:solidFill>
          <a:prstDash val="solid"/>
        </a:ln>
        <a:effectLst/>
        <a:scene3d>
          <a:camera prst="obliqueTopRight"/>
          <a:lightRig rig="threePt" dir="t"/>
        </a:scene3d>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rtl="0">
            <a:lnSpc>
              <a:spcPct val="90000"/>
            </a:lnSpc>
            <a:spcBef>
              <a:spcPct val="0"/>
            </a:spcBef>
            <a:spcAft>
              <a:spcPct val="35000"/>
            </a:spcAft>
          </a:pPr>
          <a:r>
            <a:rPr lang="en-US" sz="2000" kern="1200" dirty="0" smtClean="0">
              <a:latin typeface="Aharoni" pitchFamily="2" charset="-79"/>
              <a:cs typeface="Aharoni" pitchFamily="2" charset="-79"/>
            </a:rPr>
            <a:t>3. </a:t>
          </a:r>
          <a:r>
            <a:rPr lang="en-US" sz="2000" b="1" kern="1200" dirty="0" smtClean="0">
              <a:latin typeface="Aharoni" pitchFamily="2" charset="-79"/>
              <a:cs typeface="Aharoni" pitchFamily="2" charset="-79"/>
            </a:rPr>
            <a:t>Cost of equipment and its maintenance</a:t>
          </a:r>
          <a:r>
            <a:rPr lang="en-US" sz="2000" kern="1200" dirty="0" smtClean="0">
              <a:latin typeface="Aharoni" pitchFamily="2" charset="-79"/>
              <a:cs typeface="Aharoni" pitchFamily="2" charset="-79"/>
            </a:rPr>
            <a:t>.</a:t>
          </a:r>
          <a:endParaRPr lang="en-GB" sz="2000" kern="1200" dirty="0">
            <a:latin typeface="Aharoni" pitchFamily="2" charset="-79"/>
            <a:cs typeface="Aharoni" pitchFamily="2" charset="-79"/>
          </a:endParaRPr>
        </a:p>
      </dsp:txBody>
      <dsp:txXfrm>
        <a:off x="4244805" y="3324893"/>
        <a:ext cx="3232984" cy="11016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939D44-923B-4DF1-8CFE-C24630297EA0}">
      <dsp:nvSpPr>
        <dsp:cNvPr id="0" name=""/>
        <dsp:cNvSpPr/>
      </dsp:nvSpPr>
      <dsp:spPr>
        <a:xfrm>
          <a:off x="3657599" y="638"/>
          <a:ext cx="5486400" cy="2489499"/>
        </a:xfrm>
        <a:prstGeom prst="rightArrow">
          <a:avLst>
            <a:gd name="adj1" fmla="val 75000"/>
            <a:gd name="adj2" fmla="val 50000"/>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endParaRPr lang="en-GB" sz="2100" kern="1200" dirty="0">
            <a:latin typeface="Aharoni" pitchFamily="2" charset="-79"/>
            <a:cs typeface="Aharoni" pitchFamily="2" charset="-79"/>
          </a:endParaRPr>
        </a:p>
        <a:p>
          <a:pPr marL="228600" lvl="1" indent="-228600" algn="just" defTabSz="933450">
            <a:lnSpc>
              <a:spcPct val="90000"/>
            </a:lnSpc>
            <a:spcBef>
              <a:spcPct val="0"/>
            </a:spcBef>
            <a:spcAft>
              <a:spcPct val="15000"/>
            </a:spcAft>
            <a:buChar char="••"/>
          </a:pPr>
          <a:r>
            <a:rPr lang="en-US" sz="2100" kern="1200" dirty="0" smtClean="0">
              <a:latin typeface="Aharoni" pitchFamily="2" charset="-79"/>
              <a:cs typeface="Aharoni" pitchFamily="2" charset="-79"/>
            </a:rPr>
            <a:t>Mixing of two immiscible liquids requires subdivision of one of the phases into globules which then distributed throughout bulk of fluid forming a stable emulsion.</a:t>
          </a:r>
          <a:endParaRPr lang="en-GB" sz="2100" kern="1200" dirty="0">
            <a:latin typeface="Aharoni" pitchFamily="2" charset="-79"/>
            <a:cs typeface="Aharoni" pitchFamily="2" charset="-79"/>
          </a:endParaRPr>
        </a:p>
      </dsp:txBody>
      <dsp:txXfrm>
        <a:off x="3657599" y="311825"/>
        <a:ext cx="4552838" cy="1867125"/>
      </dsp:txXfrm>
    </dsp:sp>
    <dsp:sp modelId="{C857508D-8398-4D9E-AEE5-9C8CB6D76B91}">
      <dsp:nvSpPr>
        <dsp:cNvPr id="0" name=""/>
        <dsp:cNvSpPr/>
      </dsp:nvSpPr>
      <dsp:spPr>
        <a:xfrm>
          <a:off x="0" y="638"/>
          <a:ext cx="3657600" cy="2489499"/>
        </a:xfrm>
        <a:prstGeom prst="roundRect">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en-US" sz="4000" kern="1200" dirty="0" smtClean="0"/>
            <a:t>Liquid –liquid mixing </a:t>
          </a:r>
          <a:endParaRPr lang="en-GB" sz="4000" kern="1200" dirty="0"/>
        </a:p>
      </dsp:txBody>
      <dsp:txXfrm>
        <a:off x="121527" y="122165"/>
        <a:ext cx="3414546" cy="2246445"/>
      </dsp:txXfrm>
    </dsp:sp>
    <dsp:sp modelId="{8324BF58-F4F5-42F2-B4D5-330EAB43630C}">
      <dsp:nvSpPr>
        <dsp:cNvPr id="0" name=""/>
        <dsp:cNvSpPr/>
      </dsp:nvSpPr>
      <dsp:spPr>
        <a:xfrm>
          <a:off x="3657599" y="2739087"/>
          <a:ext cx="5486400" cy="2489499"/>
        </a:xfrm>
        <a:prstGeom prst="rightArrow">
          <a:avLst>
            <a:gd name="adj1" fmla="val 75000"/>
            <a:gd name="adj2" fmla="val 50000"/>
          </a:avLst>
        </a:prstGeom>
        <a:solidFill>
          <a:schemeClr val="accent5">
            <a:tint val="40000"/>
            <a:alpha val="90000"/>
            <a:hueOff val="-12736992"/>
            <a:satOff val="7634"/>
            <a:lumOff val="113"/>
            <a:alphaOff val="0"/>
          </a:schemeClr>
        </a:solidFill>
        <a:ln w="15875" cap="flat" cmpd="sng" algn="ctr">
          <a:solidFill>
            <a:schemeClr val="accent5">
              <a:tint val="40000"/>
              <a:alpha val="90000"/>
              <a:hueOff val="-12736992"/>
              <a:satOff val="7634"/>
              <a:lumOff val="113"/>
              <a:alphaOff val="0"/>
            </a:schemeClr>
          </a:solidFill>
          <a:prstDash val="solid"/>
        </a:ln>
        <a:effectLst>
          <a:outerShdw blurRad="38100" dist="38100" dir="5400000" rotWithShape="0">
            <a:srgbClr val="000000">
              <a:alpha val="35000"/>
            </a:srgbClr>
          </a:outerShdw>
        </a:effectLst>
        <a:scene3d>
          <a:camera prst="orthographicFront"/>
          <a:lightRig rig="threePt" dir="t">
            <a:rot lat="0" lon="0" rev="7500000"/>
          </a:lightRig>
        </a:scene3d>
        <a:sp3d z="-152400" extrusionH="63500" prstMaterial="dkEdge">
          <a:bevelT w="144450" h="3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13335" tIns="13335" rIns="13335" bIns="13335" numCol="1" spcCol="1270" anchor="t" anchorCtr="0">
          <a:noAutofit/>
        </a:bodyPr>
        <a:lstStyle/>
        <a:p>
          <a:pPr marL="228600" lvl="1" indent="-228600" algn="just" defTabSz="933450">
            <a:lnSpc>
              <a:spcPct val="90000"/>
            </a:lnSpc>
            <a:spcBef>
              <a:spcPct val="0"/>
            </a:spcBef>
            <a:spcAft>
              <a:spcPct val="15000"/>
            </a:spcAft>
            <a:buChar char="••"/>
          </a:pPr>
          <a:r>
            <a:rPr lang="en-US" sz="2100" kern="1200" dirty="0" smtClean="0">
              <a:latin typeface="Aharoni" pitchFamily="2" charset="-79"/>
              <a:cs typeface="Aharoni" pitchFamily="2" charset="-79"/>
            </a:rPr>
            <a:t>Mixing of Finely divided solid with liquid of low viscosity in the production of suspension depends on separation of aggregates into primary particles and the distribution of these particles throughout the fluid.   </a:t>
          </a:r>
          <a:endParaRPr lang="en-GB" sz="2100" kern="1200" dirty="0">
            <a:latin typeface="Aharoni" pitchFamily="2" charset="-79"/>
            <a:cs typeface="Aharoni" pitchFamily="2" charset="-79"/>
          </a:endParaRPr>
        </a:p>
      </dsp:txBody>
      <dsp:txXfrm>
        <a:off x="3657599" y="3050274"/>
        <a:ext cx="4552838" cy="1867125"/>
      </dsp:txXfrm>
    </dsp:sp>
    <dsp:sp modelId="{70214BD5-B993-40E2-BC41-E5A98BD47086}">
      <dsp:nvSpPr>
        <dsp:cNvPr id="0" name=""/>
        <dsp:cNvSpPr/>
      </dsp:nvSpPr>
      <dsp:spPr>
        <a:xfrm>
          <a:off x="0" y="2739087"/>
          <a:ext cx="3657600" cy="2489499"/>
        </a:xfrm>
        <a:prstGeom prst="roundRect">
          <a:avLst/>
        </a:prstGeom>
        <a:gradFill rotWithShape="0">
          <a:gsLst>
            <a:gs pos="0">
              <a:schemeClr val="accent5">
                <a:hueOff val="-12233612"/>
                <a:satOff val="84076"/>
                <a:lumOff val="-8236"/>
                <a:alphaOff val="0"/>
                <a:tint val="83000"/>
                <a:shade val="100000"/>
                <a:alpha val="100000"/>
                <a:hueMod val="100000"/>
                <a:satMod val="220000"/>
                <a:lumMod val="90000"/>
              </a:schemeClr>
            </a:gs>
            <a:gs pos="76000">
              <a:schemeClr val="accent5">
                <a:hueOff val="-12233612"/>
                <a:satOff val="84076"/>
                <a:lumOff val="-8236"/>
                <a:alphaOff val="0"/>
                <a:shade val="100000"/>
              </a:schemeClr>
            </a:gs>
            <a:gs pos="100000">
              <a:schemeClr val="accent5">
                <a:hueOff val="-12233612"/>
                <a:satOff val="84076"/>
                <a:lumOff val="-8236"/>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2880" tIns="91440" rIns="182880" bIns="91440" numCol="1" spcCol="1270" anchor="ctr" anchorCtr="0">
          <a:noAutofit/>
        </a:bodyPr>
        <a:lstStyle/>
        <a:p>
          <a:pPr lvl="0" algn="ctr" defTabSz="2133600">
            <a:lnSpc>
              <a:spcPct val="90000"/>
            </a:lnSpc>
            <a:spcBef>
              <a:spcPct val="0"/>
            </a:spcBef>
            <a:spcAft>
              <a:spcPct val="35000"/>
            </a:spcAft>
          </a:pPr>
          <a:r>
            <a:rPr lang="en-US" sz="4800" kern="1200" dirty="0" smtClean="0"/>
            <a:t>Solid-liquid mixing</a:t>
          </a:r>
          <a:endParaRPr lang="en-GB" sz="4800" kern="1200" dirty="0"/>
        </a:p>
      </dsp:txBody>
      <dsp:txXfrm>
        <a:off x="121527" y="2860614"/>
        <a:ext cx="3414546" cy="224644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4BC2C1-625A-4708-8CCC-F817279D2B4C}">
      <dsp:nvSpPr>
        <dsp:cNvPr id="0" name=""/>
        <dsp:cNvSpPr/>
      </dsp:nvSpPr>
      <dsp:spPr>
        <a:xfrm>
          <a:off x="2852221" y="3082925"/>
          <a:ext cx="768511" cy="2196584"/>
        </a:xfrm>
        <a:custGeom>
          <a:avLst/>
          <a:gdLst/>
          <a:ahLst/>
          <a:cxnLst/>
          <a:rect l="0" t="0" r="0" b="0"/>
          <a:pathLst>
            <a:path>
              <a:moveTo>
                <a:pt x="0" y="0"/>
              </a:moveTo>
              <a:lnTo>
                <a:pt x="384255" y="0"/>
              </a:lnTo>
              <a:lnTo>
                <a:pt x="384255" y="2196584"/>
              </a:lnTo>
              <a:lnTo>
                <a:pt x="768511" y="2196584"/>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3178298" y="4123038"/>
        <a:ext cx="116357" cy="116357"/>
      </dsp:txXfrm>
    </dsp:sp>
    <dsp:sp modelId="{7684889D-8508-4BD5-B439-72F0630782CE}">
      <dsp:nvSpPr>
        <dsp:cNvPr id="0" name=""/>
        <dsp:cNvSpPr/>
      </dsp:nvSpPr>
      <dsp:spPr>
        <a:xfrm>
          <a:off x="2852221" y="3082925"/>
          <a:ext cx="768511" cy="732194"/>
        </a:xfrm>
        <a:custGeom>
          <a:avLst/>
          <a:gdLst/>
          <a:ahLst/>
          <a:cxnLst/>
          <a:rect l="0" t="0" r="0" b="0"/>
          <a:pathLst>
            <a:path>
              <a:moveTo>
                <a:pt x="0" y="0"/>
              </a:moveTo>
              <a:lnTo>
                <a:pt x="384255" y="0"/>
              </a:lnTo>
              <a:lnTo>
                <a:pt x="384255" y="732194"/>
              </a:lnTo>
              <a:lnTo>
                <a:pt x="768511" y="732194"/>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209940" y="3422485"/>
        <a:ext cx="53073" cy="53073"/>
      </dsp:txXfrm>
    </dsp:sp>
    <dsp:sp modelId="{C1BA1646-B255-42B8-AA46-5D625979BFB6}">
      <dsp:nvSpPr>
        <dsp:cNvPr id="0" name=""/>
        <dsp:cNvSpPr/>
      </dsp:nvSpPr>
      <dsp:spPr>
        <a:xfrm>
          <a:off x="2852221" y="2350730"/>
          <a:ext cx="768511" cy="732194"/>
        </a:xfrm>
        <a:custGeom>
          <a:avLst/>
          <a:gdLst/>
          <a:ahLst/>
          <a:cxnLst/>
          <a:rect l="0" t="0" r="0" b="0"/>
          <a:pathLst>
            <a:path>
              <a:moveTo>
                <a:pt x="0" y="732194"/>
              </a:moveTo>
              <a:lnTo>
                <a:pt x="384255" y="732194"/>
              </a:lnTo>
              <a:lnTo>
                <a:pt x="384255" y="0"/>
              </a:lnTo>
              <a:lnTo>
                <a:pt x="768511" y="0"/>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209940" y="2690290"/>
        <a:ext cx="53073" cy="53073"/>
      </dsp:txXfrm>
    </dsp:sp>
    <dsp:sp modelId="{B71A9B4F-93DD-4AAE-93EE-1962CEC56064}">
      <dsp:nvSpPr>
        <dsp:cNvPr id="0" name=""/>
        <dsp:cNvSpPr/>
      </dsp:nvSpPr>
      <dsp:spPr>
        <a:xfrm>
          <a:off x="2852221" y="886340"/>
          <a:ext cx="768511" cy="2196584"/>
        </a:xfrm>
        <a:custGeom>
          <a:avLst/>
          <a:gdLst/>
          <a:ahLst/>
          <a:cxnLst/>
          <a:rect l="0" t="0" r="0" b="0"/>
          <a:pathLst>
            <a:path>
              <a:moveTo>
                <a:pt x="0" y="2196584"/>
              </a:moveTo>
              <a:lnTo>
                <a:pt x="384255" y="2196584"/>
              </a:lnTo>
              <a:lnTo>
                <a:pt x="384255" y="0"/>
              </a:lnTo>
              <a:lnTo>
                <a:pt x="768511" y="0"/>
              </a:lnTo>
            </a:path>
          </a:pathLst>
        </a:custGeom>
        <a:noFill/>
        <a:ln w="22225" cap="flat" cmpd="sng" algn="ctr">
          <a:solidFill>
            <a:schemeClr val="accent2">
              <a:hueOff val="0"/>
              <a:satOff val="0"/>
              <a:lumOff val="0"/>
              <a:alphaOff val="0"/>
            </a:schemeClr>
          </a:solidFill>
          <a:prstDash val="solid"/>
        </a:ln>
        <a:effectLst/>
        <a:scene3d>
          <a:camera prst="isometricOffAxis1Right"/>
          <a:lightRig rig="threePt" dir="t"/>
        </a:scene3d>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en-GB" sz="800" kern="1200"/>
        </a:p>
      </dsp:txBody>
      <dsp:txXfrm>
        <a:off x="3178298" y="1926454"/>
        <a:ext cx="116357" cy="116357"/>
      </dsp:txXfrm>
    </dsp:sp>
    <dsp:sp modelId="{366DD91B-E4CA-4988-908D-07142BF14E6A}">
      <dsp:nvSpPr>
        <dsp:cNvPr id="0" name=""/>
        <dsp:cNvSpPr/>
      </dsp:nvSpPr>
      <dsp:spPr>
        <a:xfrm rot="16200000">
          <a:off x="-816459" y="2497169"/>
          <a:ext cx="6165850" cy="1171511"/>
        </a:xfrm>
        <a:prstGeom prst="rect">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solidFill>
                <a:schemeClr val="tx1"/>
              </a:solidFill>
              <a:latin typeface="Bauhaus 93" pitchFamily="82" charset="0"/>
            </a:rPr>
            <a:t>Liquid mixing mechanisms</a:t>
          </a:r>
          <a:endParaRPr lang="en-GB" sz="4200" kern="1200" dirty="0"/>
        </a:p>
      </dsp:txBody>
      <dsp:txXfrm>
        <a:off x="-816459" y="2497169"/>
        <a:ext cx="6165850" cy="1171511"/>
      </dsp:txXfrm>
    </dsp:sp>
    <dsp:sp modelId="{77688566-5902-413E-9E5F-DBA93C58FD29}">
      <dsp:nvSpPr>
        <dsp:cNvPr id="0" name=""/>
        <dsp:cNvSpPr/>
      </dsp:nvSpPr>
      <dsp:spPr>
        <a:xfrm>
          <a:off x="3620732" y="300585"/>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Bulk transport</a:t>
          </a:r>
          <a:endParaRPr lang="en-GB" sz="4200" kern="1200" dirty="0"/>
        </a:p>
      </dsp:txBody>
      <dsp:txXfrm>
        <a:off x="3620732" y="300585"/>
        <a:ext cx="3842557" cy="1171511"/>
      </dsp:txXfrm>
    </dsp:sp>
    <dsp:sp modelId="{3DF6723B-1C3D-4204-8430-929DCE86677B}">
      <dsp:nvSpPr>
        <dsp:cNvPr id="0" name=""/>
        <dsp:cNvSpPr/>
      </dsp:nvSpPr>
      <dsp:spPr>
        <a:xfrm>
          <a:off x="3620732" y="1764974"/>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Turbulent flow</a:t>
          </a:r>
          <a:endParaRPr lang="en-GB" sz="4200" kern="1200" dirty="0"/>
        </a:p>
      </dsp:txBody>
      <dsp:txXfrm>
        <a:off x="3620732" y="1764974"/>
        <a:ext cx="3842557" cy="1171511"/>
      </dsp:txXfrm>
    </dsp:sp>
    <dsp:sp modelId="{BF6E0110-0083-4E45-8FD3-2DD59EB5B24B}">
      <dsp:nvSpPr>
        <dsp:cNvPr id="0" name=""/>
        <dsp:cNvSpPr/>
      </dsp:nvSpPr>
      <dsp:spPr>
        <a:xfrm>
          <a:off x="3620732" y="3229363"/>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Laminar flow</a:t>
          </a:r>
          <a:endParaRPr lang="en-GB" sz="4200" kern="1200" dirty="0"/>
        </a:p>
      </dsp:txBody>
      <dsp:txXfrm>
        <a:off x="3620732" y="3229363"/>
        <a:ext cx="3842557" cy="1171511"/>
      </dsp:txXfrm>
    </dsp:sp>
    <dsp:sp modelId="{21768605-C940-4343-AED7-27C7F35BA772}">
      <dsp:nvSpPr>
        <dsp:cNvPr id="0" name=""/>
        <dsp:cNvSpPr/>
      </dsp:nvSpPr>
      <dsp:spPr>
        <a:xfrm>
          <a:off x="3620732" y="4693753"/>
          <a:ext cx="3842557" cy="1171511"/>
        </a:xfrm>
        <a:prstGeom prst="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a:scene3d>
          <a:camera prst="isometricOffAxis1Right"/>
          <a:lightRig rig="threePt" dir="t"/>
        </a:scene3d>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1866900">
            <a:lnSpc>
              <a:spcPct val="90000"/>
            </a:lnSpc>
            <a:spcBef>
              <a:spcPct val="0"/>
            </a:spcBef>
            <a:spcAft>
              <a:spcPct val="35000"/>
            </a:spcAft>
          </a:pPr>
          <a:r>
            <a:rPr lang="en-US" sz="4200" kern="1200" dirty="0" smtClean="0"/>
            <a:t>Molecular diffusion</a:t>
          </a:r>
          <a:endParaRPr lang="en-GB" sz="4200" kern="1200" dirty="0"/>
        </a:p>
      </dsp:txBody>
      <dsp:txXfrm>
        <a:off x="3620732" y="4693753"/>
        <a:ext cx="3842557" cy="117151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678FB-1462-48BC-95F4-C3A29958ED61}">
      <dsp:nvSpPr>
        <dsp:cNvPr id="0" name=""/>
        <dsp:cNvSpPr/>
      </dsp:nvSpPr>
      <dsp:spPr>
        <a:xfrm rot="5400000">
          <a:off x="-391634" y="393184"/>
          <a:ext cx="2610899" cy="1827629"/>
        </a:xfrm>
        <a:prstGeom prst="chevron">
          <a:avLst/>
        </a:prstGeom>
        <a:solidFill>
          <a:schemeClr val="accent5">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en-GB" sz="5400" kern="1200"/>
        </a:p>
      </dsp:txBody>
      <dsp:txXfrm rot="-5400000">
        <a:off x="2" y="915364"/>
        <a:ext cx="1827629" cy="783270"/>
      </dsp:txXfrm>
    </dsp:sp>
    <dsp:sp modelId="{EF7BB025-1F83-42AC-893C-BF347EF1AC53}">
      <dsp:nvSpPr>
        <dsp:cNvPr id="0" name=""/>
        <dsp:cNvSpPr/>
      </dsp:nvSpPr>
      <dsp:spPr>
        <a:xfrm rot="5400000">
          <a:off x="4637272" y="-2808093"/>
          <a:ext cx="1697084" cy="7316370"/>
        </a:xfrm>
        <a:prstGeom prst="round2SameRect">
          <a:avLst/>
        </a:prstGeom>
        <a:solidFill>
          <a:schemeClr val="lt1">
            <a:alpha val="90000"/>
            <a:hueOff val="0"/>
            <a:satOff val="0"/>
            <a:lumOff val="0"/>
            <a:alphaOff val="0"/>
          </a:schemeClr>
        </a:solidFill>
        <a:ln w="2222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kern="1200" dirty="0" smtClean="0">
              <a:latin typeface="Aharoni" pitchFamily="2" charset="-79"/>
              <a:cs typeface="Aharoni" pitchFamily="2" charset="-79"/>
            </a:rPr>
            <a:t>The movement of relatively large portion of material being mixed from one location in the system to another.</a:t>
          </a:r>
          <a:endParaRPr lang="en-GB" sz="2600" kern="1200" dirty="0"/>
        </a:p>
      </dsp:txBody>
      <dsp:txXfrm rot="-5400000">
        <a:off x="1827630" y="84394"/>
        <a:ext cx="7233525" cy="1531394"/>
      </dsp:txXfrm>
    </dsp:sp>
    <dsp:sp modelId="{B9200088-79EA-4744-A5B7-1C1A94EAF92D}">
      <dsp:nvSpPr>
        <dsp:cNvPr id="0" name=""/>
        <dsp:cNvSpPr/>
      </dsp:nvSpPr>
      <dsp:spPr>
        <a:xfrm rot="5400000">
          <a:off x="-391634" y="2721073"/>
          <a:ext cx="2610899" cy="1827629"/>
        </a:xfrm>
        <a:prstGeom prst="chevron">
          <a:avLst/>
        </a:prstGeom>
        <a:solidFill>
          <a:schemeClr val="accent5">
            <a:hueOff val="-12233612"/>
            <a:satOff val="84076"/>
            <a:lumOff val="-8236"/>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lvl="0" algn="ctr" defTabSz="2400300">
            <a:lnSpc>
              <a:spcPct val="90000"/>
            </a:lnSpc>
            <a:spcBef>
              <a:spcPct val="0"/>
            </a:spcBef>
            <a:spcAft>
              <a:spcPct val="35000"/>
            </a:spcAft>
          </a:pPr>
          <a:endParaRPr lang="en-GB" sz="5400" kern="1200" dirty="0"/>
        </a:p>
      </dsp:txBody>
      <dsp:txXfrm rot="-5400000">
        <a:off x="2" y="3243253"/>
        <a:ext cx="1827629" cy="783270"/>
      </dsp:txXfrm>
    </dsp:sp>
    <dsp:sp modelId="{73065F3A-A778-4397-ADBF-01CE020C0FBF}">
      <dsp:nvSpPr>
        <dsp:cNvPr id="0" name=""/>
        <dsp:cNvSpPr/>
      </dsp:nvSpPr>
      <dsp:spPr>
        <a:xfrm rot="5400000">
          <a:off x="4637272" y="-480203"/>
          <a:ext cx="1697084" cy="7316370"/>
        </a:xfrm>
        <a:prstGeom prst="round2SameRect">
          <a:avLst/>
        </a:prstGeom>
        <a:solidFill>
          <a:schemeClr val="lt1">
            <a:alpha val="90000"/>
            <a:hueOff val="0"/>
            <a:satOff val="0"/>
            <a:lumOff val="0"/>
            <a:alphaOff val="0"/>
          </a:schemeClr>
        </a:solidFill>
        <a:ln w="22225" cap="flat" cmpd="sng" algn="ctr">
          <a:solidFill>
            <a:schemeClr val="accent5">
              <a:hueOff val="-12233612"/>
              <a:satOff val="84076"/>
              <a:lumOff val="-823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84912" tIns="16510" rIns="16510" bIns="16510" numCol="1" spcCol="1270" anchor="ctr" anchorCtr="0">
          <a:noAutofit/>
        </a:bodyPr>
        <a:lstStyle/>
        <a:p>
          <a:pPr marL="228600" lvl="1" indent="-228600" algn="just" defTabSz="1155700">
            <a:lnSpc>
              <a:spcPct val="90000"/>
            </a:lnSpc>
            <a:spcBef>
              <a:spcPct val="0"/>
            </a:spcBef>
            <a:spcAft>
              <a:spcPct val="15000"/>
            </a:spcAft>
            <a:buChar char="••"/>
          </a:pPr>
          <a:r>
            <a:rPr lang="en-US" sz="2600" b="1" kern="1200" dirty="0" smtClean="0">
              <a:solidFill>
                <a:schemeClr val="tx1"/>
              </a:solidFill>
              <a:latin typeface="Aharoni" pitchFamily="2" charset="-79"/>
              <a:cs typeface="Aharoni" pitchFamily="2" charset="-79"/>
            </a:rPr>
            <a:t>Bulk transport accomplished by means of</a:t>
          </a:r>
          <a:r>
            <a:rPr lang="en-US" sz="2600" b="1" kern="1200" dirty="0" smtClean="0">
              <a:latin typeface="Aharoni" pitchFamily="2" charset="-79"/>
              <a:cs typeface="Aharoni" pitchFamily="2" charset="-79"/>
            </a:rPr>
            <a:t> </a:t>
          </a:r>
          <a:r>
            <a:rPr lang="en-US" sz="2600" b="1" kern="1200" dirty="0" smtClean="0">
              <a:solidFill>
                <a:srgbClr val="FF0000"/>
              </a:solidFill>
              <a:latin typeface="Aharoni" pitchFamily="2" charset="-79"/>
              <a:cs typeface="Aharoni" pitchFamily="2" charset="-79"/>
            </a:rPr>
            <a:t>paddles</a:t>
          </a:r>
          <a:r>
            <a:rPr lang="en-US" sz="2600" b="1" kern="1200" dirty="0" smtClean="0">
              <a:solidFill>
                <a:schemeClr val="tx1"/>
              </a:solidFill>
              <a:latin typeface="Aharoni" pitchFamily="2" charset="-79"/>
              <a:cs typeface="Aharoni" pitchFamily="2" charset="-79"/>
            </a:rPr>
            <a:t>,</a:t>
          </a:r>
          <a:r>
            <a:rPr lang="en-US" sz="2600" b="1" kern="1200" dirty="0" smtClean="0">
              <a:latin typeface="Aharoni" pitchFamily="2" charset="-79"/>
              <a:cs typeface="Aharoni" pitchFamily="2" charset="-79"/>
            </a:rPr>
            <a:t> </a:t>
          </a:r>
          <a:r>
            <a:rPr lang="en-US" sz="2600" b="1" kern="1200" dirty="0" smtClean="0">
              <a:solidFill>
                <a:srgbClr val="FF0000"/>
              </a:solidFill>
              <a:latin typeface="Aharoni" pitchFamily="2" charset="-79"/>
              <a:cs typeface="Aharoni" pitchFamily="2" charset="-79"/>
            </a:rPr>
            <a:t>revolving blades</a:t>
          </a:r>
          <a:r>
            <a:rPr lang="en-US" sz="2600" b="1" kern="1200" dirty="0" smtClean="0">
              <a:solidFill>
                <a:schemeClr val="tx1"/>
              </a:solidFill>
              <a:latin typeface="Aharoni" pitchFamily="2" charset="-79"/>
              <a:cs typeface="Aharoni" pitchFamily="2" charset="-79"/>
            </a:rPr>
            <a:t>,</a:t>
          </a:r>
          <a:r>
            <a:rPr lang="en-US" sz="2600" b="1" kern="1200" dirty="0" smtClean="0">
              <a:latin typeface="Aharoni" pitchFamily="2" charset="-79"/>
              <a:cs typeface="Aharoni" pitchFamily="2" charset="-79"/>
            </a:rPr>
            <a:t> </a:t>
          </a:r>
          <a:r>
            <a:rPr lang="en-US" sz="2600" b="1" kern="1200" dirty="0" smtClean="0">
              <a:solidFill>
                <a:schemeClr val="tx1"/>
              </a:solidFill>
              <a:latin typeface="Aharoni" pitchFamily="2" charset="-79"/>
              <a:cs typeface="Aharoni" pitchFamily="2" charset="-79"/>
            </a:rPr>
            <a:t>or</a:t>
          </a:r>
          <a:r>
            <a:rPr lang="en-US" sz="2600" b="1" kern="1200" dirty="0" smtClean="0">
              <a:latin typeface="Aharoni" pitchFamily="2" charset="-79"/>
              <a:cs typeface="Aharoni" pitchFamily="2" charset="-79"/>
            </a:rPr>
            <a:t> </a:t>
          </a:r>
          <a:r>
            <a:rPr lang="en-US" sz="2600" b="1" kern="1200" dirty="0" smtClean="0">
              <a:solidFill>
                <a:srgbClr val="FF0000"/>
              </a:solidFill>
              <a:latin typeface="Aharoni" pitchFamily="2" charset="-79"/>
              <a:cs typeface="Aharoni" pitchFamily="2" charset="-79"/>
            </a:rPr>
            <a:t>other devices </a:t>
          </a:r>
          <a:r>
            <a:rPr lang="en-US" sz="2600" b="1" kern="1200" dirty="0" smtClean="0">
              <a:solidFill>
                <a:schemeClr val="tx1"/>
              </a:solidFill>
              <a:latin typeface="Aharoni" pitchFamily="2" charset="-79"/>
              <a:cs typeface="Aharoni" pitchFamily="2" charset="-79"/>
            </a:rPr>
            <a:t>within the mixer arranged so as to move adjacent volumes of fluid in different direction (3D shuffling).</a:t>
          </a:r>
          <a:endParaRPr lang="en-GB" sz="2600" kern="1200" dirty="0">
            <a:latin typeface="Aharoni" pitchFamily="2" charset="-79"/>
            <a:cs typeface="Aharoni" pitchFamily="2" charset="-79"/>
          </a:endParaRPr>
        </a:p>
      </dsp:txBody>
      <dsp:txXfrm rot="-5400000">
        <a:off x="1827630" y="2412284"/>
        <a:ext cx="7233525" cy="15313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C448E5-CF96-4AD2-8C57-71DF92A262E4}">
      <dsp:nvSpPr>
        <dsp:cNvPr id="0" name=""/>
        <dsp:cNvSpPr/>
      </dsp:nvSpPr>
      <dsp:spPr>
        <a:xfrm>
          <a:off x="0" y="0"/>
          <a:ext cx="7772400" cy="1371600"/>
        </a:xfrm>
        <a:prstGeom prst="roundRect">
          <a:avLst>
            <a:gd name="adj" fmla="val 10000"/>
          </a:avLst>
        </a:prstGeom>
        <a:gradFill rotWithShape="0">
          <a:gsLst>
            <a:gs pos="0">
              <a:schemeClr val="accent1">
                <a:shade val="80000"/>
                <a:hueOff val="0"/>
                <a:satOff val="0"/>
                <a:lumOff val="0"/>
                <a:alphaOff val="0"/>
                <a:tint val="83000"/>
                <a:shade val="100000"/>
                <a:alpha val="100000"/>
                <a:hueMod val="100000"/>
                <a:satMod val="220000"/>
                <a:lumMod val="90000"/>
              </a:schemeClr>
            </a:gs>
            <a:gs pos="76000">
              <a:schemeClr val="accent1">
                <a:shade val="80000"/>
                <a:hueOff val="0"/>
                <a:satOff val="0"/>
                <a:lumOff val="0"/>
                <a:alphaOff val="0"/>
                <a:shade val="100000"/>
              </a:schemeClr>
            </a:gs>
            <a:gs pos="100000">
              <a:schemeClr val="accent1">
                <a:shade val="80000"/>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a:bevelT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a:lnSpc>
              <a:spcPct val="90000"/>
            </a:lnSpc>
            <a:spcBef>
              <a:spcPct val="0"/>
            </a:spcBef>
            <a:spcAft>
              <a:spcPct val="35000"/>
            </a:spcAft>
          </a:pPr>
          <a:r>
            <a:rPr lang="en-US" sz="1900" b="1" kern="1200" dirty="0" smtClean="0">
              <a:latin typeface="Aharoni" pitchFamily="2" charset="-79"/>
              <a:cs typeface="Aharoni" pitchFamily="2" charset="-79"/>
            </a:rPr>
            <a:t>It is a direct result of turbulent fluid flow which is characterized by a random fluctuation of the fluid velocity at any given point within the system.</a:t>
          </a:r>
          <a:endParaRPr lang="en-GB" sz="1900" kern="1200" dirty="0">
            <a:latin typeface="Aharoni" pitchFamily="2" charset="-79"/>
            <a:cs typeface="Aharoni" pitchFamily="2" charset="-79"/>
          </a:endParaRPr>
        </a:p>
      </dsp:txBody>
      <dsp:txXfrm>
        <a:off x="40173" y="40173"/>
        <a:ext cx="6292336" cy="1291254"/>
      </dsp:txXfrm>
    </dsp:sp>
    <dsp:sp modelId="{EC5D2862-8768-4392-BA03-33EE3B0FF679}">
      <dsp:nvSpPr>
        <dsp:cNvPr id="0" name=""/>
        <dsp:cNvSpPr/>
      </dsp:nvSpPr>
      <dsp:spPr>
        <a:xfrm>
          <a:off x="685799" y="1600199"/>
          <a:ext cx="7772400" cy="1371600"/>
        </a:xfrm>
        <a:prstGeom prst="roundRect">
          <a:avLst>
            <a:gd name="adj" fmla="val 10000"/>
          </a:avLst>
        </a:prstGeom>
        <a:gradFill rotWithShape="0">
          <a:gsLst>
            <a:gs pos="0">
              <a:schemeClr val="accent1">
                <a:shade val="80000"/>
                <a:hueOff val="0"/>
                <a:satOff val="-32693"/>
                <a:lumOff val="19022"/>
                <a:alphaOff val="0"/>
                <a:tint val="83000"/>
                <a:shade val="100000"/>
                <a:alpha val="100000"/>
                <a:hueMod val="100000"/>
                <a:satMod val="220000"/>
                <a:lumMod val="90000"/>
              </a:schemeClr>
            </a:gs>
            <a:gs pos="76000">
              <a:schemeClr val="accent1">
                <a:shade val="80000"/>
                <a:hueOff val="0"/>
                <a:satOff val="-32693"/>
                <a:lumOff val="19022"/>
                <a:alphaOff val="0"/>
                <a:shade val="100000"/>
              </a:schemeClr>
            </a:gs>
            <a:gs pos="100000">
              <a:schemeClr val="accent1">
                <a:shade val="80000"/>
                <a:hueOff val="0"/>
                <a:satOff val="-32693"/>
                <a:lumOff val="19022"/>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a:bevelT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bg1"/>
              </a:solidFill>
              <a:latin typeface="Aharoni" pitchFamily="2" charset="-79"/>
              <a:cs typeface="Aharoni" pitchFamily="2" charset="-79"/>
            </a:rPr>
            <a:t>In turbulent flow, the fluid has a different instantaneous velocities at different location at same instant in time.</a:t>
          </a:r>
          <a:endParaRPr lang="en-GB" sz="1900" kern="1200" dirty="0">
            <a:solidFill>
              <a:schemeClr val="bg1"/>
            </a:solidFill>
            <a:latin typeface="Aharoni" pitchFamily="2" charset="-79"/>
            <a:cs typeface="Aharoni" pitchFamily="2" charset="-79"/>
          </a:endParaRPr>
        </a:p>
      </dsp:txBody>
      <dsp:txXfrm>
        <a:off x="725972" y="1640372"/>
        <a:ext cx="6114714" cy="1291254"/>
      </dsp:txXfrm>
    </dsp:sp>
    <dsp:sp modelId="{D4CB1C6C-0F26-461E-B398-FBB09367221A}">
      <dsp:nvSpPr>
        <dsp:cNvPr id="0" name=""/>
        <dsp:cNvSpPr/>
      </dsp:nvSpPr>
      <dsp:spPr>
        <a:xfrm>
          <a:off x="1371599" y="3200399"/>
          <a:ext cx="7772400" cy="1371600"/>
        </a:xfrm>
        <a:prstGeom prst="roundRect">
          <a:avLst>
            <a:gd name="adj" fmla="val 10000"/>
          </a:avLst>
        </a:prstGeom>
        <a:gradFill rotWithShape="0">
          <a:gsLst>
            <a:gs pos="0">
              <a:schemeClr val="accent1">
                <a:shade val="80000"/>
                <a:hueOff val="0"/>
                <a:satOff val="-65386"/>
                <a:lumOff val="38044"/>
                <a:alphaOff val="0"/>
                <a:tint val="83000"/>
                <a:shade val="100000"/>
                <a:alpha val="100000"/>
                <a:hueMod val="100000"/>
                <a:satMod val="220000"/>
                <a:lumMod val="90000"/>
              </a:schemeClr>
            </a:gs>
            <a:gs pos="76000">
              <a:schemeClr val="accent1">
                <a:shade val="80000"/>
                <a:hueOff val="0"/>
                <a:satOff val="-65386"/>
                <a:lumOff val="38044"/>
                <a:alphaOff val="0"/>
                <a:shade val="100000"/>
              </a:schemeClr>
            </a:gs>
            <a:gs pos="100000">
              <a:schemeClr val="accent1">
                <a:shade val="80000"/>
                <a:hueOff val="0"/>
                <a:satOff val="-65386"/>
                <a:lumOff val="38044"/>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just" defTabSz="844550" rtl="0">
            <a:lnSpc>
              <a:spcPct val="90000"/>
            </a:lnSpc>
            <a:spcBef>
              <a:spcPct val="0"/>
            </a:spcBef>
            <a:spcAft>
              <a:spcPct val="35000"/>
            </a:spcAft>
          </a:pPr>
          <a:r>
            <a:rPr lang="en-US" sz="1900" b="1" kern="1200" dirty="0" smtClean="0">
              <a:solidFill>
                <a:schemeClr val="tx1"/>
              </a:solidFill>
              <a:latin typeface="Aharoni" pitchFamily="2" charset="-79"/>
              <a:cs typeface="Aharoni" pitchFamily="2" charset="-79"/>
            </a:rPr>
            <a:t>Turbulent flow visualized as (eddies) with various sizes [portion of fluid moving as a unit in a direction contrary to that of general flow]. Larger eddies breakup forming smaller and smaller size eddies until are no longer distinguished.</a:t>
          </a:r>
          <a:endParaRPr lang="en-US" sz="1900" kern="1200" dirty="0">
            <a:solidFill>
              <a:schemeClr val="tx1"/>
            </a:solidFill>
            <a:latin typeface="Aharoni" pitchFamily="2" charset="-79"/>
            <a:cs typeface="Aharoni" pitchFamily="2" charset="-79"/>
          </a:endParaRPr>
        </a:p>
      </dsp:txBody>
      <dsp:txXfrm>
        <a:off x="1411772" y="3240572"/>
        <a:ext cx="6114714" cy="1291254"/>
      </dsp:txXfrm>
    </dsp:sp>
    <dsp:sp modelId="{1C82C2ED-464D-4853-BE48-26CF79368A8F}">
      <dsp:nvSpPr>
        <dsp:cNvPr id="0" name=""/>
        <dsp:cNvSpPr/>
      </dsp:nvSpPr>
      <dsp:spPr>
        <a:xfrm>
          <a:off x="6880860" y="1040130"/>
          <a:ext cx="891540" cy="8915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081456" y="1040130"/>
        <a:ext cx="490348" cy="670884"/>
      </dsp:txXfrm>
    </dsp:sp>
    <dsp:sp modelId="{E9BC375F-2802-4B1E-B9E4-842CB496634A}">
      <dsp:nvSpPr>
        <dsp:cNvPr id="0" name=""/>
        <dsp:cNvSpPr/>
      </dsp:nvSpPr>
      <dsp:spPr>
        <a:xfrm>
          <a:off x="7566660" y="2631186"/>
          <a:ext cx="891540" cy="891540"/>
        </a:xfrm>
        <a:prstGeom prst="downArrow">
          <a:avLst>
            <a:gd name="adj1" fmla="val 55000"/>
            <a:gd name="adj2" fmla="val 45000"/>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a:scene3d>
          <a:camera prst="orthographicFront"/>
          <a:lightRig rig="threePt" dir="t">
            <a:rot lat="0" lon="0" rev="7500000"/>
          </a:lightRig>
        </a:scene3d>
        <a:sp3d z="152400" extrusionH="63500" prstMaterial="dkEdge">
          <a:bevelT w="125400" h="36350" prst="relaxedInset"/>
          <a:contourClr>
            <a:schemeClr val="bg1"/>
          </a:contourClr>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GB" sz="3600" kern="1200"/>
        </a:p>
      </dsp:txBody>
      <dsp:txXfrm>
        <a:off x="7767256" y="2631186"/>
        <a:ext cx="490348" cy="67088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74F93-7F74-4FE6-B220-A53379A2A4E5}">
      <dsp:nvSpPr>
        <dsp:cNvPr id="0" name=""/>
        <dsp:cNvSpPr/>
      </dsp:nvSpPr>
      <dsp:spPr>
        <a:xfrm rot="16200000">
          <a:off x="-852065" y="853181"/>
          <a:ext cx="4608512" cy="2902148"/>
        </a:xfrm>
        <a:prstGeom prst="flowChartManualOperation">
          <a:avLst/>
        </a:prstGeom>
        <a:solidFill>
          <a:schemeClr val="accent2">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78898"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cs typeface="Aharoni" pitchFamily="2" charset="-79"/>
            </a:rPr>
            <a:t>Streamline or laminar flow is frequently encountered when </a:t>
          </a:r>
          <a:r>
            <a:rPr lang="en-US" sz="2800" b="1" kern="1200" dirty="0" smtClean="0">
              <a:solidFill>
                <a:srgbClr val="FF0000"/>
              </a:solidFill>
              <a:latin typeface="Agency FB" pitchFamily="34" charset="0"/>
              <a:cs typeface="Aharoni" pitchFamily="2" charset="-79"/>
            </a:rPr>
            <a:t>highly viscous fluid</a:t>
          </a:r>
          <a:r>
            <a:rPr lang="en-US" sz="2800" b="1" kern="1200" dirty="0" smtClean="0">
              <a:latin typeface="Agency FB" pitchFamily="34" charset="0"/>
              <a:cs typeface="Aharoni" pitchFamily="2" charset="-79"/>
            </a:rPr>
            <a:t> are being processed.</a:t>
          </a:r>
          <a:endParaRPr lang="en-GB" sz="2800" kern="1200" dirty="0">
            <a:latin typeface="Agency FB" pitchFamily="34" charset="0"/>
          </a:endParaRPr>
        </a:p>
      </dsp:txBody>
      <dsp:txXfrm rot="5400000">
        <a:off x="1117" y="921701"/>
        <a:ext cx="2902148" cy="2765108"/>
      </dsp:txXfrm>
    </dsp:sp>
    <dsp:sp modelId="{ED7AA434-3BC5-4088-86ED-AB05A7513CFA}">
      <dsp:nvSpPr>
        <dsp:cNvPr id="0" name=""/>
        <dsp:cNvSpPr/>
      </dsp:nvSpPr>
      <dsp:spPr>
        <a:xfrm rot="16200000">
          <a:off x="2267744" y="853181"/>
          <a:ext cx="4608512" cy="2902148"/>
        </a:xfrm>
        <a:prstGeom prst="flowChartManualOperation">
          <a:avLst/>
        </a:prstGeom>
        <a:solidFill>
          <a:schemeClr val="accent3">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78898"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rPr>
            <a:t>occur with gentle stirring and adjacent to stationary surfaces in vessels where turbulent flow is predominant.</a:t>
          </a:r>
          <a:endParaRPr lang="en-GB" sz="2800" b="1" kern="1200" dirty="0"/>
        </a:p>
      </dsp:txBody>
      <dsp:txXfrm rot="5400000">
        <a:off x="3120926" y="921701"/>
        <a:ext cx="2902148" cy="2765108"/>
      </dsp:txXfrm>
    </dsp:sp>
    <dsp:sp modelId="{9300ED00-9E11-4CA7-AAA6-B59A7A129DEC}">
      <dsp:nvSpPr>
        <dsp:cNvPr id="0" name=""/>
        <dsp:cNvSpPr/>
      </dsp:nvSpPr>
      <dsp:spPr>
        <a:xfrm rot="16200000">
          <a:off x="5387553" y="853181"/>
          <a:ext cx="4608512" cy="2902148"/>
        </a:xfrm>
        <a:prstGeom prst="flowChartManualOperation">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0" tIns="0" rIns="178898" bIns="0" numCol="1" spcCol="1270" anchor="ctr" anchorCtr="0">
          <a:noAutofit/>
        </a:bodyPr>
        <a:lstStyle/>
        <a:p>
          <a:pPr lvl="0" algn="ctr" defTabSz="1244600">
            <a:lnSpc>
              <a:spcPct val="90000"/>
            </a:lnSpc>
            <a:spcBef>
              <a:spcPct val="0"/>
            </a:spcBef>
            <a:spcAft>
              <a:spcPct val="35000"/>
            </a:spcAft>
          </a:pPr>
          <a:r>
            <a:rPr lang="en-US" sz="2800" b="1" kern="1200" dirty="0" smtClean="0">
              <a:latin typeface="Agency FB" pitchFamily="34" charset="0"/>
            </a:rPr>
            <a:t>when two dissimilar liquids are mixed through laminar flow, the shear generated stretches the interface between them.</a:t>
          </a:r>
          <a:endParaRPr lang="en-GB" sz="2800" b="1" kern="1200" dirty="0">
            <a:latin typeface="Agency FB" pitchFamily="34" charset="0"/>
          </a:endParaRPr>
        </a:p>
      </dsp:txBody>
      <dsp:txXfrm rot="5400000">
        <a:off x="6240735" y="921701"/>
        <a:ext cx="2902148" cy="276510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A1EF3-B47D-4181-B7CE-16BCBC77BAAE}">
      <dsp:nvSpPr>
        <dsp:cNvPr id="0" name=""/>
        <dsp:cNvSpPr/>
      </dsp:nvSpPr>
      <dsp:spPr>
        <a:xfrm>
          <a:off x="-5866644" y="-904826"/>
          <a:ext cx="7038878" cy="7038878"/>
        </a:xfrm>
        <a:prstGeom prst="blockArc">
          <a:avLst>
            <a:gd name="adj1" fmla="val 18900000"/>
            <a:gd name="adj2" fmla="val 2700000"/>
            <a:gd name="adj3" fmla="val 307"/>
          </a:avLst>
        </a:prstGeom>
        <a:noFill/>
        <a:ln w="22225" cap="flat" cmpd="sng" algn="ctr">
          <a:solidFill>
            <a:schemeClr val="accent1">
              <a:tint val="90000"/>
              <a:hueOff val="0"/>
              <a:satOff val="0"/>
              <a:lumOff val="0"/>
              <a:alphaOff val="0"/>
            </a:schemeClr>
          </a:solidFill>
          <a:prstDash val="solid"/>
        </a:ln>
        <a:effectLst/>
        <a:sp3d z="-25400" prstMaterial="plastic"/>
      </dsp:spPr>
      <dsp:style>
        <a:lnRef idx="2">
          <a:scrgbClr r="0" g="0" b="0"/>
        </a:lnRef>
        <a:fillRef idx="0">
          <a:scrgbClr r="0" g="0" b="0"/>
        </a:fillRef>
        <a:effectRef idx="0">
          <a:scrgbClr r="0" g="0" b="0"/>
        </a:effectRef>
        <a:fontRef idx="minor">
          <a:schemeClr val="tx1"/>
        </a:fontRef>
      </dsp:style>
    </dsp:sp>
    <dsp:sp modelId="{822235B1-BFBE-4661-9357-7DF8D79A4C03}">
      <dsp:nvSpPr>
        <dsp:cNvPr id="0" name=""/>
        <dsp:cNvSpPr/>
      </dsp:nvSpPr>
      <dsp:spPr>
        <a:xfrm>
          <a:off x="961262" y="747047"/>
          <a:ext cx="8155153" cy="1493884"/>
        </a:xfrm>
        <a:prstGeom prst="rect">
          <a:avLst/>
        </a:prstGeom>
        <a:solidFill>
          <a:schemeClr val="accent1">
            <a:alpha val="90000"/>
            <a:hueOff val="0"/>
            <a:satOff val="0"/>
            <a:lumOff val="0"/>
            <a:alphaOff val="0"/>
          </a:schemeClr>
        </a:solidFill>
        <a:ln>
          <a:noFill/>
        </a:ln>
        <a:effectLst>
          <a:outerShdw blurRad="381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5771" tIns="63500" rIns="63500" bIns="63500" numCol="1" spcCol="1270" anchor="ctr" anchorCtr="0">
          <a:noAutofit/>
        </a:bodyPr>
        <a:lstStyle/>
        <a:p>
          <a:pPr lvl="0" algn="just" defTabSz="1111250">
            <a:lnSpc>
              <a:spcPct val="90000"/>
            </a:lnSpc>
            <a:spcBef>
              <a:spcPct val="0"/>
            </a:spcBef>
            <a:spcAft>
              <a:spcPct val="35000"/>
            </a:spcAft>
          </a:pPr>
          <a:r>
            <a:rPr lang="en-US" sz="2500" b="1" kern="1200" dirty="0" smtClean="0">
              <a:latin typeface="Aharoni" pitchFamily="2" charset="-79"/>
              <a:cs typeface="Aharoni" pitchFamily="2" charset="-79"/>
            </a:rPr>
            <a:t>Mixing at the molecular level by diffusion resulting from thermal motion of molecules.</a:t>
          </a:r>
          <a:endParaRPr lang="en-GB" sz="2500" b="1" kern="1200" dirty="0"/>
        </a:p>
      </dsp:txBody>
      <dsp:txXfrm>
        <a:off x="961262" y="747047"/>
        <a:ext cx="8155153" cy="1493884"/>
      </dsp:txXfrm>
    </dsp:sp>
    <dsp:sp modelId="{2E0F687C-D66C-4FB1-ACA8-98D481EBC782}">
      <dsp:nvSpPr>
        <dsp:cNvPr id="0" name=""/>
        <dsp:cNvSpPr/>
      </dsp:nvSpPr>
      <dsp:spPr>
        <a:xfrm>
          <a:off x="27584" y="560311"/>
          <a:ext cx="1867356" cy="1867356"/>
        </a:xfrm>
        <a:prstGeom prst="ellipse">
          <a:avLst/>
        </a:prstGeom>
        <a:solidFill>
          <a:schemeClr val="lt1">
            <a:hueOff val="0"/>
            <a:satOff val="0"/>
            <a:lumOff val="0"/>
            <a:alphaOff val="0"/>
          </a:schemeClr>
        </a:solidFill>
        <a:ln w="15875" cap="flat" cmpd="sng" algn="ctr">
          <a:solidFill>
            <a:schemeClr val="accent1">
              <a:alpha val="90000"/>
              <a:hueOff val="0"/>
              <a:satOff val="0"/>
              <a:lumOff val="0"/>
              <a:alphaOff val="0"/>
            </a:schemeClr>
          </a:solidFill>
          <a:prstDash val="solid"/>
        </a:ln>
        <a:effectLst>
          <a:outerShdw blurRad="38100" dist="381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 modelId="{9E11A3C1-3957-4798-94F1-3FD4AF444DC4}">
      <dsp:nvSpPr>
        <dsp:cNvPr id="0" name=""/>
        <dsp:cNvSpPr/>
      </dsp:nvSpPr>
      <dsp:spPr>
        <a:xfrm>
          <a:off x="961262" y="2988292"/>
          <a:ext cx="8155153" cy="1493884"/>
        </a:xfrm>
        <a:prstGeom prst="rect">
          <a:avLst/>
        </a:prstGeom>
        <a:solidFill>
          <a:schemeClr val="accent1">
            <a:alpha val="90000"/>
            <a:hueOff val="0"/>
            <a:satOff val="0"/>
            <a:lumOff val="0"/>
            <a:alphaOff val="-40000"/>
          </a:schemeClr>
        </a:solidFill>
        <a:ln>
          <a:noFill/>
        </a:ln>
        <a:effectLst>
          <a:outerShdw blurRad="38100" dist="381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185771" tIns="63500" rIns="63500" bIns="63500" numCol="1" spcCol="1270" anchor="ctr" anchorCtr="0">
          <a:noAutofit/>
        </a:bodyPr>
        <a:lstStyle/>
        <a:p>
          <a:pPr lvl="0" algn="just" defTabSz="1111250">
            <a:lnSpc>
              <a:spcPct val="90000"/>
            </a:lnSpc>
            <a:spcBef>
              <a:spcPct val="0"/>
            </a:spcBef>
            <a:spcAft>
              <a:spcPct val="35000"/>
            </a:spcAft>
          </a:pPr>
          <a:r>
            <a:rPr lang="en-US" sz="2500" b="1" kern="1200" dirty="0" smtClean="0">
              <a:latin typeface="Aharoni" pitchFamily="2" charset="-79"/>
              <a:cs typeface="Aharoni" pitchFamily="2" charset="-79"/>
            </a:rPr>
            <a:t>Occurs in conjugation with laminar flow that tends to reduce sharp discontinuities at the interface between the fluid layers which leads to complete mixing after sufficient time.</a:t>
          </a:r>
          <a:endParaRPr lang="en-GB" sz="2500" kern="1200" dirty="0">
            <a:latin typeface="Aharoni" pitchFamily="2" charset="-79"/>
            <a:cs typeface="Aharoni" pitchFamily="2" charset="-79"/>
          </a:endParaRPr>
        </a:p>
      </dsp:txBody>
      <dsp:txXfrm>
        <a:off x="961262" y="2988292"/>
        <a:ext cx="8155153" cy="1493884"/>
      </dsp:txXfrm>
    </dsp:sp>
    <dsp:sp modelId="{C2E84920-023E-40EB-9A3B-DD41FD874E15}">
      <dsp:nvSpPr>
        <dsp:cNvPr id="0" name=""/>
        <dsp:cNvSpPr/>
      </dsp:nvSpPr>
      <dsp:spPr>
        <a:xfrm>
          <a:off x="27584" y="2801557"/>
          <a:ext cx="1867356" cy="1867356"/>
        </a:xfrm>
        <a:prstGeom prst="ellipse">
          <a:avLst/>
        </a:prstGeom>
        <a:solidFill>
          <a:schemeClr val="lt1">
            <a:hueOff val="0"/>
            <a:satOff val="0"/>
            <a:lumOff val="0"/>
            <a:alphaOff val="0"/>
          </a:schemeClr>
        </a:solidFill>
        <a:ln w="15875" cap="flat" cmpd="sng" algn="ctr">
          <a:solidFill>
            <a:schemeClr val="accent1">
              <a:alpha val="90000"/>
              <a:hueOff val="0"/>
              <a:satOff val="0"/>
              <a:lumOff val="0"/>
              <a:alphaOff val="-40000"/>
            </a:schemeClr>
          </a:solidFill>
          <a:prstDash val="solid"/>
        </a:ln>
        <a:effectLst>
          <a:outerShdw blurRad="38100" dist="38100" dir="5400000" rotWithShape="0">
            <a:srgbClr val="000000">
              <a:alpha val="35000"/>
            </a:srgbClr>
          </a:outerShdw>
        </a:effectLst>
        <a:sp3d z="152400" prstMaterial="plastic">
          <a:bevelT w="25400" h="25400"/>
          <a:bevelB w="25400" h="25400"/>
        </a:sp3d>
      </dsp:spPr>
      <dsp:style>
        <a:lnRef idx="1">
          <a:scrgbClr r="0" g="0" b="0"/>
        </a:lnRef>
        <a:fillRef idx="1">
          <a:scrgbClr r="0" g="0" b="0"/>
        </a:fillRef>
        <a:effectRef idx="2">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34B032-8F07-4512-B00A-4AE55F417C61}">
      <dsp:nvSpPr>
        <dsp:cNvPr id="0" name=""/>
        <dsp:cNvSpPr/>
      </dsp:nvSpPr>
      <dsp:spPr>
        <a:xfrm>
          <a:off x="5721697" y="1318704"/>
          <a:ext cx="1264666" cy="601866"/>
        </a:xfrm>
        <a:custGeom>
          <a:avLst/>
          <a:gdLst/>
          <a:ahLst/>
          <a:cxnLst/>
          <a:rect l="0" t="0" r="0" b="0"/>
          <a:pathLst>
            <a:path>
              <a:moveTo>
                <a:pt x="0" y="0"/>
              </a:moveTo>
              <a:lnTo>
                <a:pt x="0" y="410154"/>
              </a:lnTo>
              <a:lnTo>
                <a:pt x="1264666" y="410154"/>
              </a:lnTo>
              <a:lnTo>
                <a:pt x="1264666" y="601866"/>
              </a:lnTo>
            </a:path>
          </a:pathLst>
        </a:cu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A0C6C4-D2DE-4D98-A482-40F888F19A4E}">
      <dsp:nvSpPr>
        <dsp:cNvPr id="0" name=""/>
        <dsp:cNvSpPr/>
      </dsp:nvSpPr>
      <dsp:spPr>
        <a:xfrm>
          <a:off x="4457030" y="3234674"/>
          <a:ext cx="2529333" cy="601866"/>
        </a:xfrm>
        <a:custGeom>
          <a:avLst/>
          <a:gdLst/>
          <a:ahLst/>
          <a:cxnLst/>
          <a:rect l="0" t="0" r="0" b="0"/>
          <a:pathLst>
            <a:path>
              <a:moveTo>
                <a:pt x="0" y="0"/>
              </a:moveTo>
              <a:lnTo>
                <a:pt x="0" y="410154"/>
              </a:lnTo>
              <a:lnTo>
                <a:pt x="2529333" y="410154"/>
              </a:lnTo>
              <a:lnTo>
                <a:pt x="2529333" y="601866"/>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0A4C8C-247B-4453-AF8E-A3F2FF63E2C0}">
      <dsp:nvSpPr>
        <dsp:cNvPr id="0" name=""/>
        <dsp:cNvSpPr/>
      </dsp:nvSpPr>
      <dsp:spPr>
        <a:xfrm>
          <a:off x="4411310" y="3234674"/>
          <a:ext cx="91440" cy="601866"/>
        </a:xfrm>
        <a:custGeom>
          <a:avLst/>
          <a:gdLst/>
          <a:ahLst/>
          <a:cxnLst/>
          <a:rect l="0" t="0" r="0" b="0"/>
          <a:pathLst>
            <a:path>
              <a:moveTo>
                <a:pt x="45720" y="0"/>
              </a:moveTo>
              <a:lnTo>
                <a:pt x="45720" y="601866"/>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CBC3E6C-CE51-4F98-B23E-840DABDB1399}">
      <dsp:nvSpPr>
        <dsp:cNvPr id="0" name=""/>
        <dsp:cNvSpPr/>
      </dsp:nvSpPr>
      <dsp:spPr>
        <a:xfrm>
          <a:off x="1927696" y="3234674"/>
          <a:ext cx="2529333" cy="601866"/>
        </a:xfrm>
        <a:custGeom>
          <a:avLst/>
          <a:gdLst/>
          <a:ahLst/>
          <a:cxnLst/>
          <a:rect l="0" t="0" r="0" b="0"/>
          <a:pathLst>
            <a:path>
              <a:moveTo>
                <a:pt x="2529333" y="0"/>
              </a:moveTo>
              <a:lnTo>
                <a:pt x="2529333" y="410154"/>
              </a:lnTo>
              <a:lnTo>
                <a:pt x="0" y="410154"/>
              </a:lnTo>
              <a:lnTo>
                <a:pt x="0" y="601866"/>
              </a:lnTo>
            </a:path>
          </a:pathLst>
        </a:custGeom>
        <a:noFill/>
        <a:ln w="22225"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BC4FFF-4ECE-49BC-95A2-70CA64489BD2}">
      <dsp:nvSpPr>
        <dsp:cNvPr id="0" name=""/>
        <dsp:cNvSpPr/>
      </dsp:nvSpPr>
      <dsp:spPr>
        <a:xfrm>
          <a:off x="4457030" y="1318704"/>
          <a:ext cx="1264666" cy="601866"/>
        </a:xfrm>
        <a:custGeom>
          <a:avLst/>
          <a:gdLst/>
          <a:ahLst/>
          <a:cxnLst/>
          <a:rect l="0" t="0" r="0" b="0"/>
          <a:pathLst>
            <a:path>
              <a:moveTo>
                <a:pt x="1264666" y="0"/>
              </a:moveTo>
              <a:lnTo>
                <a:pt x="1264666" y="410154"/>
              </a:lnTo>
              <a:lnTo>
                <a:pt x="0" y="410154"/>
              </a:lnTo>
              <a:lnTo>
                <a:pt x="0" y="601866"/>
              </a:lnTo>
            </a:path>
          </a:pathLst>
        </a:custGeom>
        <a:noFill/>
        <a:ln w="2222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F5BE01-455C-451D-9626-E9278AE94AB6}">
      <dsp:nvSpPr>
        <dsp:cNvPr id="0" name=""/>
        <dsp:cNvSpPr/>
      </dsp:nvSpPr>
      <dsp:spPr>
        <a:xfrm>
          <a:off x="4686969" y="4600"/>
          <a:ext cx="2069455" cy="1314103"/>
        </a:xfrm>
        <a:prstGeom prst="roundRect">
          <a:avLst>
            <a:gd name="adj" fmla="val 10000"/>
          </a:avLst>
        </a:prstGeom>
        <a:solidFill>
          <a:schemeClr val="accent1">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D0CA2F-E5A7-4AAE-A651-1F93D2E93C96}">
      <dsp:nvSpPr>
        <dsp:cNvPr id="0" name=""/>
        <dsp:cNvSpPr/>
      </dsp:nvSpPr>
      <dsp:spPr>
        <a:xfrm>
          <a:off x="4916909" y="223042"/>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Equipments</a:t>
          </a:r>
          <a:endParaRPr lang="en-GB" sz="2700" b="1" kern="1200" dirty="0"/>
        </a:p>
      </dsp:txBody>
      <dsp:txXfrm>
        <a:off x="4955398" y="261531"/>
        <a:ext cx="1992477" cy="1237125"/>
      </dsp:txXfrm>
    </dsp:sp>
    <dsp:sp modelId="{47845792-C1BD-4637-BFC3-D8C778A3857B}">
      <dsp:nvSpPr>
        <dsp:cNvPr id="0" name=""/>
        <dsp:cNvSpPr/>
      </dsp:nvSpPr>
      <dsp:spPr>
        <a:xfrm>
          <a:off x="3422302" y="1920570"/>
          <a:ext cx="2069455" cy="1314103"/>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0C48705-F0A6-4D81-9464-54656D880E55}">
      <dsp:nvSpPr>
        <dsp:cNvPr id="0" name=""/>
        <dsp:cNvSpPr/>
      </dsp:nvSpPr>
      <dsp:spPr>
        <a:xfrm>
          <a:off x="3652242" y="213901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A-Batch mixing</a:t>
          </a:r>
          <a:endParaRPr lang="en-GB" sz="2700" b="1" kern="1200" dirty="0"/>
        </a:p>
      </dsp:txBody>
      <dsp:txXfrm>
        <a:off x="3690731" y="2177502"/>
        <a:ext cx="1992477" cy="1237125"/>
      </dsp:txXfrm>
    </dsp:sp>
    <dsp:sp modelId="{270FC29F-6A90-43CC-B4CA-EF220BDCA0FB}">
      <dsp:nvSpPr>
        <dsp:cNvPr id="0" name=""/>
        <dsp:cNvSpPr/>
      </dsp:nvSpPr>
      <dsp:spPr>
        <a:xfrm>
          <a:off x="892968" y="3836541"/>
          <a:ext cx="2069455" cy="1314103"/>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228240D-2A73-4F55-B5F1-2D19149BAFFC}">
      <dsp:nvSpPr>
        <dsp:cNvPr id="0" name=""/>
        <dsp:cNvSpPr/>
      </dsp:nvSpPr>
      <dsp:spPr>
        <a:xfrm>
          <a:off x="1122908" y="405498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Impellers</a:t>
          </a:r>
          <a:endParaRPr lang="en-GB" sz="2700" b="1" kern="1200" dirty="0"/>
        </a:p>
      </dsp:txBody>
      <dsp:txXfrm>
        <a:off x="1161397" y="4093472"/>
        <a:ext cx="1992477" cy="1237125"/>
      </dsp:txXfrm>
    </dsp:sp>
    <dsp:sp modelId="{089AE831-12E4-4B42-BECB-796CF6D8ECBD}">
      <dsp:nvSpPr>
        <dsp:cNvPr id="0" name=""/>
        <dsp:cNvSpPr/>
      </dsp:nvSpPr>
      <dsp:spPr>
        <a:xfrm>
          <a:off x="3422302" y="3836541"/>
          <a:ext cx="2069455" cy="1314103"/>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6CC2CE6-A312-4229-A8AC-58BB5B516CA1}">
      <dsp:nvSpPr>
        <dsp:cNvPr id="0" name=""/>
        <dsp:cNvSpPr/>
      </dsp:nvSpPr>
      <dsp:spPr>
        <a:xfrm>
          <a:off x="3652242" y="405498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Air stream</a:t>
          </a:r>
          <a:endParaRPr lang="en-GB" sz="2700" b="1" kern="1200" dirty="0"/>
        </a:p>
      </dsp:txBody>
      <dsp:txXfrm>
        <a:off x="3690731" y="4093472"/>
        <a:ext cx="1992477" cy="1237125"/>
      </dsp:txXfrm>
    </dsp:sp>
    <dsp:sp modelId="{14AB965B-2B98-45FE-A860-2EFFC9FEA157}">
      <dsp:nvSpPr>
        <dsp:cNvPr id="0" name=""/>
        <dsp:cNvSpPr/>
      </dsp:nvSpPr>
      <dsp:spPr>
        <a:xfrm>
          <a:off x="5951636" y="3836541"/>
          <a:ext cx="2069455" cy="1314103"/>
        </a:xfrm>
        <a:prstGeom prst="roundRect">
          <a:avLst>
            <a:gd name="adj" fmla="val 10000"/>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326A5C-50BC-411A-9757-87A32FED6BDF}">
      <dsp:nvSpPr>
        <dsp:cNvPr id="0" name=""/>
        <dsp:cNvSpPr/>
      </dsp:nvSpPr>
      <dsp:spPr>
        <a:xfrm>
          <a:off x="6181576" y="405498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b="1" kern="1200" dirty="0" smtClean="0"/>
            <a:t>Liquid jet</a:t>
          </a:r>
          <a:endParaRPr lang="en-GB" sz="2700" b="1" kern="1200" dirty="0"/>
        </a:p>
      </dsp:txBody>
      <dsp:txXfrm>
        <a:off x="6220065" y="4093472"/>
        <a:ext cx="1992477" cy="1237125"/>
      </dsp:txXfrm>
    </dsp:sp>
    <dsp:sp modelId="{1E4C81B3-8389-47A2-91DF-4C88913BDEC1}">
      <dsp:nvSpPr>
        <dsp:cNvPr id="0" name=""/>
        <dsp:cNvSpPr/>
      </dsp:nvSpPr>
      <dsp:spPr>
        <a:xfrm>
          <a:off x="5951636" y="1920570"/>
          <a:ext cx="2069455" cy="1314103"/>
        </a:xfrm>
        <a:prstGeom prst="roundRect">
          <a:avLst>
            <a:gd name="adj" fmla="val 10000"/>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485362-38BF-4834-8743-8073B2D6B729}">
      <dsp:nvSpPr>
        <dsp:cNvPr id="0" name=""/>
        <dsp:cNvSpPr/>
      </dsp:nvSpPr>
      <dsp:spPr>
        <a:xfrm>
          <a:off x="6181576" y="2139013"/>
          <a:ext cx="2069455" cy="1314103"/>
        </a:xfrm>
        <a:prstGeom prst="roundRect">
          <a:avLst>
            <a:gd name="adj" fmla="val 10000"/>
          </a:avLst>
        </a:prstGeom>
        <a:solidFill>
          <a:schemeClr val="lt1">
            <a:alpha val="90000"/>
            <a:hueOff val="0"/>
            <a:satOff val="0"/>
            <a:lumOff val="0"/>
            <a:alphaOff val="0"/>
          </a:schemeClr>
        </a:solidFill>
        <a:ln w="2222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B-Continuous</a:t>
          </a:r>
          <a:r>
            <a:rPr lang="en-US" sz="2800" b="1" kern="1200" dirty="0" smtClean="0"/>
            <a:t> mixing</a:t>
          </a:r>
          <a:endParaRPr lang="en-GB" sz="2800" b="1" kern="1200" dirty="0"/>
        </a:p>
      </dsp:txBody>
      <dsp:txXfrm>
        <a:off x="6220065" y="2177502"/>
        <a:ext cx="1992477" cy="123712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006FFD-3B10-4366-8686-6EB016A8BFFF}">
      <dsp:nvSpPr>
        <dsp:cNvPr id="0" name=""/>
        <dsp:cNvSpPr/>
      </dsp:nvSpPr>
      <dsp:spPr>
        <a:xfrm>
          <a:off x="6222089" y="0"/>
          <a:ext cx="2475133" cy="5157788"/>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kern="1200" dirty="0" smtClean="0"/>
            <a:t>Also used to direct the flow within vessel like baffles, Vanes or ducts </a:t>
          </a:r>
          <a:endParaRPr lang="en-GB" sz="2200" kern="1200" dirty="0"/>
        </a:p>
      </dsp:txBody>
      <dsp:txXfrm>
        <a:off x="6222089" y="0"/>
        <a:ext cx="2475133" cy="1547336"/>
      </dsp:txXfrm>
    </dsp:sp>
    <dsp:sp modelId="{4FDC8231-2C11-4AE9-8FC1-46BBAB6781CC}">
      <dsp:nvSpPr>
        <dsp:cNvPr id="0" name=""/>
        <dsp:cNvSpPr/>
      </dsp:nvSpPr>
      <dsp:spPr>
        <a:xfrm>
          <a:off x="3334433" y="0"/>
          <a:ext cx="2475133" cy="5157788"/>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endParaRPr lang="en-GB" sz="2200" kern="1200"/>
        </a:p>
      </dsp:txBody>
      <dsp:txXfrm>
        <a:off x="3334433" y="0"/>
        <a:ext cx="2475133" cy="1547336"/>
      </dsp:txXfrm>
    </dsp:sp>
    <dsp:sp modelId="{EA3943EA-29E3-4CC7-8264-3CEC0C46282F}">
      <dsp:nvSpPr>
        <dsp:cNvPr id="0" name=""/>
        <dsp:cNvSpPr/>
      </dsp:nvSpPr>
      <dsp:spPr>
        <a:xfrm>
          <a:off x="446776" y="0"/>
          <a:ext cx="2475133" cy="5157788"/>
        </a:xfrm>
        <a:prstGeom prst="roundRect">
          <a:avLst>
            <a:gd name="adj" fmla="val 10000"/>
          </a:avLst>
        </a:prstGeom>
        <a:gradFill rotWithShape="0">
          <a:gsLst>
            <a:gs pos="0">
              <a:schemeClr val="accent4">
                <a:tint val="40000"/>
                <a:hueOff val="0"/>
                <a:satOff val="0"/>
                <a:lumOff val="0"/>
                <a:alphaOff val="0"/>
                <a:tint val="83000"/>
                <a:shade val="100000"/>
                <a:alpha val="100000"/>
                <a:hueMod val="100000"/>
                <a:satMod val="220000"/>
                <a:lumMod val="90000"/>
              </a:schemeClr>
            </a:gs>
            <a:gs pos="76000">
              <a:schemeClr val="accent4">
                <a:tint val="40000"/>
                <a:hueOff val="0"/>
                <a:satOff val="0"/>
                <a:lumOff val="0"/>
                <a:alphaOff val="0"/>
                <a:shade val="100000"/>
              </a:schemeClr>
            </a:gs>
            <a:gs pos="100000">
              <a:schemeClr val="accent4">
                <a:tint val="40000"/>
                <a:hueOff val="0"/>
                <a:satOff val="0"/>
                <a:lumOff val="0"/>
                <a:alphaOff val="0"/>
                <a:shade val="93000"/>
                <a:alpha val="100000"/>
                <a:satMod val="100000"/>
                <a:lumMod val="93000"/>
              </a:schemeClr>
            </a:gs>
          </a:gsLst>
          <a:path path="circle">
            <a:fillToRect l="15000" t="15000" r="100000" b="100000"/>
          </a:path>
        </a:gradFill>
        <a:ln>
          <a:noFill/>
        </a:ln>
        <a:effectLst/>
        <a:scene3d>
          <a:camera prst="orthographicFront"/>
          <a:lightRig rig="flat" dir="t"/>
        </a:scene3d>
        <a:sp3d z="-190500" extrusionH="12700" prstMaterial="plastic">
          <a:bevelT w="50800" h="50800"/>
        </a:sp3d>
      </dsp:spPr>
      <dsp:style>
        <a:lnRef idx="0">
          <a:scrgbClr r="0" g="0" b="0"/>
        </a:lnRef>
        <a:fillRef idx="3">
          <a:scrgbClr r="0" g="0" b="0"/>
        </a:fillRef>
        <a:effectRef idx="0">
          <a:scrgbClr r="0" g="0" b="0"/>
        </a:effectRef>
        <a:fontRef idx="minor"/>
      </dsp:style>
      <dsp:txBody>
        <a:bodyPr spcFirstLastPara="0" vert="horz" wrap="square" lIns="156464" tIns="156464" rIns="156464" bIns="156464" numCol="1" spcCol="1270" anchor="ctr" anchorCtr="0">
          <a:noAutofit/>
        </a:bodyPr>
        <a:lstStyle/>
        <a:p>
          <a:pPr lvl="0" algn="ctr" defTabSz="977900">
            <a:lnSpc>
              <a:spcPct val="90000"/>
            </a:lnSpc>
            <a:spcBef>
              <a:spcPct val="0"/>
            </a:spcBef>
            <a:spcAft>
              <a:spcPct val="35000"/>
            </a:spcAft>
          </a:pPr>
          <a:r>
            <a:rPr lang="en-US" sz="2200" b="1" kern="1200" dirty="0" smtClean="0"/>
            <a:t>Mixing is limited in volume contained in suitable mixer </a:t>
          </a:r>
          <a:endParaRPr lang="en-GB" sz="2200" kern="1200" dirty="0"/>
        </a:p>
      </dsp:txBody>
      <dsp:txXfrm>
        <a:off x="446776" y="0"/>
        <a:ext cx="2475133" cy="1547336"/>
      </dsp:txXfrm>
    </dsp:sp>
    <dsp:sp modelId="{F76FB0A6-A54A-447C-93E6-E32EEF9BBCEB}">
      <dsp:nvSpPr>
        <dsp:cNvPr id="0" name=""/>
        <dsp:cNvSpPr/>
      </dsp:nvSpPr>
      <dsp:spPr>
        <a:xfrm>
          <a:off x="653038" y="2140752"/>
          <a:ext cx="2062611" cy="1031305"/>
        </a:xfrm>
        <a:prstGeom prst="roundRect">
          <a:avLst>
            <a:gd name="adj" fmla="val 10000"/>
          </a:avLst>
        </a:prstGeom>
        <a:gradFill rotWithShape="0">
          <a:gsLst>
            <a:gs pos="0">
              <a:schemeClr val="accent3">
                <a:hueOff val="0"/>
                <a:satOff val="0"/>
                <a:lumOff val="0"/>
                <a:alphaOff val="0"/>
                <a:tint val="83000"/>
                <a:shade val="100000"/>
                <a:alpha val="100000"/>
                <a:hueMod val="100000"/>
                <a:satMod val="220000"/>
                <a:lumMod val="90000"/>
              </a:schemeClr>
            </a:gs>
            <a:gs pos="76000">
              <a:schemeClr val="accent3">
                <a:hueOff val="0"/>
                <a:satOff val="0"/>
                <a:lumOff val="0"/>
                <a:alphaOff val="0"/>
                <a:shade val="100000"/>
              </a:schemeClr>
            </a:gs>
            <a:gs pos="100000">
              <a:schemeClr val="accent3">
                <a:hueOff val="0"/>
                <a:satOff val="0"/>
                <a:lumOff val="0"/>
                <a:alphaOff val="0"/>
                <a:shade val="93000"/>
                <a:alpha val="100000"/>
                <a:satMod val="100000"/>
                <a:lumMod val="93000"/>
              </a:schemeClr>
            </a:gs>
          </a:gsLst>
          <a:path path="circle">
            <a:fillToRect l="15000" t="15000" r="100000" b="100000"/>
          </a:path>
        </a:gradFill>
        <a:ln>
          <a:noFill/>
        </a:ln>
        <a:effectLst>
          <a:outerShdw blurRad="38100" dist="381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1778000">
            <a:lnSpc>
              <a:spcPct val="90000"/>
            </a:lnSpc>
            <a:spcBef>
              <a:spcPct val="0"/>
            </a:spcBef>
            <a:spcAft>
              <a:spcPct val="35000"/>
            </a:spcAft>
          </a:pPr>
          <a:r>
            <a:rPr lang="en-US" sz="4000" b="1" kern="1200" dirty="0" smtClean="0"/>
            <a:t>Parts</a:t>
          </a:r>
          <a:endParaRPr lang="en-GB" sz="2800" b="1" kern="1200" dirty="0"/>
        </a:p>
      </dsp:txBody>
      <dsp:txXfrm>
        <a:off x="683244" y="2170958"/>
        <a:ext cx="2002199" cy="970893"/>
      </dsp:txXfrm>
    </dsp:sp>
    <dsp:sp modelId="{B7A04369-50E0-4C25-905E-E4F089C58FA3}">
      <dsp:nvSpPr>
        <dsp:cNvPr id="0" name=""/>
        <dsp:cNvSpPr/>
      </dsp:nvSpPr>
      <dsp:spPr>
        <a:xfrm rot="19457599">
          <a:off x="2620149" y="2341909"/>
          <a:ext cx="1016045" cy="35991"/>
        </a:xfrm>
        <a:custGeom>
          <a:avLst/>
          <a:gdLst/>
          <a:ahLst/>
          <a:cxnLst/>
          <a:rect l="0" t="0" r="0" b="0"/>
          <a:pathLst>
            <a:path>
              <a:moveTo>
                <a:pt x="0" y="17995"/>
              </a:moveTo>
              <a:lnTo>
                <a:pt x="1016045" y="17995"/>
              </a:lnTo>
            </a:path>
          </a:pathLst>
        </a:custGeom>
        <a:noFill/>
        <a:ln w="2222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02770" y="2334504"/>
        <a:ext cx="50802" cy="50802"/>
      </dsp:txXfrm>
    </dsp:sp>
    <dsp:sp modelId="{22B2908E-83AA-4764-991E-1E3CF1457436}">
      <dsp:nvSpPr>
        <dsp:cNvPr id="0" name=""/>
        <dsp:cNvSpPr/>
      </dsp:nvSpPr>
      <dsp:spPr>
        <a:xfrm>
          <a:off x="3540694" y="1547751"/>
          <a:ext cx="2062611" cy="1031305"/>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Bauhaus 93" pitchFamily="82" charset="0"/>
            </a:rPr>
            <a:t>Tank or container</a:t>
          </a:r>
          <a:endParaRPr lang="en-GB" sz="2800" kern="1200" dirty="0">
            <a:solidFill>
              <a:schemeClr val="bg1"/>
            </a:solidFill>
          </a:endParaRPr>
        </a:p>
      </dsp:txBody>
      <dsp:txXfrm>
        <a:off x="3570900" y="1577957"/>
        <a:ext cx="2002199" cy="970893"/>
      </dsp:txXfrm>
    </dsp:sp>
    <dsp:sp modelId="{476EE531-99CB-42D3-A643-D0756E64DD88}">
      <dsp:nvSpPr>
        <dsp:cNvPr id="0" name=""/>
        <dsp:cNvSpPr/>
      </dsp:nvSpPr>
      <dsp:spPr>
        <a:xfrm rot="2142401">
          <a:off x="2620149" y="2934910"/>
          <a:ext cx="1016045" cy="35991"/>
        </a:xfrm>
        <a:custGeom>
          <a:avLst/>
          <a:gdLst/>
          <a:ahLst/>
          <a:cxnLst/>
          <a:rect l="0" t="0" r="0" b="0"/>
          <a:pathLst>
            <a:path>
              <a:moveTo>
                <a:pt x="0" y="17995"/>
              </a:moveTo>
              <a:lnTo>
                <a:pt x="1016045" y="17995"/>
              </a:lnTo>
            </a:path>
          </a:pathLst>
        </a:custGeom>
        <a:noFill/>
        <a:ln w="22225"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3102770" y="2927504"/>
        <a:ext cx="50802" cy="50802"/>
      </dsp:txXfrm>
    </dsp:sp>
    <dsp:sp modelId="{BD881A58-4C33-48C5-B03D-7CCD1E740D80}">
      <dsp:nvSpPr>
        <dsp:cNvPr id="0" name=""/>
        <dsp:cNvSpPr/>
      </dsp:nvSpPr>
      <dsp:spPr>
        <a:xfrm>
          <a:off x="3540694" y="2733753"/>
          <a:ext cx="2062611" cy="1031305"/>
        </a:xfrm>
        <a:prstGeom prst="roundRect">
          <a:avLst>
            <a:gd name="adj" fmla="val 10000"/>
          </a:avLst>
        </a:prstGeom>
        <a:gradFill rotWithShape="0">
          <a:gsLst>
            <a:gs pos="0">
              <a:schemeClr val="accent5">
                <a:hueOff val="0"/>
                <a:satOff val="0"/>
                <a:lumOff val="0"/>
                <a:alphaOff val="0"/>
                <a:tint val="83000"/>
                <a:shade val="100000"/>
                <a:alpha val="100000"/>
                <a:hueMod val="100000"/>
                <a:satMod val="220000"/>
                <a:lumMod val="90000"/>
              </a:schemeClr>
            </a:gs>
            <a:gs pos="76000">
              <a:schemeClr val="accent5">
                <a:hueOff val="0"/>
                <a:satOff val="0"/>
                <a:lumOff val="0"/>
                <a:alphaOff val="0"/>
                <a:shade val="100000"/>
              </a:schemeClr>
            </a:gs>
            <a:gs pos="100000">
              <a:schemeClr val="accent5">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Bauhaus 93" pitchFamily="82" charset="0"/>
            </a:rPr>
            <a:t>energy supplier </a:t>
          </a:r>
          <a:endParaRPr lang="en-GB" sz="2800" kern="1200" dirty="0">
            <a:solidFill>
              <a:schemeClr val="bg1"/>
            </a:solidFill>
          </a:endParaRPr>
        </a:p>
      </dsp:txBody>
      <dsp:txXfrm>
        <a:off x="3570900" y="2763959"/>
        <a:ext cx="2002199" cy="970893"/>
      </dsp:txXfrm>
    </dsp:sp>
    <dsp:sp modelId="{D4CED5BF-BB50-488C-8A23-05A4750A2CE1}">
      <dsp:nvSpPr>
        <dsp:cNvPr id="0" name=""/>
        <dsp:cNvSpPr/>
      </dsp:nvSpPr>
      <dsp:spPr>
        <a:xfrm rot="18289469">
          <a:off x="5293453" y="2638410"/>
          <a:ext cx="1444748" cy="35991"/>
        </a:xfrm>
        <a:custGeom>
          <a:avLst/>
          <a:gdLst/>
          <a:ahLst/>
          <a:cxnLst/>
          <a:rect l="0" t="0" r="0" b="0"/>
          <a:pathLst>
            <a:path>
              <a:moveTo>
                <a:pt x="0" y="17995"/>
              </a:moveTo>
              <a:lnTo>
                <a:pt x="1444748"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9709" y="2620286"/>
        <a:ext cx="72237" cy="72237"/>
      </dsp:txXfrm>
    </dsp:sp>
    <dsp:sp modelId="{BF0C5C23-6104-4A12-95F2-DC105FFB7AB0}">
      <dsp:nvSpPr>
        <dsp:cNvPr id="0" name=""/>
        <dsp:cNvSpPr/>
      </dsp:nvSpPr>
      <dsp:spPr>
        <a:xfrm>
          <a:off x="6428350" y="1547751"/>
          <a:ext cx="2062611" cy="1031305"/>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Impellers</a:t>
          </a:r>
          <a:endParaRPr lang="en-GB" sz="2800" kern="1200" dirty="0"/>
        </a:p>
      </dsp:txBody>
      <dsp:txXfrm>
        <a:off x="6458556" y="1577957"/>
        <a:ext cx="2002199" cy="970893"/>
      </dsp:txXfrm>
    </dsp:sp>
    <dsp:sp modelId="{84A3A2CC-203F-4CA8-873F-D30487EF9E3A}">
      <dsp:nvSpPr>
        <dsp:cNvPr id="0" name=""/>
        <dsp:cNvSpPr/>
      </dsp:nvSpPr>
      <dsp:spPr>
        <a:xfrm>
          <a:off x="5603305" y="3231410"/>
          <a:ext cx="825044" cy="35991"/>
        </a:xfrm>
        <a:custGeom>
          <a:avLst/>
          <a:gdLst/>
          <a:ahLst/>
          <a:cxnLst/>
          <a:rect l="0" t="0" r="0" b="0"/>
          <a:pathLst>
            <a:path>
              <a:moveTo>
                <a:pt x="0" y="17995"/>
              </a:moveTo>
              <a:lnTo>
                <a:pt x="825044"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95201" y="3228780"/>
        <a:ext cx="41252" cy="41252"/>
      </dsp:txXfrm>
    </dsp:sp>
    <dsp:sp modelId="{A8B0685D-2DCF-4427-ACB2-7EE66C89901D}">
      <dsp:nvSpPr>
        <dsp:cNvPr id="0" name=""/>
        <dsp:cNvSpPr/>
      </dsp:nvSpPr>
      <dsp:spPr>
        <a:xfrm>
          <a:off x="6428350" y="2733753"/>
          <a:ext cx="2062611" cy="1031305"/>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Air </a:t>
          </a:r>
          <a:r>
            <a:rPr lang="en-US" sz="2800" kern="1200" dirty="0" err="1" smtClean="0"/>
            <a:t>straem</a:t>
          </a:r>
          <a:r>
            <a:rPr lang="en-US" sz="2800" kern="1200" dirty="0" smtClean="0"/>
            <a:t> </a:t>
          </a:r>
          <a:endParaRPr lang="en-GB" sz="2800" kern="1200" dirty="0"/>
        </a:p>
      </dsp:txBody>
      <dsp:txXfrm>
        <a:off x="6458556" y="2763959"/>
        <a:ext cx="2002199" cy="970893"/>
      </dsp:txXfrm>
    </dsp:sp>
    <dsp:sp modelId="{FF385C49-AE03-42E1-9192-9AA878A81353}">
      <dsp:nvSpPr>
        <dsp:cNvPr id="0" name=""/>
        <dsp:cNvSpPr/>
      </dsp:nvSpPr>
      <dsp:spPr>
        <a:xfrm rot="3310531">
          <a:off x="5293453" y="3824411"/>
          <a:ext cx="1444748" cy="35991"/>
        </a:xfrm>
        <a:custGeom>
          <a:avLst/>
          <a:gdLst/>
          <a:ahLst/>
          <a:cxnLst/>
          <a:rect l="0" t="0" r="0" b="0"/>
          <a:pathLst>
            <a:path>
              <a:moveTo>
                <a:pt x="0" y="17995"/>
              </a:moveTo>
              <a:lnTo>
                <a:pt x="1444748" y="17995"/>
              </a:lnTo>
            </a:path>
          </a:pathLst>
        </a:custGeom>
        <a:noFill/>
        <a:ln w="22225" cap="flat" cmpd="sng" algn="ctr">
          <a:solidFill>
            <a:schemeClr val="accent6">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GB" sz="500" kern="1200"/>
        </a:p>
      </dsp:txBody>
      <dsp:txXfrm>
        <a:off x="5979709" y="3806288"/>
        <a:ext cx="72237" cy="72237"/>
      </dsp:txXfrm>
    </dsp:sp>
    <dsp:sp modelId="{79A144A2-9266-40B9-89A6-73EC5D495B98}">
      <dsp:nvSpPr>
        <dsp:cNvPr id="0" name=""/>
        <dsp:cNvSpPr/>
      </dsp:nvSpPr>
      <dsp:spPr>
        <a:xfrm>
          <a:off x="6428350" y="3919755"/>
          <a:ext cx="2062611" cy="1031305"/>
        </a:xfrm>
        <a:prstGeom prst="roundRect">
          <a:avLst>
            <a:gd name="adj" fmla="val 10000"/>
          </a:avLst>
        </a:prstGeom>
        <a:gradFill rotWithShape="0">
          <a:gsLst>
            <a:gs pos="0">
              <a:schemeClr val="accent6">
                <a:hueOff val="0"/>
                <a:satOff val="0"/>
                <a:lumOff val="0"/>
                <a:alphaOff val="0"/>
                <a:tint val="83000"/>
                <a:shade val="100000"/>
                <a:alpha val="100000"/>
                <a:hueMod val="100000"/>
                <a:satMod val="220000"/>
                <a:lumMod val="90000"/>
              </a:schemeClr>
            </a:gs>
            <a:gs pos="76000">
              <a:schemeClr val="accent6">
                <a:hueOff val="0"/>
                <a:satOff val="0"/>
                <a:lumOff val="0"/>
                <a:alphaOff val="0"/>
                <a:shade val="100000"/>
              </a:schemeClr>
            </a:gs>
            <a:gs pos="100000">
              <a:schemeClr val="accent6">
                <a:hueOff val="0"/>
                <a:satOff val="0"/>
                <a:lumOff val="0"/>
                <a:alphaOff val="0"/>
                <a:shade val="93000"/>
                <a:alpha val="100000"/>
                <a:satMod val="100000"/>
                <a:lumMod val="93000"/>
              </a:schemeClr>
            </a:gs>
          </a:gsLst>
          <a:path path="circle">
            <a:fillToRect l="15000" t="15000" r="100000" b="100000"/>
          </a:path>
        </a:gradFill>
        <a:ln>
          <a:noFill/>
        </a:ln>
        <a:effectLst>
          <a:outerShdw blurRad="50800" dist="12700" dir="528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kern="1200" dirty="0" smtClean="0"/>
            <a:t>Liquid jet</a:t>
          </a:r>
          <a:endParaRPr lang="en-GB" sz="2800" kern="1200" dirty="0"/>
        </a:p>
      </dsp:txBody>
      <dsp:txXfrm>
        <a:off x="6458556" y="3949961"/>
        <a:ext cx="2002199" cy="9708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AA72A2-C7E1-4279-B571-4A0E76EBB5FB}">
      <dsp:nvSpPr>
        <dsp:cNvPr id="0" name=""/>
        <dsp:cNvSpPr/>
      </dsp:nvSpPr>
      <dsp:spPr>
        <a:xfrm>
          <a:off x="0" y="0"/>
          <a:ext cx="5943600" cy="1568767"/>
        </a:xfrm>
        <a:prstGeom prst="rect">
          <a:avLst/>
        </a:prstGeom>
        <a:solidFill>
          <a:schemeClr val="accent1">
            <a:shade val="8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dsp:style>
      <dsp:txBody>
        <a:bodyPr spcFirstLastPara="0" vert="horz" wrap="square" lIns="175260" tIns="175260" rIns="175260" bIns="175260" numCol="1" spcCol="1270" anchor="ctr" anchorCtr="0">
          <a:noAutofit/>
        </a:bodyPr>
        <a:lstStyle/>
        <a:p>
          <a:pPr lvl="0" algn="ctr" defTabSz="2044700">
            <a:lnSpc>
              <a:spcPct val="90000"/>
            </a:lnSpc>
            <a:spcBef>
              <a:spcPct val="0"/>
            </a:spcBef>
            <a:spcAft>
              <a:spcPct val="35000"/>
            </a:spcAft>
          </a:pPr>
          <a:r>
            <a:rPr lang="en-US" sz="4600" kern="1200" dirty="0" smtClean="0"/>
            <a:t>Types of impeller depend on</a:t>
          </a:r>
          <a:endParaRPr lang="en-GB" sz="4600" kern="1200" dirty="0"/>
        </a:p>
      </dsp:txBody>
      <dsp:txXfrm>
        <a:off x="0" y="0"/>
        <a:ext cx="5943600" cy="1568767"/>
      </dsp:txXfrm>
    </dsp:sp>
    <dsp:sp modelId="{91C8EA0C-4BA4-4079-827C-D65AE3684690}">
      <dsp:nvSpPr>
        <dsp:cNvPr id="0" name=""/>
        <dsp:cNvSpPr/>
      </dsp:nvSpPr>
      <dsp:spPr>
        <a:xfrm>
          <a:off x="0" y="1568767"/>
          <a:ext cx="2971800" cy="3294411"/>
        </a:xfrm>
        <a:prstGeom prst="re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2060"/>
              </a:solidFill>
            </a:rPr>
            <a:t>1- type of flow (radial, axial, tangential)</a:t>
          </a:r>
          <a:endParaRPr lang="en-GB" sz="4400" kern="1200" dirty="0"/>
        </a:p>
      </dsp:txBody>
      <dsp:txXfrm>
        <a:off x="0" y="1568767"/>
        <a:ext cx="2971800" cy="3294411"/>
      </dsp:txXfrm>
    </dsp:sp>
    <dsp:sp modelId="{C0C74F9F-3957-4D41-BD44-C58D86F2EC0B}">
      <dsp:nvSpPr>
        <dsp:cNvPr id="0" name=""/>
        <dsp:cNvSpPr/>
      </dsp:nvSpPr>
      <dsp:spPr>
        <a:xfrm>
          <a:off x="2971800" y="1568767"/>
          <a:ext cx="2971800" cy="3294411"/>
        </a:xfrm>
        <a:prstGeom prst="rect">
          <a:avLst/>
        </a:prstGeom>
        <a:gradFill rotWithShape="0">
          <a:gsLst>
            <a:gs pos="0">
              <a:schemeClr val="lt1">
                <a:hueOff val="0"/>
                <a:satOff val="0"/>
                <a:lumOff val="0"/>
                <a:alphaOff val="0"/>
                <a:tint val="37000"/>
                <a:hueMod val="100000"/>
                <a:satMod val="200000"/>
                <a:lumMod val="88000"/>
              </a:schemeClr>
            </a:gs>
            <a:gs pos="100000">
              <a:schemeClr val="lt1">
                <a:hueOff val="0"/>
                <a:satOff val="0"/>
                <a:lumOff val="0"/>
                <a:alphaOff val="0"/>
                <a:tint val="53000"/>
                <a:shade val="100000"/>
                <a:hueMod val="100000"/>
                <a:satMod val="350000"/>
                <a:lumMod val="79000"/>
              </a:schemeClr>
            </a:gs>
          </a:gsLst>
          <a:lin ang="5400000" scaled="1"/>
        </a:gradFill>
        <a:ln>
          <a:noFill/>
        </a:ln>
        <a:effectLst>
          <a:outerShdw blurRad="50800" dist="12700" dir="528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US" sz="4400" b="1" kern="1200" dirty="0" smtClean="0">
              <a:solidFill>
                <a:srgbClr val="002060"/>
              </a:solidFill>
            </a:rPr>
            <a:t>2- shape and pitch of blades</a:t>
          </a:r>
          <a:endParaRPr lang="en-GB" sz="4400" kern="1200" dirty="0"/>
        </a:p>
      </dsp:txBody>
      <dsp:txXfrm>
        <a:off x="2971800" y="1568767"/>
        <a:ext cx="2971800" cy="3294411"/>
      </dsp:txXfrm>
    </dsp:sp>
    <dsp:sp modelId="{50773E34-4491-4DAF-B505-ABF68A3C887C}">
      <dsp:nvSpPr>
        <dsp:cNvPr id="0" name=""/>
        <dsp:cNvSpPr/>
      </dsp:nvSpPr>
      <dsp:spPr>
        <a:xfrm>
          <a:off x="0" y="4863179"/>
          <a:ext cx="5943600" cy="366045"/>
        </a:xfrm>
        <a:prstGeom prst="rect">
          <a:avLst/>
        </a:prstGeom>
        <a:solidFill>
          <a:schemeClr val="accent1">
            <a:shade val="80000"/>
            <a:hueOff val="0"/>
            <a:satOff val="0"/>
            <a:lumOff val="0"/>
            <a:alphaOff val="0"/>
          </a:schemeClr>
        </a:solidFill>
        <a:ln>
          <a:noFill/>
        </a:ln>
        <a:effectLst>
          <a:outerShdw blurRad="50800" dist="12700" dir="5280000" rotWithShape="0">
            <a:srgbClr val="000000">
              <a:alpha val="40000"/>
            </a:srgbClr>
          </a:outerShdw>
        </a:effectLst>
      </dsp:spPr>
      <dsp:style>
        <a:lnRef idx="0">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1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762000" y="3200400"/>
            <a:ext cx="7543800" cy="1524000"/>
          </a:xfrm>
        </p:spPr>
        <p:txBody>
          <a:bodyPr>
            <a:noAutofit/>
          </a:bodyPr>
          <a:lstStyle>
            <a:lvl1pPr>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762000" y="4724400"/>
            <a:ext cx="6858000" cy="990600"/>
          </a:xfrm>
        </p:spPr>
        <p:txBody>
          <a:bodyPr anchor="t" anchorCtr="0">
            <a:normAutofit/>
          </a:bodyPr>
          <a:lstStyle>
            <a:lvl1pPr marL="0" indent="0" algn="l">
              <a:buNone/>
              <a:defRPr sz="2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B8ABB09-4A1D-463E-8065-109CC2B7EFAA}" type="datetimeFigureOut">
              <a:rPr lang="ar-SA" smtClean="0"/>
              <a:t>06/08/1439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7" name="Rectangle 6"/>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14400" y="685800"/>
            <a:ext cx="7239000" cy="38862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06/08/1439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 y="685801"/>
            <a:ext cx="1828800" cy="5410199"/>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590800" y="685801"/>
            <a:ext cx="5715000" cy="4876800"/>
          </a:xfrm>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06/08/1439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8ABB09-4A1D-463E-8065-109CC2B7EFAA}" type="datetimeFigureOut">
              <a:rPr lang="ar-SA" smtClean="0"/>
              <a:t>06/08/1439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77240" y="0"/>
            <a:ext cx="7543800" cy="304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62000" y="3276600"/>
            <a:ext cx="7543800" cy="1676400"/>
          </a:xfrm>
        </p:spPr>
        <p:txBody>
          <a:bodyPr anchor="b" anchorCtr="0"/>
          <a:lstStyle>
            <a:lvl1pPr algn="l">
              <a:defRPr sz="5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62000" y="4953000"/>
            <a:ext cx="6858000" cy="914400"/>
          </a:xfrm>
        </p:spPr>
        <p:txBody>
          <a:bodyPr anchor="t" anchorCtr="0">
            <a:normAutofit/>
          </a:bodyPr>
          <a:lstStyle>
            <a:lvl1pPr marL="0" indent="0">
              <a:buNone/>
              <a:defRPr sz="2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ABB09-4A1D-463E-8065-109CC2B7EFAA}" type="datetimeFigureOut">
              <a:rPr lang="ar-SA" smtClean="0"/>
              <a:t>06/08/1439</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0B34F065-1154-456A-91E3-76DE8E75E17B}" type="slidenum">
              <a:rPr lang="ar-SA" smtClean="0"/>
              <a:t>‹#›</a:t>
            </a:fld>
            <a:endParaRPr lang="ar-SA"/>
          </a:p>
        </p:txBody>
      </p:sp>
      <p:sp>
        <p:nvSpPr>
          <p:cNvPr id="8" name="Rectangle 7"/>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620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609601"/>
            <a:ext cx="3657600" cy="376732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8ABB09-4A1D-463E-8065-109CC2B7EFAA}" type="datetimeFigureOut">
              <a:rPr lang="ar-SA" smtClean="0"/>
              <a:t>06/08/1439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7589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589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152" y="609600"/>
            <a:ext cx="3657600" cy="639762"/>
          </a:xfrm>
        </p:spPr>
        <p:txBody>
          <a:bodyPr anchor="b">
            <a:noAutofit/>
          </a:bodyPr>
          <a:lstStyle>
            <a:lvl1pPr marL="0" indent="0">
              <a:buNone/>
              <a:defRPr sz="28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1329264"/>
            <a:ext cx="3657600" cy="3048000"/>
          </a:xfrm>
        </p:spPr>
        <p:txBody>
          <a:bodyPr anchor="t" anchorCtr="0"/>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8ABB09-4A1D-463E-8065-109CC2B7EFAA}" type="datetimeFigureOut">
              <a:rPr lang="ar-SA" smtClean="0"/>
              <a:t>06/08/1439</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0B34F065-1154-456A-91E3-76DE8E75E17B}" type="slidenum">
              <a:rPr lang="ar-SA" smtClean="0"/>
              <a:t>‹#›</a:t>
            </a:fld>
            <a:endParaRPr lang="ar-SA"/>
          </a:p>
        </p:txBody>
      </p:sp>
      <p:cxnSp>
        <p:nvCxnSpPr>
          <p:cNvPr id="11" name="Straight Connector 10"/>
          <p:cNvCxnSpPr/>
          <p:nvPr/>
        </p:nvCxnSpPr>
        <p:spPr>
          <a:xfrm>
            <a:off x="7589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645152" y="1249362"/>
            <a:ext cx="3657600" cy="15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B8ABB09-4A1D-463E-8065-109CC2B7EFAA}" type="datetimeFigureOut">
              <a:rPr lang="ar-SA" smtClean="0"/>
              <a:t>06/08/1439</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8ABB09-4A1D-463E-8065-109CC2B7EFAA}" type="datetimeFigureOut">
              <a:rPr lang="ar-SA" smtClean="0"/>
              <a:t>06/08/1439</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0"/>
            <a:ext cx="6784848" cy="1600200"/>
          </a:xfrm>
        </p:spPr>
        <p:txBody>
          <a:bodyPr anchor="b">
            <a:normAutofit/>
          </a:bodyPr>
          <a:lstStyle>
            <a:lvl1pPr algn="l">
              <a:defRPr sz="5400" b="0"/>
            </a:lvl1pPr>
          </a:lstStyle>
          <a:p>
            <a:r>
              <a:rPr lang="en-US" smtClean="0"/>
              <a:t>Click to edit Master title style</a:t>
            </a:r>
            <a:endParaRPr lang="en-US"/>
          </a:p>
        </p:txBody>
      </p:sp>
      <p:sp>
        <p:nvSpPr>
          <p:cNvPr id="3" name="Content Placeholder 2"/>
          <p:cNvSpPr>
            <a:spLocks noGrp="1"/>
          </p:cNvSpPr>
          <p:nvPr>
            <p:ph idx="1"/>
          </p:nvPr>
        </p:nvSpPr>
        <p:spPr>
          <a:xfrm>
            <a:off x="3710866" y="457200"/>
            <a:ext cx="4594934" cy="4114799"/>
          </a:xfrm>
        </p:spPr>
        <p:txBody>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2001" y="457200"/>
            <a:ext cx="2673657" cy="4114800"/>
          </a:xfrm>
        </p:spPr>
        <p:txBody>
          <a:bodyPr>
            <a:normAutofit/>
          </a:bodyPr>
          <a:lstStyle>
            <a:lvl1pPr marL="0" indent="0">
              <a:buNone/>
              <a:defRPr sz="21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06/08/1439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cxnSp>
        <p:nvCxnSpPr>
          <p:cNvPr id="10" name="Straight Connector 9"/>
          <p:cNvCxnSpPr/>
          <p:nvPr/>
        </p:nvCxnSpPr>
        <p:spPr>
          <a:xfrm rot="5400000">
            <a:off x="1677194" y="2514600"/>
            <a:ext cx="3810000" cy="1588"/>
          </a:xfrm>
          <a:prstGeom prst="line">
            <a:avLst/>
          </a:prstGeom>
          <a:ln>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58952" y="4572000"/>
            <a:ext cx="6784848" cy="1600200"/>
          </a:xfrm>
        </p:spPr>
        <p:txBody>
          <a:bodyPr anchor="b">
            <a:normAutofit/>
          </a:bodyPr>
          <a:lstStyle>
            <a:lvl1pPr algn="l">
              <a:defRPr sz="5400" b="0"/>
            </a:lvl1pPr>
          </a:lstStyle>
          <a:p>
            <a:r>
              <a:rPr lang="en-US" smtClean="0"/>
              <a:t>Click to edit Master title style</a:t>
            </a:r>
            <a:endParaRPr lang="en-US" dirty="0"/>
          </a:p>
        </p:txBody>
      </p:sp>
      <p:sp>
        <p:nvSpPr>
          <p:cNvPr id="3" name="Picture Placeholder 2"/>
          <p:cNvSpPr>
            <a:spLocks noGrp="1"/>
          </p:cNvSpPr>
          <p:nvPr>
            <p:ph type="pic" idx="1"/>
          </p:nvPr>
        </p:nvSpPr>
        <p:spPr>
          <a:xfrm>
            <a:off x="777240" y="457200"/>
            <a:ext cx="7543800" cy="2895600"/>
          </a:xfrm>
          <a:ln w="6350">
            <a:solidFill>
              <a:schemeClr val="tx2"/>
            </a:solidFill>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850392" y="3505200"/>
            <a:ext cx="7391400" cy="804862"/>
          </a:xfrm>
        </p:spPr>
        <p:txBody>
          <a:bodyPr anchor="t" anchorCtr="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8ABB09-4A1D-463E-8065-109CC2B7EFAA}" type="datetimeFigureOut">
              <a:rPr lang="ar-SA" smtClean="0"/>
              <a:t>06/08/1439</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0B34F065-1154-456A-91E3-76DE8E75E17B}" type="slidenum">
              <a:rPr lang="ar-SA" smtClean="0"/>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0" y="4572000"/>
            <a:ext cx="6781800" cy="16002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62000" y="685800"/>
            <a:ext cx="7543800" cy="3886200"/>
          </a:xfrm>
          <a:prstGeom prst="rect">
            <a:avLst/>
          </a:prstGeom>
        </p:spPr>
        <p:txBody>
          <a:bodyPr vert="horz" lIns="91440" tIns="45720" rIns="91440" bIns="45720" rtlCol="0" anchor="ctr" anchorCtr="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48400" y="6208776"/>
            <a:ext cx="2133600" cy="365125"/>
          </a:xfrm>
          <a:prstGeom prst="rect">
            <a:avLst/>
          </a:prstGeom>
        </p:spPr>
        <p:txBody>
          <a:bodyPr vert="horz" lIns="91440" tIns="45720" rIns="91440" bIns="45720" rtlCol="0" anchor="ctr"/>
          <a:lstStyle>
            <a:lvl1pPr algn="r">
              <a:defRPr sz="1200" b="1">
                <a:solidFill>
                  <a:schemeClr val="tx2">
                    <a:lumMod val="90000"/>
                    <a:lumOff val="10000"/>
                  </a:schemeClr>
                </a:solidFill>
                <a:latin typeface="+mn-lt"/>
              </a:defRPr>
            </a:lvl1pPr>
          </a:lstStyle>
          <a:p>
            <a:fld id="{1B8ABB09-4A1D-463E-8065-109CC2B7EFAA}" type="datetimeFigureOut">
              <a:rPr lang="ar-SA" smtClean="0"/>
              <a:t>06/08/1439</a:t>
            </a:fld>
            <a:endParaRPr lang="ar-SA"/>
          </a:p>
        </p:txBody>
      </p:sp>
      <p:sp>
        <p:nvSpPr>
          <p:cNvPr id="5" name="Footer Placeholder 4"/>
          <p:cNvSpPr>
            <a:spLocks noGrp="1"/>
          </p:cNvSpPr>
          <p:nvPr>
            <p:ph type="ftr" sz="quarter" idx="3"/>
          </p:nvPr>
        </p:nvSpPr>
        <p:spPr>
          <a:xfrm>
            <a:off x="761999" y="6208776"/>
            <a:ext cx="4873869" cy="365125"/>
          </a:xfrm>
          <a:prstGeom prst="rect">
            <a:avLst/>
          </a:prstGeom>
        </p:spPr>
        <p:txBody>
          <a:bodyPr vert="horz" lIns="91440" tIns="45720" rIns="91440" bIns="45720" rtlCol="0" anchor="ctr"/>
          <a:lstStyle>
            <a:lvl1pPr algn="l">
              <a:defRPr sz="1200" b="1">
                <a:solidFill>
                  <a:schemeClr val="tx2">
                    <a:lumMod val="90000"/>
                    <a:lumOff val="10000"/>
                  </a:schemeClr>
                </a:solidFill>
              </a:defRPr>
            </a:lvl1pPr>
          </a:lstStyle>
          <a:p>
            <a:endParaRPr lang="ar-SA"/>
          </a:p>
        </p:txBody>
      </p:sp>
      <p:sp>
        <p:nvSpPr>
          <p:cNvPr id="6" name="Slide Number Placeholder 5"/>
          <p:cNvSpPr>
            <a:spLocks noGrp="1"/>
          </p:cNvSpPr>
          <p:nvPr>
            <p:ph type="sldNum" sz="quarter" idx="4"/>
          </p:nvPr>
        </p:nvSpPr>
        <p:spPr>
          <a:xfrm>
            <a:off x="7620000" y="5687568"/>
            <a:ext cx="762000" cy="365125"/>
          </a:xfrm>
          <a:prstGeom prst="rect">
            <a:avLst/>
          </a:prstGeom>
        </p:spPr>
        <p:txBody>
          <a:bodyPr vert="horz" lIns="91440" tIns="45720" rIns="91440" bIns="45720" rtlCol="0" anchor="ctr"/>
          <a:lstStyle>
            <a:lvl1pPr algn="r">
              <a:defRPr sz="2400">
                <a:solidFill>
                  <a:schemeClr val="tx1">
                    <a:lumMod val="85000"/>
                    <a:lumOff val="15000"/>
                  </a:schemeClr>
                </a:solidFill>
                <a:latin typeface="+mj-lt"/>
              </a:defRPr>
            </a:lvl1pPr>
          </a:lstStyle>
          <a:p>
            <a:fld id="{0B34F065-1154-456A-91E3-76DE8E75E17B}" type="slidenum">
              <a:rPr lang="ar-SA" smtClean="0"/>
              <a:t>‹#›</a:t>
            </a:fld>
            <a:endParaRPr lang="ar-SA"/>
          </a:p>
        </p:txBody>
      </p:sp>
      <p:sp>
        <p:nvSpPr>
          <p:cNvPr id="8" name="Rectangle 7"/>
          <p:cNvSpPr/>
          <p:nvPr/>
        </p:nvSpPr>
        <p:spPr>
          <a:xfrm>
            <a:off x="777240" y="0"/>
            <a:ext cx="7543800" cy="381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77240" y="6172200"/>
            <a:ext cx="7543800" cy="2743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54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Font typeface="Arial" pitchFamily="34" charset="0"/>
        <a:buChar char="•"/>
        <a:defRPr sz="2400" kern="1200">
          <a:solidFill>
            <a:schemeClr val="tx2"/>
          </a:solidFill>
          <a:latin typeface="+mn-lt"/>
          <a:ea typeface="+mn-ea"/>
          <a:cs typeface="+mn-cs"/>
        </a:defRPr>
      </a:lvl1pPr>
      <a:lvl2pPr marL="594360" indent="-274320" algn="l" defTabSz="914400" rtl="0" eaLnBrk="1" latinLnBrk="0" hangingPunct="1">
        <a:spcBef>
          <a:spcPct val="20000"/>
        </a:spcBef>
        <a:buClr>
          <a:schemeClr val="accent1"/>
        </a:buClr>
        <a:buFont typeface="Arial" pitchFamily="34" charset="0"/>
        <a:buChar char="•"/>
        <a:defRPr sz="2200" kern="1200">
          <a:solidFill>
            <a:schemeClr val="tx2"/>
          </a:solidFill>
          <a:latin typeface="+mn-lt"/>
          <a:ea typeface="+mn-ea"/>
          <a:cs typeface="+mn-cs"/>
        </a:defRPr>
      </a:lvl2pPr>
      <a:lvl3pPr marL="868680" indent="-228600" algn="l" defTabSz="914400" rtl="0" eaLnBrk="1" latinLnBrk="0" hangingPunct="1">
        <a:spcBef>
          <a:spcPct val="20000"/>
        </a:spcBef>
        <a:buClr>
          <a:schemeClr val="accent1"/>
        </a:buClr>
        <a:buFont typeface="Arial" pitchFamily="34" charset="0"/>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Font typeface="Arial" pitchFamily="34" charset="0"/>
        <a:buChar char="•"/>
        <a:defRPr sz="1800" kern="1200">
          <a:solidFill>
            <a:schemeClr val="tx2"/>
          </a:solidFill>
          <a:latin typeface="+mn-lt"/>
          <a:ea typeface="+mn-ea"/>
          <a:cs typeface="+mn-cs"/>
        </a:defRPr>
      </a:lvl4pPr>
      <a:lvl5pPr marL="1371600" indent="-228600" algn="l" defTabSz="914400" rtl="0" eaLnBrk="1" latinLnBrk="0" hangingPunct="1">
        <a:spcBef>
          <a:spcPct val="20000"/>
        </a:spcBef>
        <a:buClr>
          <a:schemeClr val="accent1"/>
        </a:buClr>
        <a:buFont typeface="Arial" pitchFamily="34" charset="0"/>
        <a:buChar char="•"/>
        <a:defRPr sz="1800" kern="1200" baseline="0">
          <a:solidFill>
            <a:schemeClr val="tx2"/>
          </a:solidFill>
          <a:latin typeface="+mn-lt"/>
          <a:ea typeface="+mn-ea"/>
          <a:cs typeface="+mn-cs"/>
        </a:defRPr>
      </a:lvl5pPr>
      <a:lvl6pPr marL="164592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6pPr>
      <a:lvl7pPr marL="1901952"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7pPr>
      <a:lvl8pPr marL="219456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8pPr>
      <a:lvl9pPr marL="2468880" indent="-228600" algn="l" defTabSz="914400" rtl="0" eaLnBrk="1" latinLnBrk="0" hangingPunct="1">
        <a:spcBef>
          <a:spcPct val="20000"/>
        </a:spcBef>
        <a:buClr>
          <a:schemeClr val="accent1"/>
        </a:buClr>
        <a:buFont typeface="Arial" pitchFamily="34" charset="0"/>
        <a:buChar char="•"/>
        <a:defRPr sz="16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5.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6.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dirty="0" smtClean="0"/>
              <a:t>Mixing (2)</a:t>
            </a:r>
            <a:endParaRPr lang="en-GB" dirty="0"/>
          </a:p>
        </p:txBody>
      </p:sp>
      <p:sp>
        <p:nvSpPr>
          <p:cNvPr id="3" name="Subtitle 2"/>
          <p:cNvSpPr>
            <a:spLocks noGrp="1"/>
          </p:cNvSpPr>
          <p:nvPr>
            <p:ph type="subTitle" idx="1"/>
          </p:nvPr>
        </p:nvSpPr>
        <p:spPr/>
        <p:txBody>
          <a:bodyPr/>
          <a:lstStyle/>
          <a:p>
            <a:pPr algn="ctr"/>
            <a:r>
              <a:rPr lang="en-US" b="1" dirty="0" smtClean="0"/>
              <a:t>Lab -8-</a:t>
            </a:r>
            <a:endParaRPr lang="en-GB" b="1" dirty="0"/>
          </a:p>
        </p:txBody>
      </p:sp>
    </p:spTree>
    <p:extLst>
      <p:ext uri="{BB962C8B-B14F-4D97-AF65-F5344CB8AC3E}">
        <p14:creationId xmlns:p14="http://schemas.microsoft.com/office/powerpoint/2010/main" val="27091005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725144"/>
            <a:ext cx="8676456" cy="1600200"/>
          </a:xfrm>
        </p:spPr>
        <p:txBody>
          <a:bodyPr>
            <a:normAutofit/>
          </a:bodyPr>
          <a:lstStyle/>
          <a:p>
            <a:r>
              <a:rPr lang="en-US" dirty="0">
                <a:latin typeface="Arial Black" pitchFamily="34" charset="0"/>
              </a:rPr>
              <a:t>A. Batch </a:t>
            </a:r>
            <a:r>
              <a:rPr lang="en-US" dirty="0" smtClean="0">
                <a:latin typeface="Arial Black" pitchFamily="34" charset="0"/>
              </a:rPr>
              <a:t>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06338109"/>
              </p:ext>
            </p:extLst>
          </p:nvPr>
        </p:nvGraphicFramePr>
        <p:xfrm>
          <a:off x="0" y="0"/>
          <a:ext cx="9144000" cy="51577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25629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Impeller 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55889232"/>
              </p:ext>
            </p:extLst>
          </p:nvPr>
        </p:nvGraphicFramePr>
        <p:xfrm>
          <a:off x="0" y="0"/>
          <a:ext cx="59436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p:cNvGrpSpPr/>
          <p:nvPr/>
        </p:nvGrpSpPr>
        <p:grpSpPr>
          <a:xfrm>
            <a:off x="5943600" y="0"/>
            <a:ext cx="3200400" cy="5229200"/>
            <a:chOff x="5715000" y="1752600"/>
            <a:chExt cx="3200400" cy="4802088"/>
          </a:xfrm>
        </p:grpSpPr>
        <p:pic>
          <p:nvPicPr>
            <p:cNvPr id="6" name="Picture 2"/>
            <p:cNvPicPr>
              <a:picLocks noChangeAspect="1" noChangeArrowheads="1"/>
            </p:cNvPicPr>
            <p:nvPr/>
          </p:nvPicPr>
          <p:blipFill rotWithShape="1">
            <a:blip r:embed="rId7">
              <a:extLst>
                <a:ext uri="{28A0092B-C50C-407E-A947-70E740481C1C}">
                  <a14:useLocalDpi xmlns:a14="http://schemas.microsoft.com/office/drawing/2010/main" val="0"/>
                </a:ext>
              </a:extLst>
            </a:blip>
            <a:srcRect b="1108"/>
            <a:stretch/>
          </p:blipFill>
          <p:spPr bwMode="auto">
            <a:xfrm>
              <a:off x="5715000" y="1752600"/>
              <a:ext cx="32004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5715000" y="5682734"/>
              <a:ext cx="685800" cy="369332"/>
            </a:xfrm>
            <a:prstGeom prst="rect">
              <a:avLst/>
            </a:prstGeom>
            <a:solidFill>
              <a:schemeClr val="bg1"/>
            </a:solidFill>
          </p:spPr>
          <p:txBody>
            <a:bodyPr wrap="square" rtlCol="0">
              <a:spAutoFit/>
            </a:bodyPr>
            <a:lstStyle/>
            <a:p>
              <a:endParaRPr lang="en-US" dirty="0">
                <a:noFill/>
              </a:endParaRPr>
            </a:p>
          </p:txBody>
        </p:sp>
        <p:sp>
          <p:nvSpPr>
            <p:cNvPr id="8" name="TextBox 7"/>
            <p:cNvSpPr txBox="1"/>
            <p:nvPr/>
          </p:nvSpPr>
          <p:spPr>
            <a:xfrm>
              <a:off x="6400800" y="6400800"/>
              <a:ext cx="2514600" cy="153888"/>
            </a:xfrm>
            <a:prstGeom prst="rect">
              <a:avLst/>
            </a:prstGeom>
            <a:solidFill>
              <a:schemeClr val="bg1"/>
            </a:solidFill>
          </p:spPr>
          <p:txBody>
            <a:bodyPr wrap="square" rtlCol="0">
              <a:spAutoFit/>
            </a:bodyPr>
            <a:lstStyle/>
            <a:p>
              <a:endParaRPr lang="en-US" sz="400" dirty="0"/>
            </a:p>
          </p:txBody>
        </p:sp>
      </p:grpSp>
    </p:spTree>
    <p:extLst>
      <p:ext uri="{BB962C8B-B14F-4D97-AF65-F5344CB8AC3E}">
        <p14:creationId xmlns:p14="http://schemas.microsoft.com/office/powerpoint/2010/main" val="3085025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Impeller types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7054136"/>
              </p:ext>
            </p:extLst>
          </p:nvPr>
        </p:nvGraphicFramePr>
        <p:xfrm>
          <a:off x="0" y="0"/>
          <a:ext cx="9144000" cy="52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175782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Impeller types</a:t>
            </a:r>
            <a:endParaRPr lang="en-GB" dirty="0"/>
          </a:p>
        </p:txBody>
      </p:sp>
      <p:pic>
        <p:nvPicPr>
          <p:cNvPr id="4" name="Picture 4" descr="http://image.slidesharecdn.com/mixingmuheem-130224104601-phpapp01/95/mixing-muheem-17-1024.jpg?cb=1361724416"/>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5476" t="51847" r="10967" b="2565"/>
          <a:stretch/>
        </p:blipFill>
        <p:spPr bwMode="auto">
          <a:xfrm>
            <a:off x="971600" y="12932"/>
            <a:ext cx="7171252" cy="2934431"/>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168636"/>
            <a:ext cx="5292080" cy="3317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9576"/>
          <a:stretch/>
        </p:blipFill>
        <p:spPr bwMode="auto">
          <a:xfrm>
            <a:off x="5494783" y="3064353"/>
            <a:ext cx="3620082" cy="3456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28632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01" y="4653136"/>
            <a:ext cx="9144000" cy="1600200"/>
          </a:xfrm>
        </p:spPr>
        <p:txBody>
          <a:bodyPr>
            <a:normAutofit fontScale="90000"/>
          </a:bodyPr>
          <a:lstStyle/>
          <a:p>
            <a:r>
              <a:rPr lang="en-US" dirty="0" smtClean="0"/>
              <a:t>Factors affecting mixer selection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38772186"/>
              </p:ext>
            </p:extLst>
          </p:nvPr>
        </p:nvGraphicFramePr>
        <p:xfrm>
          <a:off x="0" y="0"/>
          <a:ext cx="9144000" cy="51571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090904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0"/>
            <a:ext cx="7543800" cy="1600200"/>
          </a:xfrm>
        </p:spPr>
        <p:txBody>
          <a:bodyPr>
            <a:normAutofit fontScale="90000"/>
          </a:bodyPr>
          <a:lstStyle/>
          <a:p>
            <a:r>
              <a:rPr lang="en-US" dirty="0" smtClean="0"/>
              <a:t>Mixers in </a:t>
            </a:r>
            <a:r>
              <a:rPr lang="en-US" dirty="0" err="1" smtClean="0"/>
              <a:t>polyphase</a:t>
            </a:r>
            <a:r>
              <a:rPr lang="en-US" dirty="0" smtClean="0"/>
              <a:t> systems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9736077"/>
              </p:ext>
            </p:extLst>
          </p:nvPr>
        </p:nvGraphicFramePr>
        <p:xfrm>
          <a:off x="0" y="0"/>
          <a:ext cx="9144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287901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20752"/>
            <a:ext cx="9144000" cy="7296680"/>
          </a:xfrm>
        </p:spPr>
      </p:pic>
    </p:spTree>
    <p:extLst>
      <p:ext uri="{BB962C8B-B14F-4D97-AF65-F5344CB8AC3E}">
        <p14:creationId xmlns:p14="http://schemas.microsoft.com/office/powerpoint/2010/main" val="12479560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image.slidesharecdn.com/mixingmuheem-130224104601-phpapp01/95/mixing-muheem-6-1024.jpg?cb=1361724416"/>
          <p:cNvPicPr>
            <a:picLocks noGrp="1" noChangeAspect="1" noChangeArrowheads="1"/>
          </p:cNvPicPr>
          <p:nvPr>
            <p:ph idx="1"/>
          </p:nvPr>
        </p:nvPicPr>
        <p:blipFill>
          <a:blip r:embed="rId2">
            <a:duotone>
              <a:schemeClr val="accent1">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 uri="{28A0092B-C50C-407E-A947-70E740481C1C}">
                <a14:useLocalDpi xmlns:a14="http://schemas.microsoft.com/office/drawing/2010/main" val="0"/>
              </a:ext>
            </a:extLst>
          </a:blip>
          <a:srcRect/>
          <a:stretch>
            <a:fillRect/>
          </a:stretch>
        </p:blipFill>
        <p:spPr bwMode="auto">
          <a:xfrm>
            <a:off x="-17892" y="1"/>
            <a:ext cx="9161892"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7092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254399347"/>
              </p:ext>
            </p:extLst>
          </p:nvPr>
        </p:nvGraphicFramePr>
        <p:xfrm>
          <a:off x="0" y="0"/>
          <a:ext cx="9144000"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8517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311654809"/>
              </p:ext>
            </p:extLst>
          </p:nvPr>
        </p:nvGraphicFramePr>
        <p:xfrm>
          <a:off x="0" y="0"/>
          <a:ext cx="9144000" cy="61658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46461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1.</a:t>
            </a:r>
            <a:r>
              <a:rPr lang="en-US" dirty="0">
                <a:solidFill>
                  <a:schemeClr val="tx1"/>
                </a:solidFill>
              </a:rPr>
              <a:t> Bulk transport</a:t>
            </a:r>
            <a:endParaRPr lang="en-GB"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893720024"/>
              </p:ext>
            </p:extLst>
          </p:nvPr>
        </p:nvGraphicFramePr>
        <p:xfrm>
          <a:off x="0" y="0"/>
          <a:ext cx="9144000" cy="49418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77252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0000"/>
                </a:solidFill>
              </a:rPr>
              <a:t>2.</a:t>
            </a:r>
            <a:r>
              <a:rPr lang="en-US" dirty="0"/>
              <a:t> </a:t>
            </a:r>
            <a:r>
              <a:rPr lang="en-US" dirty="0">
                <a:solidFill>
                  <a:schemeClr val="tx1"/>
                </a:solidFill>
              </a:rPr>
              <a:t>Turbulent 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61141843"/>
              </p:ext>
            </p:extLst>
          </p:nvPr>
        </p:nvGraphicFramePr>
        <p:xfrm>
          <a:off x="0" y="0"/>
          <a:ext cx="91440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421251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4869160"/>
            <a:ext cx="6781800" cy="1600200"/>
          </a:xfrm>
        </p:spPr>
        <p:txBody>
          <a:bodyPr/>
          <a:lstStyle/>
          <a:p>
            <a:r>
              <a:rPr lang="en-US" dirty="0">
                <a:solidFill>
                  <a:srgbClr val="FF0000"/>
                </a:solidFill>
              </a:rPr>
              <a:t>3.</a:t>
            </a:r>
            <a:r>
              <a:rPr lang="en-US" dirty="0"/>
              <a:t> </a:t>
            </a:r>
            <a:r>
              <a:rPr lang="en-US" dirty="0">
                <a:solidFill>
                  <a:schemeClr val="tx1"/>
                </a:solidFill>
              </a:rPr>
              <a:t>Laminar mixing</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842828878"/>
              </p:ext>
            </p:extLst>
          </p:nvPr>
        </p:nvGraphicFramePr>
        <p:xfrm>
          <a:off x="0" y="692696"/>
          <a:ext cx="9144000"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043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4869160"/>
            <a:ext cx="6781800" cy="1600200"/>
          </a:xfrm>
        </p:spPr>
        <p:txBody>
          <a:bodyPr/>
          <a:lstStyle/>
          <a:p>
            <a:r>
              <a:rPr lang="en-US" dirty="0">
                <a:solidFill>
                  <a:srgbClr val="FF0000"/>
                </a:solidFill>
              </a:rPr>
              <a:t>4.</a:t>
            </a:r>
            <a:r>
              <a:rPr lang="en-US" dirty="0"/>
              <a:t> </a:t>
            </a:r>
            <a:r>
              <a:rPr lang="en-US" dirty="0">
                <a:solidFill>
                  <a:schemeClr val="tx1"/>
                </a:solidFill>
              </a:rPr>
              <a:t>Molecular diffusion</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2383582"/>
              </p:ext>
            </p:extLst>
          </p:nvPr>
        </p:nvGraphicFramePr>
        <p:xfrm>
          <a:off x="0" y="0"/>
          <a:ext cx="9144000"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678679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869160"/>
            <a:ext cx="6781800" cy="1600200"/>
          </a:xfrm>
        </p:spPr>
        <p:txBody>
          <a:bodyPr/>
          <a:lstStyle/>
          <a:p>
            <a:r>
              <a:rPr lang="en-US" dirty="0" smtClean="0">
                <a:solidFill>
                  <a:schemeClr val="tx1"/>
                </a:solidFill>
              </a:rPr>
              <a:t>Equipments</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6768320"/>
              </p:ext>
            </p:extLst>
          </p:nvPr>
        </p:nvGraphicFramePr>
        <p:xfrm>
          <a:off x="0" y="0"/>
          <a:ext cx="9144000" cy="5373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926915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wsPrint">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NewsPrint">
      <a:majorFont>
        <a:latin typeface="Impact"/>
        <a:ea typeface=""/>
        <a:cs typeface=""/>
        <a:font script="Jpan" typeface="HGP創英角ｺﾞｼｯｸUB"/>
        <a:font script="Hang" typeface="HY견고딕"/>
        <a:font script="Hans" typeface="微软雅黑"/>
        <a:font script="Hant" typeface="微軟正黑體"/>
        <a:font script="Arab" typeface="Tahoma"/>
        <a:font script="Hebr" typeface="To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NewsPrint">
      <a:fillStyleLst>
        <a:solidFill>
          <a:schemeClr val="phClr"/>
        </a:solidFill>
        <a:gradFill rotWithShape="1">
          <a:gsLst>
            <a:gs pos="0">
              <a:schemeClr val="phClr">
                <a:tint val="37000"/>
                <a:hueMod val="100000"/>
                <a:satMod val="200000"/>
                <a:lumMod val="88000"/>
              </a:schemeClr>
            </a:gs>
            <a:gs pos="100000">
              <a:schemeClr val="phClr">
                <a:tint val="53000"/>
                <a:shade val="100000"/>
                <a:hueMod val="100000"/>
                <a:satMod val="350000"/>
                <a:lumMod val="79000"/>
              </a:schemeClr>
            </a:gs>
          </a:gsLst>
          <a:lin ang="5400000" scaled="1"/>
        </a:gradFill>
        <a:gradFill rotWithShape="1">
          <a:gsLst>
            <a:gs pos="0">
              <a:schemeClr val="phClr">
                <a:tint val="83000"/>
                <a:shade val="100000"/>
                <a:alpha val="100000"/>
                <a:hueMod val="100000"/>
                <a:satMod val="220000"/>
                <a:lumMod val="90000"/>
              </a:schemeClr>
            </a:gs>
            <a:gs pos="76000">
              <a:schemeClr val="phClr">
                <a:shade val="100000"/>
              </a:schemeClr>
            </a:gs>
            <a:gs pos="100000">
              <a:schemeClr val="phClr">
                <a:shade val="93000"/>
                <a:alpha val="100000"/>
                <a:satMod val="100000"/>
                <a:lumMod val="93000"/>
              </a:schemeClr>
            </a:gs>
          </a:gsLst>
          <a:path path="circle">
            <a:fillToRect l="15000" t="15000" r="100000" b="100000"/>
          </a:path>
        </a:gradFill>
      </a:fillStyleLst>
      <a:lnStyleLst>
        <a:ln w="15875" cap="flat" cmpd="sng" algn="ctr">
          <a:solidFill>
            <a:schemeClr val="phClr"/>
          </a:solidFill>
          <a:prstDash val="solid"/>
        </a:ln>
        <a:ln w="22225" cap="flat" cmpd="sng" algn="ctr">
          <a:solidFill>
            <a:schemeClr val="phClr"/>
          </a:solidFill>
          <a:prstDash val="solid"/>
        </a:ln>
        <a:ln w="34925" cap="flat" cmpd="sng" algn="ctr">
          <a:solidFill>
            <a:schemeClr val="phClr"/>
          </a:solidFill>
          <a:prstDash val="solid"/>
        </a:ln>
      </a:lnStyleLst>
      <a:effectStyleLst>
        <a:effectStyle>
          <a:effectLst>
            <a:outerShdw blurRad="50800" dist="12700" dir="5280000" rotWithShape="0">
              <a:srgbClr val="000000">
                <a:alpha val="40000"/>
              </a:srgbClr>
            </a:outerShdw>
          </a:effectLst>
        </a:effectStyle>
        <a:effectStyle>
          <a:effectLst>
            <a:outerShdw blurRad="38100" dist="38100" dir="5400000" rotWithShape="0">
              <a:srgbClr val="000000">
                <a:alpha val="35000"/>
              </a:srgbClr>
            </a:outerShdw>
          </a:effectLst>
        </a:effectStyle>
        <a:effectStyle>
          <a:effectLst>
            <a:outerShdw blurRad="38100" dist="38100" dir="5400000" rotWithShape="0">
              <a:srgbClr val="000000">
                <a:alpha val="35000"/>
              </a:srgbClr>
            </a:outerShdw>
          </a:effectLst>
          <a:scene3d>
            <a:camera prst="orthographicFront">
              <a:rot lat="0" lon="0" rev="0"/>
            </a:camera>
            <a:lightRig rig="brightRoom" dir="tl"/>
          </a:scene3d>
          <a:sp3d contourW="12700">
            <a:bevelT w="31750" h="12700"/>
            <a:contourClr>
              <a:schemeClr val="phClr"/>
            </a:contourClr>
          </a:sp3d>
        </a:effectStyle>
      </a:effectStyleLst>
      <a:bgFillStyleLst>
        <a:solidFill>
          <a:schemeClr val="phClr"/>
        </a:solidFill>
        <a:gradFill rotWithShape="1">
          <a:gsLst>
            <a:gs pos="0">
              <a:schemeClr val="phClr">
                <a:tint val="93000"/>
              </a:schemeClr>
            </a:gs>
            <a:gs pos="100000">
              <a:schemeClr val="phClr">
                <a:shade val="55000"/>
              </a:schemeClr>
            </a:gs>
          </a:gsLst>
          <a:lin ang="5400000" scaled="1"/>
        </a:gradFill>
        <a:blipFill rotWithShape="1">
          <a:blip xmlns:r="http://schemas.openxmlformats.org/officeDocument/2006/relationships" r:embed="rId1">
            <a:duotone>
              <a:schemeClr val="phClr">
                <a:shade val="20000"/>
                <a:satMod val="350000"/>
                <a:lumMod val="125000"/>
              </a:schemeClr>
              <a:schemeClr val="phClr">
                <a:tint val="90000"/>
                <a:satMod val="25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Newsprint</Template>
  <TotalTime>233</TotalTime>
  <Words>539</Words>
  <Application>Microsoft Office PowerPoint</Application>
  <PresentationFormat>On-screen Show (4:3)</PresentationFormat>
  <Paragraphs>64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NewsPrint</vt:lpstr>
      <vt:lpstr>Mixing (2)</vt:lpstr>
      <vt:lpstr>PowerPoint Presentation</vt:lpstr>
      <vt:lpstr>PowerPoint Presentation</vt:lpstr>
      <vt:lpstr>PowerPoint Presentation</vt:lpstr>
      <vt:lpstr>1. Bulk transport</vt:lpstr>
      <vt:lpstr>2. Turbulent mixing</vt:lpstr>
      <vt:lpstr>3. Laminar mixing</vt:lpstr>
      <vt:lpstr>4. Molecular diffusion</vt:lpstr>
      <vt:lpstr>Equipments</vt:lpstr>
      <vt:lpstr>A. Batch Mixing</vt:lpstr>
      <vt:lpstr>Impeller types</vt:lpstr>
      <vt:lpstr>Impeller types</vt:lpstr>
      <vt:lpstr>Impeller types</vt:lpstr>
      <vt:lpstr>Factors affecting mixer selection</vt:lpstr>
      <vt:lpstr>Mixers in polyphase systems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Mixing (2)</dc:title>
  <dc:creator>User</dc:creator>
  <cp:lastModifiedBy>User</cp:lastModifiedBy>
  <cp:revision>16</cp:revision>
  <dcterms:created xsi:type="dcterms:W3CDTF">2018-04-20T18:20:36Z</dcterms:created>
  <dcterms:modified xsi:type="dcterms:W3CDTF">2018-04-20T22:54:06Z</dcterms:modified>
</cp:coreProperties>
</file>