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5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6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7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8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10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11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2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3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4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5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4.xml" ContentType="application/vnd.openxmlformats-officedocument.drawingml.diagramData+xml"/>
  <Override PartName="/ppt/diagrams/data9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27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0.png"/><Relationship Id="rId1" Type="http://schemas.openxmlformats.org/officeDocument/2006/relationships/image" Target="../media/image150.png"/><Relationship Id="rId5" Type="http://schemas.openxmlformats.org/officeDocument/2006/relationships/image" Target="../media/image19.png"/><Relationship Id="rId4" Type="http://schemas.openxmlformats.org/officeDocument/2006/relationships/image" Target="../media/image180.pn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94F0AF-AB9B-446E-8CAB-D75AC1F2B5D6}" type="doc">
      <dgm:prSet loTypeId="urn:microsoft.com/office/officeart/2005/8/layout/vList3" loCatId="list" qsTypeId="urn:microsoft.com/office/officeart/2005/8/quickstyle/3d2" qsCatId="3D" csTypeId="urn:microsoft.com/office/officeart/2005/8/colors/accent0_2" csCatId="mainScheme"/>
      <dgm:spPr/>
      <dgm:t>
        <a:bodyPr/>
        <a:lstStyle/>
        <a:p>
          <a:endParaRPr lang="en-US"/>
        </a:p>
      </dgm:t>
    </dgm:pt>
    <dgm:pt modelId="{461009D9-AF03-4561-A742-EC06B284E760}">
      <dgm:prSet/>
      <dgm:spPr/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  <a:latin typeface="Berlin Sans FB Demi" pitchFamily="34" charset="0"/>
            </a:rPr>
            <a:t>length or degree of exposure to the sterilant</a:t>
          </a:r>
          <a:endParaRPr lang="en-US" dirty="0">
            <a:solidFill>
              <a:schemeClr val="tx1"/>
            </a:solidFill>
            <a:latin typeface="Berlin Sans FB Demi" pitchFamily="34" charset="0"/>
          </a:endParaRPr>
        </a:p>
      </dgm:t>
    </dgm:pt>
    <dgm:pt modelId="{092D6B3D-04E9-4EBF-B95E-7488C33A9327}" type="parTrans" cxnId="{D587B907-7ACB-4314-8D68-ADA4A3F29A9B}">
      <dgm:prSet/>
      <dgm:spPr/>
      <dgm:t>
        <a:bodyPr/>
        <a:lstStyle/>
        <a:p>
          <a:endParaRPr lang="en-US"/>
        </a:p>
      </dgm:t>
    </dgm:pt>
    <dgm:pt modelId="{39153170-80B5-47F2-9D6A-177A11BC92DA}" type="sibTrans" cxnId="{D587B907-7ACB-4314-8D68-ADA4A3F29A9B}">
      <dgm:prSet/>
      <dgm:spPr/>
      <dgm:t>
        <a:bodyPr/>
        <a:lstStyle/>
        <a:p>
          <a:endParaRPr lang="en-US"/>
        </a:p>
      </dgm:t>
    </dgm:pt>
    <dgm:pt modelId="{1003178B-8FB0-4E2C-A05E-B995A4F88054}">
      <dgm:prSet/>
      <dgm:spPr/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  <a:latin typeface="Berlin Sans FB Demi" pitchFamily="34" charset="0"/>
            </a:rPr>
            <a:t>type and number of microorganisms present</a:t>
          </a:r>
          <a:endParaRPr lang="en-US" dirty="0">
            <a:solidFill>
              <a:schemeClr val="tx1"/>
            </a:solidFill>
            <a:latin typeface="Berlin Sans FB Demi" pitchFamily="34" charset="0"/>
          </a:endParaRPr>
        </a:p>
      </dgm:t>
    </dgm:pt>
    <dgm:pt modelId="{DB6A950C-FF66-46AD-B7F6-385A68DECF7D}" type="parTrans" cxnId="{AF7BF1F1-D2C7-45B2-B92B-CDEC8C61DB1C}">
      <dgm:prSet/>
      <dgm:spPr/>
      <dgm:t>
        <a:bodyPr/>
        <a:lstStyle/>
        <a:p>
          <a:endParaRPr lang="en-US"/>
        </a:p>
      </dgm:t>
    </dgm:pt>
    <dgm:pt modelId="{1CF19A55-9972-43EE-A17A-6373DD9EF254}" type="sibTrans" cxnId="{AF7BF1F1-D2C7-45B2-B92B-CDEC8C61DB1C}">
      <dgm:prSet/>
      <dgm:spPr/>
      <dgm:t>
        <a:bodyPr/>
        <a:lstStyle/>
        <a:p>
          <a:endParaRPr lang="en-US"/>
        </a:p>
      </dgm:t>
    </dgm:pt>
    <dgm:pt modelId="{290D574A-8D36-4A46-9A9B-CECDB9351EA1}">
      <dgm:prSet/>
      <dgm:spPr/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  <a:latin typeface="Berlin Sans FB Demi" pitchFamily="34" charset="0"/>
            </a:rPr>
            <a:t>desired level of microbial destruction or elimination </a:t>
          </a:r>
          <a:endParaRPr lang="en-US" dirty="0">
            <a:solidFill>
              <a:schemeClr val="tx1"/>
            </a:solidFill>
            <a:latin typeface="Berlin Sans FB Demi" pitchFamily="34" charset="0"/>
          </a:endParaRPr>
        </a:p>
      </dgm:t>
    </dgm:pt>
    <dgm:pt modelId="{621EA9EC-756D-423A-BE5C-4420432D28A2}" type="parTrans" cxnId="{1B767121-C2CF-4155-B293-B3E20A5F4C1B}">
      <dgm:prSet/>
      <dgm:spPr/>
      <dgm:t>
        <a:bodyPr/>
        <a:lstStyle/>
        <a:p>
          <a:endParaRPr lang="en-US"/>
        </a:p>
      </dgm:t>
    </dgm:pt>
    <dgm:pt modelId="{AE0D57F1-FA50-44B9-80AA-0452964E0FC3}" type="sibTrans" cxnId="{1B767121-C2CF-4155-B293-B3E20A5F4C1B}">
      <dgm:prSet/>
      <dgm:spPr/>
      <dgm:t>
        <a:bodyPr/>
        <a:lstStyle/>
        <a:p>
          <a:endParaRPr lang="en-US"/>
        </a:p>
      </dgm:t>
    </dgm:pt>
    <dgm:pt modelId="{25C22F24-62DD-48EE-B015-F046D5A28897}">
      <dgm:prSet/>
      <dgm:spPr/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  <a:latin typeface="Berlin Sans FB Demi" pitchFamily="34" charset="0"/>
            </a:rPr>
            <a:t>resistance of M.O. presented to the sterilization process.</a:t>
          </a:r>
          <a:endParaRPr lang="en-US" dirty="0">
            <a:solidFill>
              <a:schemeClr val="tx1"/>
            </a:solidFill>
            <a:latin typeface="Berlin Sans FB Demi" pitchFamily="34" charset="0"/>
          </a:endParaRPr>
        </a:p>
      </dgm:t>
    </dgm:pt>
    <dgm:pt modelId="{9F4A950F-7FC3-43C6-A281-3BF21671B3CA}" type="parTrans" cxnId="{85C463AD-9498-4153-BEAC-F95E8B889007}">
      <dgm:prSet/>
      <dgm:spPr/>
      <dgm:t>
        <a:bodyPr/>
        <a:lstStyle/>
        <a:p>
          <a:endParaRPr lang="en-US"/>
        </a:p>
      </dgm:t>
    </dgm:pt>
    <dgm:pt modelId="{DCF1973D-2A67-4F27-AA90-82B98A5C7011}" type="sibTrans" cxnId="{85C463AD-9498-4153-BEAC-F95E8B889007}">
      <dgm:prSet/>
      <dgm:spPr/>
      <dgm:t>
        <a:bodyPr/>
        <a:lstStyle/>
        <a:p>
          <a:endParaRPr lang="en-US"/>
        </a:p>
      </dgm:t>
    </dgm:pt>
    <dgm:pt modelId="{D30AD75E-75D4-4454-B3DE-8D19E8066162}" type="pres">
      <dgm:prSet presAssocID="{3D94F0AF-AB9B-446E-8CAB-D75AC1F2B5D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B16273-C64D-44F1-AF97-837EA4E59E62}" type="pres">
      <dgm:prSet presAssocID="{461009D9-AF03-4561-A742-EC06B284E760}" presName="composite" presStyleCnt="0"/>
      <dgm:spPr/>
    </dgm:pt>
    <dgm:pt modelId="{765244DD-AF90-4DB8-B3C5-0F5320F002BD}" type="pres">
      <dgm:prSet presAssocID="{461009D9-AF03-4561-A742-EC06B284E760}" presName="imgShp" presStyleLbl="fgImgPlace1" presStyleIdx="0" presStyleCnt="4"/>
      <dgm:spPr/>
    </dgm:pt>
    <dgm:pt modelId="{01F6A843-9B17-4608-A900-0FB7BDB14A25}" type="pres">
      <dgm:prSet presAssocID="{461009D9-AF03-4561-A742-EC06B284E760}" presName="txShp" presStyleLbl="node1" presStyleIdx="0" presStyleCnt="4" custLinFactNeighborY="-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A7039D-EED7-46E2-A31B-C4EA19ECFA8D}" type="pres">
      <dgm:prSet presAssocID="{39153170-80B5-47F2-9D6A-177A11BC92DA}" presName="spacing" presStyleCnt="0"/>
      <dgm:spPr/>
    </dgm:pt>
    <dgm:pt modelId="{F0A44076-1708-4BC5-A230-C4D2BCFF4BC1}" type="pres">
      <dgm:prSet presAssocID="{1003178B-8FB0-4E2C-A05E-B995A4F88054}" presName="composite" presStyleCnt="0"/>
      <dgm:spPr/>
    </dgm:pt>
    <dgm:pt modelId="{5037E953-27E2-402B-95B9-1D35A9A25FC4}" type="pres">
      <dgm:prSet presAssocID="{1003178B-8FB0-4E2C-A05E-B995A4F88054}" presName="imgShp" presStyleLbl="fgImgPlace1" presStyleIdx="1" presStyleCnt="4"/>
      <dgm:spPr/>
    </dgm:pt>
    <dgm:pt modelId="{DBBD9D12-BD27-4854-8B98-CA7574C98727}" type="pres">
      <dgm:prSet presAssocID="{1003178B-8FB0-4E2C-A05E-B995A4F88054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441DD8-B3C5-40C8-AB1D-49E4E155ED45}" type="pres">
      <dgm:prSet presAssocID="{1CF19A55-9972-43EE-A17A-6373DD9EF254}" presName="spacing" presStyleCnt="0"/>
      <dgm:spPr/>
    </dgm:pt>
    <dgm:pt modelId="{CB25D578-521D-467F-8539-47CC6E5B9BBF}" type="pres">
      <dgm:prSet presAssocID="{290D574A-8D36-4A46-9A9B-CECDB9351EA1}" presName="composite" presStyleCnt="0"/>
      <dgm:spPr/>
    </dgm:pt>
    <dgm:pt modelId="{AE312C1A-18D7-4A85-A3A2-8F5131EAA37A}" type="pres">
      <dgm:prSet presAssocID="{290D574A-8D36-4A46-9A9B-CECDB9351EA1}" presName="imgShp" presStyleLbl="fgImgPlace1" presStyleIdx="2" presStyleCnt="4"/>
      <dgm:spPr/>
    </dgm:pt>
    <dgm:pt modelId="{E7D9F504-26F0-403A-AFB4-2DC162C7350A}" type="pres">
      <dgm:prSet presAssocID="{290D574A-8D36-4A46-9A9B-CECDB9351EA1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6F75A6-CBFF-4307-ABA9-0854192D512E}" type="pres">
      <dgm:prSet presAssocID="{AE0D57F1-FA50-44B9-80AA-0452964E0FC3}" presName="spacing" presStyleCnt="0"/>
      <dgm:spPr/>
    </dgm:pt>
    <dgm:pt modelId="{FDAEEA37-1B59-4F81-BF7A-4A394C75FA0B}" type="pres">
      <dgm:prSet presAssocID="{25C22F24-62DD-48EE-B015-F046D5A28897}" presName="composite" presStyleCnt="0"/>
      <dgm:spPr/>
    </dgm:pt>
    <dgm:pt modelId="{BBB88F26-4FE9-443C-B561-C920F3A57AC1}" type="pres">
      <dgm:prSet presAssocID="{25C22F24-62DD-48EE-B015-F046D5A28897}" presName="imgShp" presStyleLbl="fgImgPlace1" presStyleIdx="3" presStyleCnt="4"/>
      <dgm:spPr/>
    </dgm:pt>
    <dgm:pt modelId="{29D8D58F-6D6A-44F2-81FF-4E6F1A208824}" type="pres">
      <dgm:prSet presAssocID="{25C22F24-62DD-48EE-B015-F046D5A28897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22BF1B4-E141-4397-A676-F52CFBA14471}" type="presOf" srcId="{290D574A-8D36-4A46-9A9B-CECDB9351EA1}" destId="{E7D9F504-26F0-403A-AFB4-2DC162C7350A}" srcOrd="0" destOrd="0" presId="urn:microsoft.com/office/officeart/2005/8/layout/vList3"/>
    <dgm:cxn modelId="{D587B907-7ACB-4314-8D68-ADA4A3F29A9B}" srcId="{3D94F0AF-AB9B-446E-8CAB-D75AC1F2B5D6}" destId="{461009D9-AF03-4561-A742-EC06B284E760}" srcOrd="0" destOrd="0" parTransId="{092D6B3D-04E9-4EBF-B95E-7488C33A9327}" sibTransId="{39153170-80B5-47F2-9D6A-177A11BC92DA}"/>
    <dgm:cxn modelId="{2ABCE943-7679-4794-A78F-08101A151DCC}" type="presOf" srcId="{3D94F0AF-AB9B-446E-8CAB-D75AC1F2B5D6}" destId="{D30AD75E-75D4-4454-B3DE-8D19E8066162}" srcOrd="0" destOrd="0" presId="urn:microsoft.com/office/officeart/2005/8/layout/vList3"/>
    <dgm:cxn modelId="{1B767121-C2CF-4155-B293-B3E20A5F4C1B}" srcId="{3D94F0AF-AB9B-446E-8CAB-D75AC1F2B5D6}" destId="{290D574A-8D36-4A46-9A9B-CECDB9351EA1}" srcOrd="2" destOrd="0" parTransId="{621EA9EC-756D-423A-BE5C-4420432D28A2}" sibTransId="{AE0D57F1-FA50-44B9-80AA-0452964E0FC3}"/>
    <dgm:cxn modelId="{AF7BF1F1-D2C7-45B2-B92B-CDEC8C61DB1C}" srcId="{3D94F0AF-AB9B-446E-8CAB-D75AC1F2B5D6}" destId="{1003178B-8FB0-4E2C-A05E-B995A4F88054}" srcOrd="1" destOrd="0" parTransId="{DB6A950C-FF66-46AD-B7F6-385A68DECF7D}" sibTransId="{1CF19A55-9972-43EE-A17A-6373DD9EF254}"/>
    <dgm:cxn modelId="{85C463AD-9498-4153-BEAC-F95E8B889007}" srcId="{3D94F0AF-AB9B-446E-8CAB-D75AC1F2B5D6}" destId="{25C22F24-62DD-48EE-B015-F046D5A28897}" srcOrd="3" destOrd="0" parTransId="{9F4A950F-7FC3-43C6-A281-3BF21671B3CA}" sibTransId="{DCF1973D-2A67-4F27-AA90-82B98A5C7011}"/>
    <dgm:cxn modelId="{0DE2D0BA-A412-427E-87FC-DFEA412383BC}" type="presOf" srcId="{25C22F24-62DD-48EE-B015-F046D5A28897}" destId="{29D8D58F-6D6A-44F2-81FF-4E6F1A208824}" srcOrd="0" destOrd="0" presId="urn:microsoft.com/office/officeart/2005/8/layout/vList3"/>
    <dgm:cxn modelId="{8527F5DE-E0F1-4618-8983-EC5CFE72E636}" type="presOf" srcId="{461009D9-AF03-4561-A742-EC06B284E760}" destId="{01F6A843-9B17-4608-A900-0FB7BDB14A25}" srcOrd="0" destOrd="0" presId="urn:microsoft.com/office/officeart/2005/8/layout/vList3"/>
    <dgm:cxn modelId="{15AB707D-C9FF-41A3-BBE7-11C4C09D091F}" type="presOf" srcId="{1003178B-8FB0-4E2C-A05E-B995A4F88054}" destId="{DBBD9D12-BD27-4854-8B98-CA7574C98727}" srcOrd="0" destOrd="0" presId="urn:microsoft.com/office/officeart/2005/8/layout/vList3"/>
    <dgm:cxn modelId="{A13CBDAE-819F-4EA5-BBE1-F8467154F44B}" type="presParOf" srcId="{D30AD75E-75D4-4454-B3DE-8D19E8066162}" destId="{79B16273-C64D-44F1-AF97-837EA4E59E62}" srcOrd="0" destOrd="0" presId="urn:microsoft.com/office/officeart/2005/8/layout/vList3"/>
    <dgm:cxn modelId="{93E10764-04B8-4DC8-A07E-A7C461425845}" type="presParOf" srcId="{79B16273-C64D-44F1-AF97-837EA4E59E62}" destId="{765244DD-AF90-4DB8-B3C5-0F5320F002BD}" srcOrd="0" destOrd="0" presId="urn:microsoft.com/office/officeart/2005/8/layout/vList3"/>
    <dgm:cxn modelId="{FAE4B734-40CE-456A-B82D-B2EE15C2A346}" type="presParOf" srcId="{79B16273-C64D-44F1-AF97-837EA4E59E62}" destId="{01F6A843-9B17-4608-A900-0FB7BDB14A25}" srcOrd="1" destOrd="0" presId="urn:microsoft.com/office/officeart/2005/8/layout/vList3"/>
    <dgm:cxn modelId="{D5C12931-44BC-4294-9288-66760E98D960}" type="presParOf" srcId="{D30AD75E-75D4-4454-B3DE-8D19E8066162}" destId="{E5A7039D-EED7-46E2-A31B-C4EA19ECFA8D}" srcOrd="1" destOrd="0" presId="urn:microsoft.com/office/officeart/2005/8/layout/vList3"/>
    <dgm:cxn modelId="{6615FD7D-A8F8-4B2F-9599-8753BD801CD0}" type="presParOf" srcId="{D30AD75E-75D4-4454-B3DE-8D19E8066162}" destId="{F0A44076-1708-4BC5-A230-C4D2BCFF4BC1}" srcOrd="2" destOrd="0" presId="urn:microsoft.com/office/officeart/2005/8/layout/vList3"/>
    <dgm:cxn modelId="{9460EB49-F74A-4A8C-AC15-045A557BEF32}" type="presParOf" srcId="{F0A44076-1708-4BC5-A230-C4D2BCFF4BC1}" destId="{5037E953-27E2-402B-95B9-1D35A9A25FC4}" srcOrd="0" destOrd="0" presId="urn:microsoft.com/office/officeart/2005/8/layout/vList3"/>
    <dgm:cxn modelId="{DAA90A83-3A78-4010-98D6-899A12A6BF38}" type="presParOf" srcId="{F0A44076-1708-4BC5-A230-C4D2BCFF4BC1}" destId="{DBBD9D12-BD27-4854-8B98-CA7574C98727}" srcOrd="1" destOrd="0" presId="urn:microsoft.com/office/officeart/2005/8/layout/vList3"/>
    <dgm:cxn modelId="{E20ECF37-0C7B-4CE4-9C64-8D5967C1C06D}" type="presParOf" srcId="{D30AD75E-75D4-4454-B3DE-8D19E8066162}" destId="{DF441DD8-B3C5-40C8-AB1D-49E4E155ED45}" srcOrd="3" destOrd="0" presId="urn:microsoft.com/office/officeart/2005/8/layout/vList3"/>
    <dgm:cxn modelId="{BC97B442-5FF7-43E7-B056-58FA89A996E4}" type="presParOf" srcId="{D30AD75E-75D4-4454-B3DE-8D19E8066162}" destId="{CB25D578-521D-467F-8539-47CC6E5B9BBF}" srcOrd="4" destOrd="0" presId="urn:microsoft.com/office/officeart/2005/8/layout/vList3"/>
    <dgm:cxn modelId="{347D1679-801A-4A35-8CA0-4BF84DBD7110}" type="presParOf" srcId="{CB25D578-521D-467F-8539-47CC6E5B9BBF}" destId="{AE312C1A-18D7-4A85-A3A2-8F5131EAA37A}" srcOrd="0" destOrd="0" presId="urn:microsoft.com/office/officeart/2005/8/layout/vList3"/>
    <dgm:cxn modelId="{6CB0EE97-77B4-4331-BDC6-5FBAD46F88EF}" type="presParOf" srcId="{CB25D578-521D-467F-8539-47CC6E5B9BBF}" destId="{E7D9F504-26F0-403A-AFB4-2DC162C7350A}" srcOrd="1" destOrd="0" presId="urn:microsoft.com/office/officeart/2005/8/layout/vList3"/>
    <dgm:cxn modelId="{68AC2C00-CEF6-41CB-9716-862C736C0399}" type="presParOf" srcId="{D30AD75E-75D4-4454-B3DE-8D19E8066162}" destId="{B86F75A6-CBFF-4307-ABA9-0854192D512E}" srcOrd="5" destOrd="0" presId="urn:microsoft.com/office/officeart/2005/8/layout/vList3"/>
    <dgm:cxn modelId="{F310AE26-5B9B-425C-B253-2AE61EE06581}" type="presParOf" srcId="{D30AD75E-75D4-4454-B3DE-8D19E8066162}" destId="{FDAEEA37-1B59-4F81-BF7A-4A394C75FA0B}" srcOrd="6" destOrd="0" presId="urn:microsoft.com/office/officeart/2005/8/layout/vList3"/>
    <dgm:cxn modelId="{7809805C-5EE7-4514-B5AA-4043C68D1D73}" type="presParOf" srcId="{FDAEEA37-1B59-4F81-BF7A-4A394C75FA0B}" destId="{BBB88F26-4FE9-443C-B561-C920F3A57AC1}" srcOrd="0" destOrd="0" presId="urn:microsoft.com/office/officeart/2005/8/layout/vList3"/>
    <dgm:cxn modelId="{4AA07AAF-AA86-4C63-B26F-28C21DBD8A52}" type="presParOf" srcId="{FDAEEA37-1B59-4F81-BF7A-4A394C75FA0B}" destId="{29D8D58F-6D6A-44F2-81FF-4E6F1A20882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6F26650-94DC-41B9-8393-F5D0C7D04CC4}" type="doc">
      <dgm:prSet loTypeId="urn:microsoft.com/office/officeart/2005/8/layout/target3" loCatId="relationship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BBE58EB-45D9-4266-9054-2AEBF94CC063}">
      <dgm:prSet/>
      <dgm:spPr/>
      <dgm:t>
        <a:bodyPr/>
        <a:lstStyle/>
        <a:p>
          <a:pPr algn="just" rtl="0"/>
          <a:r>
            <a:rPr lang="en-US" dirty="0" smtClean="0">
              <a:latin typeface="Berlin Sans FB Demi" pitchFamily="34" charset="0"/>
            </a:rPr>
            <a:t>1. Properly evaluate the facility and critical areas for proper equipment function, air quality, and other engineering criteria.</a:t>
          </a:r>
          <a:endParaRPr lang="en-US" dirty="0">
            <a:latin typeface="Berlin Sans FB Demi" pitchFamily="34" charset="0"/>
          </a:endParaRPr>
        </a:p>
      </dgm:t>
    </dgm:pt>
    <dgm:pt modelId="{7EFAEE53-F0DB-44EB-B55D-C7B333E5D1F7}" type="parTrans" cxnId="{D83C0EB8-58FF-4231-88DD-E3289AC3C72B}">
      <dgm:prSet/>
      <dgm:spPr/>
      <dgm:t>
        <a:bodyPr/>
        <a:lstStyle/>
        <a:p>
          <a:endParaRPr lang="en-US"/>
        </a:p>
      </dgm:t>
    </dgm:pt>
    <dgm:pt modelId="{7DA3AD1F-B20D-4E04-B408-876C45A703FC}" type="sibTrans" cxnId="{D83C0EB8-58FF-4231-88DD-E3289AC3C72B}">
      <dgm:prSet/>
      <dgm:spPr/>
      <dgm:t>
        <a:bodyPr/>
        <a:lstStyle/>
        <a:p>
          <a:endParaRPr lang="en-US"/>
        </a:p>
      </dgm:t>
    </dgm:pt>
    <dgm:pt modelId="{3C6B2EB2-AA49-4217-A396-4A1FBCE8D921}">
      <dgm:prSet/>
      <dgm:spPr/>
      <dgm:t>
        <a:bodyPr/>
        <a:lstStyle/>
        <a:p>
          <a:pPr algn="just" rtl="0"/>
          <a:r>
            <a:rPr lang="en-US" dirty="0" smtClean="0">
              <a:latin typeface="Berlin Sans FB Demi" pitchFamily="34" charset="0"/>
            </a:rPr>
            <a:t>2. Perform air and surface microbial tests in the filling area to know reliably the background microbial contamination level.</a:t>
          </a:r>
          <a:endParaRPr lang="en-US" dirty="0">
            <a:latin typeface="Berlin Sans FB Demi" pitchFamily="34" charset="0"/>
          </a:endParaRPr>
        </a:p>
      </dgm:t>
    </dgm:pt>
    <dgm:pt modelId="{114A9059-BC9A-4B57-AF3B-964F7B3C4A25}" type="parTrans" cxnId="{3FD40233-A2FE-42A2-8EA6-DCE8C5964688}">
      <dgm:prSet/>
      <dgm:spPr/>
      <dgm:t>
        <a:bodyPr/>
        <a:lstStyle/>
        <a:p>
          <a:endParaRPr lang="en-US"/>
        </a:p>
      </dgm:t>
    </dgm:pt>
    <dgm:pt modelId="{E424C3E3-8C32-4905-8F96-6EBADDE334A4}" type="sibTrans" cxnId="{3FD40233-A2FE-42A2-8EA6-DCE8C5964688}">
      <dgm:prSet/>
      <dgm:spPr/>
      <dgm:t>
        <a:bodyPr/>
        <a:lstStyle/>
        <a:p>
          <a:endParaRPr lang="en-US"/>
        </a:p>
      </dgm:t>
    </dgm:pt>
    <dgm:pt modelId="{F738BC7C-52F8-4B5A-A9F2-EF432A19F75F}">
      <dgm:prSet/>
      <dgm:spPr/>
      <dgm:t>
        <a:bodyPr/>
        <a:lstStyle/>
        <a:p>
          <a:pPr algn="just" rtl="0"/>
          <a:r>
            <a:rPr lang="en-US" dirty="0" smtClean="0">
              <a:latin typeface="Berlin Sans FB Demi" pitchFamily="34" charset="0"/>
            </a:rPr>
            <a:t>3. Select a sensitive microbial growth medium.</a:t>
          </a:r>
          <a:endParaRPr lang="en-US" dirty="0">
            <a:latin typeface="Berlin Sans FB Demi" pitchFamily="34" charset="0"/>
          </a:endParaRPr>
        </a:p>
      </dgm:t>
    </dgm:pt>
    <dgm:pt modelId="{F5AEDAD3-8F4E-41C7-AAFA-6F18FD7DF5DF}" type="parTrans" cxnId="{4FC66D40-596D-48E6-8CBE-2C13A9240636}">
      <dgm:prSet/>
      <dgm:spPr/>
      <dgm:t>
        <a:bodyPr/>
        <a:lstStyle/>
        <a:p>
          <a:endParaRPr lang="en-US"/>
        </a:p>
      </dgm:t>
    </dgm:pt>
    <dgm:pt modelId="{167B0AD6-BC84-4164-82A5-805D1488A8FE}" type="sibTrans" cxnId="{4FC66D40-596D-48E6-8CBE-2C13A9240636}">
      <dgm:prSet/>
      <dgm:spPr/>
      <dgm:t>
        <a:bodyPr/>
        <a:lstStyle/>
        <a:p>
          <a:endParaRPr lang="en-US"/>
        </a:p>
      </dgm:t>
    </dgm:pt>
    <dgm:pt modelId="{8C0828DF-D25A-4728-B9B6-1858F73E38AE}">
      <dgm:prSet/>
      <dgm:spPr/>
      <dgm:t>
        <a:bodyPr/>
        <a:lstStyle/>
        <a:p>
          <a:pPr algn="just" rtl="0"/>
          <a:r>
            <a:rPr lang="en-US" dirty="0" smtClean="0">
              <a:latin typeface="Berlin Sans FB Demi" pitchFamily="34" charset="0"/>
            </a:rPr>
            <a:t>4. Select the most appropriate challenge microorganism for aseptic filtration validation.</a:t>
          </a:r>
          <a:endParaRPr lang="en-US" dirty="0">
            <a:latin typeface="Berlin Sans FB Demi" pitchFamily="34" charset="0"/>
          </a:endParaRPr>
        </a:p>
      </dgm:t>
    </dgm:pt>
    <dgm:pt modelId="{724C2093-ECA1-43FE-8050-64ADC47ACF19}" type="parTrans" cxnId="{F980BD23-E95E-480F-92D2-5C0518CF7E92}">
      <dgm:prSet/>
      <dgm:spPr/>
      <dgm:t>
        <a:bodyPr/>
        <a:lstStyle/>
        <a:p>
          <a:endParaRPr lang="en-US"/>
        </a:p>
      </dgm:t>
    </dgm:pt>
    <dgm:pt modelId="{B84987EA-5532-41AB-865D-26E5F8E3CCD6}" type="sibTrans" cxnId="{F980BD23-E95E-480F-92D2-5C0518CF7E92}">
      <dgm:prSet/>
      <dgm:spPr/>
      <dgm:t>
        <a:bodyPr/>
        <a:lstStyle/>
        <a:p>
          <a:endParaRPr lang="en-US"/>
        </a:p>
      </dgm:t>
    </dgm:pt>
    <dgm:pt modelId="{C3627AB9-DB24-4522-A41F-7691BF57750C}">
      <dgm:prSet/>
      <dgm:spPr/>
      <dgm:t>
        <a:bodyPr/>
        <a:lstStyle/>
        <a:p>
          <a:pPr algn="just" rtl="0"/>
          <a:r>
            <a:rPr lang="en-US" dirty="0" smtClean="0">
              <a:latin typeface="Berlin Sans FB Demi" pitchFamily="34" charset="0"/>
            </a:rPr>
            <a:t>5. Sterilize growth medium and all filtration equipment by sterilization methods previously validated.</a:t>
          </a:r>
          <a:endParaRPr lang="en-US" dirty="0">
            <a:latin typeface="Berlin Sans FB Demi" pitchFamily="34" charset="0"/>
          </a:endParaRPr>
        </a:p>
      </dgm:t>
    </dgm:pt>
    <dgm:pt modelId="{05D931EF-6BEF-4C70-92CF-4B5B125B8080}" type="parTrans" cxnId="{CA38BCD7-6CEC-4D12-9894-CAFEBC564A9E}">
      <dgm:prSet/>
      <dgm:spPr/>
      <dgm:t>
        <a:bodyPr/>
        <a:lstStyle/>
        <a:p>
          <a:endParaRPr lang="en-US"/>
        </a:p>
      </dgm:t>
    </dgm:pt>
    <dgm:pt modelId="{30E786EB-C3CF-4741-9BDA-5DB764607C71}" type="sibTrans" cxnId="{CA38BCD7-6CEC-4D12-9894-CAFEBC564A9E}">
      <dgm:prSet/>
      <dgm:spPr/>
      <dgm:t>
        <a:bodyPr/>
        <a:lstStyle/>
        <a:p>
          <a:endParaRPr lang="en-US"/>
        </a:p>
      </dgm:t>
    </dgm:pt>
    <dgm:pt modelId="{A9D65617-ABE4-4C87-9CE4-B11631ED15F4}" type="pres">
      <dgm:prSet presAssocID="{36F26650-94DC-41B9-8393-F5D0C7D04CC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FAD8867-8B9F-444F-9B73-75DE3279BF01}" type="pres">
      <dgm:prSet presAssocID="{DBBE58EB-45D9-4266-9054-2AEBF94CC063}" presName="circle1" presStyleLbl="node1" presStyleIdx="0" presStyleCnt="5"/>
      <dgm:spPr/>
    </dgm:pt>
    <dgm:pt modelId="{BCD563DB-F152-4FEB-8829-A81AD25C609F}" type="pres">
      <dgm:prSet presAssocID="{DBBE58EB-45D9-4266-9054-2AEBF94CC063}" presName="space" presStyleCnt="0"/>
      <dgm:spPr/>
    </dgm:pt>
    <dgm:pt modelId="{F4840BF4-C9EA-426A-931D-79727A9CF4EF}" type="pres">
      <dgm:prSet presAssocID="{DBBE58EB-45D9-4266-9054-2AEBF94CC063}" presName="rect1" presStyleLbl="alignAcc1" presStyleIdx="0" presStyleCnt="5"/>
      <dgm:spPr/>
      <dgm:t>
        <a:bodyPr/>
        <a:lstStyle/>
        <a:p>
          <a:endParaRPr lang="en-US"/>
        </a:p>
      </dgm:t>
    </dgm:pt>
    <dgm:pt modelId="{67BB8CCF-1EB3-44C4-9E8A-48F68881D336}" type="pres">
      <dgm:prSet presAssocID="{3C6B2EB2-AA49-4217-A396-4A1FBCE8D921}" presName="vertSpace2" presStyleLbl="node1" presStyleIdx="0" presStyleCnt="5"/>
      <dgm:spPr/>
    </dgm:pt>
    <dgm:pt modelId="{FEE2206A-0439-49DF-8D51-FDDE7BB3AE12}" type="pres">
      <dgm:prSet presAssocID="{3C6B2EB2-AA49-4217-A396-4A1FBCE8D921}" presName="circle2" presStyleLbl="node1" presStyleIdx="1" presStyleCnt="5"/>
      <dgm:spPr/>
    </dgm:pt>
    <dgm:pt modelId="{8C990379-0120-4CF7-A423-86A1F7F482A4}" type="pres">
      <dgm:prSet presAssocID="{3C6B2EB2-AA49-4217-A396-4A1FBCE8D921}" presName="rect2" presStyleLbl="alignAcc1" presStyleIdx="1" presStyleCnt="5"/>
      <dgm:spPr/>
      <dgm:t>
        <a:bodyPr/>
        <a:lstStyle/>
        <a:p>
          <a:endParaRPr lang="en-US"/>
        </a:p>
      </dgm:t>
    </dgm:pt>
    <dgm:pt modelId="{0A782C0A-1177-4091-A7CD-B8AEDDA8C4B2}" type="pres">
      <dgm:prSet presAssocID="{F738BC7C-52F8-4B5A-A9F2-EF432A19F75F}" presName="vertSpace3" presStyleLbl="node1" presStyleIdx="1" presStyleCnt="5"/>
      <dgm:spPr/>
    </dgm:pt>
    <dgm:pt modelId="{136C1F67-2AC2-403B-AA3E-003AAA176BAE}" type="pres">
      <dgm:prSet presAssocID="{F738BC7C-52F8-4B5A-A9F2-EF432A19F75F}" presName="circle3" presStyleLbl="node1" presStyleIdx="2" presStyleCnt="5"/>
      <dgm:spPr/>
    </dgm:pt>
    <dgm:pt modelId="{B22CF0A2-B070-4A0C-9315-C9FD12E7B653}" type="pres">
      <dgm:prSet presAssocID="{F738BC7C-52F8-4B5A-A9F2-EF432A19F75F}" presName="rect3" presStyleLbl="alignAcc1" presStyleIdx="2" presStyleCnt="5"/>
      <dgm:spPr/>
      <dgm:t>
        <a:bodyPr/>
        <a:lstStyle/>
        <a:p>
          <a:endParaRPr lang="en-US"/>
        </a:p>
      </dgm:t>
    </dgm:pt>
    <dgm:pt modelId="{B7EAA9A2-1514-4C22-A417-6A86CBF86DFC}" type="pres">
      <dgm:prSet presAssocID="{8C0828DF-D25A-4728-B9B6-1858F73E38AE}" presName="vertSpace4" presStyleLbl="node1" presStyleIdx="2" presStyleCnt="5"/>
      <dgm:spPr/>
    </dgm:pt>
    <dgm:pt modelId="{D785C020-B127-466E-94EE-E27F3D39BF8B}" type="pres">
      <dgm:prSet presAssocID="{8C0828DF-D25A-4728-B9B6-1858F73E38AE}" presName="circle4" presStyleLbl="node1" presStyleIdx="3" presStyleCnt="5"/>
      <dgm:spPr/>
    </dgm:pt>
    <dgm:pt modelId="{AEF357C1-99B4-46B3-8D79-D7E63426E71D}" type="pres">
      <dgm:prSet presAssocID="{8C0828DF-D25A-4728-B9B6-1858F73E38AE}" presName="rect4" presStyleLbl="alignAcc1" presStyleIdx="3" presStyleCnt="5"/>
      <dgm:spPr/>
      <dgm:t>
        <a:bodyPr/>
        <a:lstStyle/>
        <a:p>
          <a:endParaRPr lang="en-US"/>
        </a:p>
      </dgm:t>
    </dgm:pt>
    <dgm:pt modelId="{D76DBD5E-2ED8-43C8-9C99-C3F7CC36D640}" type="pres">
      <dgm:prSet presAssocID="{C3627AB9-DB24-4522-A41F-7691BF57750C}" presName="vertSpace5" presStyleLbl="node1" presStyleIdx="3" presStyleCnt="5"/>
      <dgm:spPr/>
    </dgm:pt>
    <dgm:pt modelId="{7D9C9B32-66F6-4F71-B976-DD76BAD07F8D}" type="pres">
      <dgm:prSet presAssocID="{C3627AB9-DB24-4522-A41F-7691BF57750C}" presName="circle5" presStyleLbl="node1" presStyleIdx="4" presStyleCnt="5"/>
      <dgm:spPr/>
    </dgm:pt>
    <dgm:pt modelId="{C27E04C6-312F-4015-A80F-61EB9D288D0D}" type="pres">
      <dgm:prSet presAssocID="{C3627AB9-DB24-4522-A41F-7691BF57750C}" presName="rect5" presStyleLbl="alignAcc1" presStyleIdx="4" presStyleCnt="5"/>
      <dgm:spPr/>
      <dgm:t>
        <a:bodyPr/>
        <a:lstStyle/>
        <a:p>
          <a:endParaRPr lang="en-US"/>
        </a:p>
      </dgm:t>
    </dgm:pt>
    <dgm:pt modelId="{90AAFEE5-5420-4F11-920D-B0AB654FA643}" type="pres">
      <dgm:prSet presAssocID="{DBBE58EB-45D9-4266-9054-2AEBF94CC063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B764BC-7577-4DD4-A7D2-D100763F1D7C}" type="pres">
      <dgm:prSet presAssocID="{3C6B2EB2-AA49-4217-A396-4A1FBCE8D921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90114A-FB97-4CA5-A37F-8C999CA23A82}" type="pres">
      <dgm:prSet presAssocID="{F738BC7C-52F8-4B5A-A9F2-EF432A19F75F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0227BF-E7EE-44D4-AFB8-3AA84BE4A731}" type="pres">
      <dgm:prSet presAssocID="{8C0828DF-D25A-4728-B9B6-1858F73E38AE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FF090D-BCFF-4BB9-9737-B16C380F2D86}" type="pres">
      <dgm:prSet presAssocID="{C3627AB9-DB24-4522-A41F-7691BF57750C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BA8593-D2F2-4971-B90C-BFDEE7A58A59}" type="presOf" srcId="{DBBE58EB-45D9-4266-9054-2AEBF94CC063}" destId="{90AAFEE5-5420-4F11-920D-B0AB654FA643}" srcOrd="1" destOrd="0" presId="urn:microsoft.com/office/officeart/2005/8/layout/target3"/>
    <dgm:cxn modelId="{52646DF4-62C6-42B1-A6E6-D2C110FE31DB}" type="presOf" srcId="{8C0828DF-D25A-4728-B9B6-1858F73E38AE}" destId="{AEF357C1-99B4-46B3-8D79-D7E63426E71D}" srcOrd="0" destOrd="0" presId="urn:microsoft.com/office/officeart/2005/8/layout/target3"/>
    <dgm:cxn modelId="{3FD40233-A2FE-42A2-8EA6-DCE8C5964688}" srcId="{36F26650-94DC-41B9-8393-F5D0C7D04CC4}" destId="{3C6B2EB2-AA49-4217-A396-4A1FBCE8D921}" srcOrd="1" destOrd="0" parTransId="{114A9059-BC9A-4B57-AF3B-964F7B3C4A25}" sibTransId="{E424C3E3-8C32-4905-8F96-6EBADDE334A4}"/>
    <dgm:cxn modelId="{55BA91F4-4073-407C-AD46-D63EF2BB5743}" type="presOf" srcId="{36F26650-94DC-41B9-8393-F5D0C7D04CC4}" destId="{A9D65617-ABE4-4C87-9CE4-B11631ED15F4}" srcOrd="0" destOrd="0" presId="urn:microsoft.com/office/officeart/2005/8/layout/target3"/>
    <dgm:cxn modelId="{E7DED936-0796-4EC0-AB26-ABCEE33912B1}" type="presOf" srcId="{3C6B2EB2-AA49-4217-A396-4A1FBCE8D921}" destId="{8C990379-0120-4CF7-A423-86A1F7F482A4}" srcOrd="0" destOrd="0" presId="urn:microsoft.com/office/officeart/2005/8/layout/target3"/>
    <dgm:cxn modelId="{0500844B-3A78-454E-87BB-51CFDAFB08CF}" type="presOf" srcId="{F738BC7C-52F8-4B5A-A9F2-EF432A19F75F}" destId="{B22CF0A2-B070-4A0C-9315-C9FD12E7B653}" srcOrd="0" destOrd="0" presId="urn:microsoft.com/office/officeart/2005/8/layout/target3"/>
    <dgm:cxn modelId="{CA38BCD7-6CEC-4D12-9894-CAFEBC564A9E}" srcId="{36F26650-94DC-41B9-8393-F5D0C7D04CC4}" destId="{C3627AB9-DB24-4522-A41F-7691BF57750C}" srcOrd="4" destOrd="0" parTransId="{05D931EF-6BEF-4C70-92CF-4B5B125B8080}" sibTransId="{30E786EB-C3CF-4741-9BDA-5DB764607C71}"/>
    <dgm:cxn modelId="{F980BD23-E95E-480F-92D2-5C0518CF7E92}" srcId="{36F26650-94DC-41B9-8393-F5D0C7D04CC4}" destId="{8C0828DF-D25A-4728-B9B6-1858F73E38AE}" srcOrd="3" destOrd="0" parTransId="{724C2093-ECA1-43FE-8050-64ADC47ACF19}" sibTransId="{B84987EA-5532-41AB-865D-26E5F8E3CCD6}"/>
    <dgm:cxn modelId="{C8A5B3B7-FEB8-4DA0-B572-77F1AB693277}" type="presOf" srcId="{DBBE58EB-45D9-4266-9054-2AEBF94CC063}" destId="{F4840BF4-C9EA-426A-931D-79727A9CF4EF}" srcOrd="0" destOrd="0" presId="urn:microsoft.com/office/officeart/2005/8/layout/target3"/>
    <dgm:cxn modelId="{DA6E985D-7FDA-4FC0-9BA6-FF4C6D5EF1DF}" type="presOf" srcId="{3C6B2EB2-AA49-4217-A396-4A1FBCE8D921}" destId="{0AB764BC-7577-4DD4-A7D2-D100763F1D7C}" srcOrd="1" destOrd="0" presId="urn:microsoft.com/office/officeart/2005/8/layout/target3"/>
    <dgm:cxn modelId="{86ECABA4-1904-462B-A51E-99442D8F3502}" type="presOf" srcId="{8C0828DF-D25A-4728-B9B6-1858F73E38AE}" destId="{CB0227BF-E7EE-44D4-AFB8-3AA84BE4A731}" srcOrd="1" destOrd="0" presId="urn:microsoft.com/office/officeart/2005/8/layout/target3"/>
    <dgm:cxn modelId="{4B432645-0440-4C7B-A2C5-AA01ABEC328C}" type="presOf" srcId="{C3627AB9-DB24-4522-A41F-7691BF57750C}" destId="{C27E04C6-312F-4015-A80F-61EB9D288D0D}" srcOrd="0" destOrd="0" presId="urn:microsoft.com/office/officeart/2005/8/layout/target3"/>
    <dgm:cxn modelId="{4FC66D40-596D-48E6-8CBE-2C13A9240636}" srcId="{36F26650-94DC-41B9-8393-F5D0C7D04CC4}" destId="{F738BC7C-52F8-4B5A-A9F2-EF432A19F75F}" srcOrd="2" destOrd="0" parTransId="{F5AEDAD3-8F4E-41C7-AAFA-6F18FD7DF5DF}" sibTransId="{167B0AD6-BC84-4164-82A5-805D1488A8FE}"/>
    <dgm:cxn modelId="{D83C0EB8-58FF-4231-88DD-E3289AC3C72B}" srcId="{36F26650-94DC-41B9-8393-F5D0C7D04CC4}" destId="{DBBE58EB-45D9-4266-9054-2AEBF94CC063}" srcOrd="0" destOrd="0" parTransId="{7EFAEE53-F0DB-44EB-B55D-C7B333E5D1F7}" sibTransId="{7DA3AD1F-B20D-4E04-B408-876C45A703FC}"/>
    <dgm:cxn modelId="{28347477-CA5A-401E-ACBE-53FD3E0356F8}" type="presOf" srcId="{F738BC7C-52F8-4B5A-A9F2-EF432A19F75F}" destId="{1490114A-FB97-4CA5-A37F-8C999CA23A82}" srcOrd="1" destOrd="0" presId="urn:microsoft.com/office/officeart/2005/8/layout/target3"/>
    <dgm:cxn modelId="{01FD62FA-118C-4604-90F2-F60915E0D12B}" type="presOf" srcId="{C3627AB9-DB24-4522-A41F-7691BF57750C}" destId="{A6FF090D-BCFF-4BB9-9737-B16C380F2D86}" srcOrd="1" destOrd="0" presId="urn:microsoft.com/office/officeart/2005/8/layout/target3"/>
    <dgm:cxn modelId="{ACE9AD61-F301-4F8B-8536-4A580C58793F}" type="presParOf" srcId="{A9D65617-ABE4-4C87-9CE4-B11631ED15F4}" destId="{BFAD8867-8B9F-444F-9B73-75DE3279BF01}" srcOrd="0" destOrd="0" presId="urn:microsoft.com/office/officeart/2005/8/layout/target3"/>
    <dgm:cxn modelId="{22DFFF25-3DD0-46D1-8DFA-2568F5479254}" type="presParOf" srcId="{A9D65617-ABE4-4C87-9CE4-B11631ED15F4}" destId="{BCD563DB-F152-4FEB-8829-A81AD25C609F}" srcOrd="1" destOrd="0" presId="urn:microsoft.com/office/officeart/2005/8/layout/target3"/>
    <dgm:cxn modelId="{C1D4CD50-1551-48B1-9BBA-18AB8509EB50}" type="presParOf" srcId="{A9D65617-ABE4-4C87-9CE4-B11631ED15F4}" destId="{F4840BF4-C9EA-426A-931D-79727A9CF4EF}" srcOrd="2" destOrd="0" presId="urn:microsoft.com/office/officeart/2005/8/layout/target3"/>
    <dgm:cxn modelId="{7AE4DB09-A3C6-4CF3-8DCB-F2B49F5B22A7}" type="presParOf" srcId="{A9D65617-ABE4-4C87-9CE4-B11631ED15F4}" destId="{67BB8CCF-1EB3-44C4-9E8A-48F68881D336}" srcOrd="3" destOrd="0" presId="urn:microsoft.com/office/officeart/2005/8/layout/target3"/>
    <dgm:cxn modelId="{308DF30F-CA8A-4E75-A95F-EDD817961DC3}" type="presParOf" srcId="{A9D65617-ABE4-4C87-9CE4-B11631ED15F4}" destId="{FEE2206A-0439-49DF-8D51-FDDE7BB3AE12}" srcOrd="4" destOrd="0" presId="urn:microsoft.com/office/officeart/2005/8/layout/target3"/>
    <dgm:cxn modelId="{9F62DD37-69DD-489E-8C64-7923D71E55EC}" type="presParOf" srcId="{A9D65617-ABE4-4C87-9CE4-B11631ED15F4}" destId="{8C990379-0120-4CF7-A423-86A1F7F482A4}" srcOrd="5" destOrd="0" presId="urn:microsoft.com/office/officeart/2005/8/layout/target3"/>
    <dgm:cxn modelId="{832B31F6-006D-46D2-826F-6AEFB555367B}" type="presParOf" srcId="{A9D65617-ABE4-4C87-9CE4-B11631ED15F4}" destId="{0A782C0A-1177-4091-A7CD-B8AEDDA8C4B2}" srcOrd="6" destOrd="0" presId="urn:microsoft.com/office/officeart/2005/8/layout/target3"/>
    <dgm:cxn modelId="{C91FB17F-EA3E-4341-BC60-D53406247AB8}" type="presParOf" srcId="{A9D65617-ABE4-4C87-9CE4-B11631ED15F4}" destId="{136C1F67-2AC2-403B-AA3E-003AAA176BAE}" srcOrd="7" destOrd="0" presId="urn:microsoft.com/office/officeart/2005/8/layout/target3"/>
    <dgm:cxn modelId="{C2AB764B-5B68-488B-914D-67CB98CA8C7B}" type="presParOf" srcId="{A9D65617-ABE4-4C87-9CE4-B11631ED15F4}" destId="{B22CF0A2-B070-4A0C-9315-C9FD12E7B653}" srcOrd="8" destOrd="0" presId="urn:microsoft.com/office/officeart/2005/8/layout/target3"/>
    <dgm:cxn modelId="{FC93F578-877B-4856-8B79-18F1907A2B55}" type="presParOf" srcId="{A9D65617-ABE4-4C87-9CE4-B11631ED15F4}" destId="{B7EAA9A2-1514-4C22-A417-6A86CBF86DFC}" srcOrd="9" destOrd="0" presId="urn:microsoft.com/office/officeart/2005/8/layout/target3"/>
    <dgm:cxn modelId="{855CD639-41A6-4C14-B2AC-0A50DBAB8BD7}" type="presParOf" srcId="{A9D65617-ABE4-4C87-9CE4-B11631ED15F4}" destId="{D785C020-B127-466E-94EE-E27F3D39BF8B}" srcOrd="10" destOrd="0" presId="urn:microsoft.com/office/officeart/2005/8/layout/target3"/>
    <dgm:cxn modelId="{9B16D6CF-94B6-452F-9D50-0458A6CBAFA3}" type="presParOf" srcId="{A9D65617-ABE4-4C87-9CE4-B11631ED15F4}" destId="{AEF357C1-99B4-46B3-8D79-D7E63426E71D}" srcOrd="11" destOrd="0" presId="urn:microsoft.com/office/officeart/2005/8/layout/target3"/>
    <dgm:cxn modelId="{4A15EFF7-540C-4359-965A-A21D2588C210}" type="presParOf" srcId="{A9D65617-ABE4-4C87-9CE4-B11631ED15F4}" destId="{D76DBD5E-2ED8-43C8-9C99-C3F7CC36D640}" srcOrd="12" destOrd="0" presId="urn:microsoft.com/office/officeart/2005/8/layout/target3"/>
    <dgm:cxn modelId="{D43E039A-2441-421B-90A9-AB75A0BFEB59}" type="presParOf" srcId="{A9D65617-ABE4-4C87-9CE4-B11631ED15F4}" destId="{7D9C9B32-66F6-4F71-B976-DD76BAD07F8D}" srcOrd="13" destOrd="0" presId="urn:microsoft.com/office/officeart/2005/8/layout/target3"/>
    <dgm:cxn modelId="{D9566C80-586F-45EF-A05A-FF52F46549BE}" type="presParOf" srcId="{A9D65617-ABE4-4C87-9CE4-B11631ED15F4}" destId="{C27E04C6-312F-4015-A80F-61EB9D288D0D}" srcOrd="14" destOrd="0" presId="urn:microsoft.com/office/officeart/2005/8/layout/target3"/>
    <dgm:cxn modelId="{778F5F9A-D672-41C0-B91A-0F3E5BFAA26A}" type="presParOf" srcId="{A9D65617-ABE4-4C87-9CE4-B11631ED15F4}" destId="{90AAFEE5-5420-4F11-920D-B0AB654FA643}" srcOrd="15" destOrd="0" presId="urn:microsoft.com/office/officeart/2005/8/layout/target3"/>
    <dgm:cxn modelId="{846BD7CC-03C0-4B48-A840-070C603B530B}" type="presParOf" srcId="{A9D65617-ABE4-4C87-9CE4-B11631ED15F4}" destId="{0AB764BC-7577-4DD4-A7D2-D100763F1D7C}" srcOrd="16" destOrd="0" presId="urn:microsoft.com/office/officeart/2005/8/layout/target3"/>
    <dgm:cxn modelId="{0603609A-E726-46D5-AD01-E850442FD8D8}" type="presParOf" srcId="{A9D65617-ABE4-4C87-9CE4-B11631ED15F4}" destId="{1490114A-FB97-4CA5-A37F-8C999CA23A82}" srcOrd="17" destOrd="0" presId="urn:microsoft.com/office/officeart/2005/8/layout/target3"/>
    <dgm:cxn modelId="{FA3A1C5F-286E-41EE-BA36-6A60C2FB82BD}" type="presParOf" srcId="{A9D65617-ABE4-4C87-9CE4-B11631ED15F4}" destId="{CB0227BF-E7EE-44D4-AFB8-3AA84BE4A731}" srcOrd="18" destOrd="0" presId="urn:microsoft.com/office/officeart/2005/8/layout/target3"/>
    <dgm:cxn modelId="{019C9F8D-171A-4F4D-A527-DC24E90D073F}" type="presParOf" srcId="{A9D65617-ABE4-4C87-9CE4-B11631ED15F4}" destId="{A6FF090D-BCFF-4BB9-9737-B16C380F2D86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84FC235-6488-47DA-8F0E-AF453C3DAB4A}" type="doc">
      <dgm:prSet loTypeId="urn:microsoft.com/office/officeart/2005/8/layout/target3" loCatId="relationship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EF87335-C637-435E-BF9B-C88F62865C24}">
      <dgm:prSet custT="1"/>
      <dgm:spPr/>
      <dgm:t>
        <a:bodyPr/>
        <a:lstStyle/>
        <a:p>
          <a:pPr algn="just" rtl="0"/>
          <a:endParaRPr lang="en-US" sz="1800" dirty="0" smtClean="0">
            <a:latin typeface="Berlin Sans FB Demi" pitchFamily="34" charset="0"/>
          </a:endParaRPr>
        </a:p>
        <a:p>
          <a:pPr algn="just" rtl="0"/>
          <a:r>
            <a:rPr lang="en-US" sz="1800" dirty="0" smtClean="0">
              <a:latin typeface="Berlin Sans FB Demi" pitchFamily="34" charset="0"/>
            </a:rPr>
            <a:t>6. Conduct a process simulation test by filtering a desired volume of microbial growth medium containing a known concentration of challenge microorganism into an appropriate number of previously sterilized containers.</a:t>
          </a:r>
          <a:endParaRPr lang="en-US" sz="1800" dirty="0">
            <a:latin typeface="Berlin Sans FB Demi" pitchFamily="34" charset="0"/>
          </a:endParaRPr>
        </a:p>
      </dgm:t>
    </dgm:pt>
    <dgm:pt modelId="{5AC6198B-E918-4B2F-8D1F-F61930A8A97E}" type="parTrans" cxnId="{CA53FDAF-D241-4E16-BC7C-B8174E298701}">
      <dgm:prSet/>
      <dgm:spPr/>
      <dgm:t>
        <a:bodyPr/>
        <a:lstStyle/>
        <a:p>
          <a:endParaRPr lang="en-US"/>
        </a:p>
      </dgm:t>
    </dgm:pt>
    <dgm:pt modelId="{BAA08147-130B-46BF-A49F-835C8FABCFD6}" type="sibTrans" cxnId="{CA53FDAF-D241-4E16-BC7C-B8174E298701}">
      <dgm:prSet/>
      <dgm:spPr/>
      <dgm:t>
        <a:bodyPr/>
        <a:lstStyle/>
        <a:p>
          <a:endParaRPr lang="en-US"/>
        </a:p>
      </dgm:t>
    </dgm:pt>
    <dgm:pt modelId="{E5736D21-51A3-4AC9-8915-C6BDFCB01EED}">
      <dgm:prSet custT="1"/>
      <dgm:spPr/>
      <dgm:t>
        <a:bodyPr/>
        <a:lstStyle/>
        <a:p>
          <a:pPr algn="just" rtl="0"/>
          <a:r>
            <a:rPr lang="en-US" sz="1800" dirty="0" smtClean="0">
              <a:latin typeface="Berlin Sans FB Demi" pitchFamily="34" charset="0"/>
            </a:rPr>
            <a:t>7. Incubate the filled containers at the proper conditions with proper controls.</a:t>
          </a:r>
          <a:endParaRPr lang="en-US" sz="1800" dirty="0">
            <a:latin typeface="Berlin Sans FB Demi" pitchFamily="34" charset="0"/>
          </a:endParaRPr>
        </a:p>
      </dgm:t>
    </dgm:pt>
    <dgm:pt modelId="{CF728BF7-B7AD-46AD-8531-630661978C1C}" type="parTrans" cxnId="{D8A151E1-E9D2-4678-9FAC-F9A6D01DB4B6}">
      <dgm:prSet/>
      <dgm:spPr/>
      <dgm:t>
        <a:bodyPr/>
        <a:lstStyle/>
        <a:p>
          <a:endParaRPr lang="en-US"/>
        </a:p>
      </dgm:t>
    </dgm:pt>
    <dgm:pt modelId="{26F42456-3CCD-43A3-93FE-D8E3A546480E}" type="sibTrans" cxnId="{D8A151E1-E9D2-4678-9FAC-F9A6D01DB4B6}">
      <dgm:prSet/>
      <dgm:spPr/>
      <dgm:t>
        <a:bodyPr/>
        <a:lstStyle/>
        <a:p>
          <a:endParaRPr lang="en-US"/>
        </a:p>
      </dgm:t>
    </dgm:pt>
    <dgm:pt modelId="{C701FD58-3A4D-4CA4-A76F-ECD078748405}">
      <dgm:prSet custT="1"/>
      <dgm:spPr/>
      <dgm:t>
        <a:bodyPr/>
        <a:lstStyle/>
        <a:p>
          <a:pPr algn="just" rtl="0"/>
          <a:r>
            <a:rPr lang="en-US" sz="1800" dirty="0" smtClean="0">
              <a:latin typeface="Berlin Sans FB Demi" pitchFamily="34" charset="0"/>
            </a:rPr>
            <a:t>8. Determine the percent contamination level.</a:t>
          </a:r>
          <a:endParaRPr lang="en-US" sz="1800" dirty="0">
            <a:latin typeface="Berlin Sans FB Demi" pitchFamily="34" charset="0"/>
          </a:endParaRPr>
        </a:p>
      </dgm:t>
    </dgm:pt>
    <dgm:pt modelId="{27C78C42-50A9-4EC6-AD93-82491639149F}" type="parTrans" cxnId="{A3CAB555-5489-4429-8A3F-0A7C4B960335}">
      <dgm:prSet/>
      <dgm:spPr/>
      <dgm:t>
        <a:bodyPr/>
        <a:lstStyle/>
        <a:p>
          <a:endParaRPr lang="en-US"/>
        </a:p>
      </dgm:t>
    </dgm:pt>
    <dgm:pt modelId="{199EC235-7AB3-4ABD-B7F7-D8F22D48450F}" type="sibTrans" cxnId="{A3CAB555-5489-4429-8A3F-0A7C4B960335}">
      <dgm:prSet/>
      <dgm:spPr/>
      <dgm:t>
        <a:bodyPr/>
        <a:lstStyle/>
        <a:p>
          <a:endParaRPr lang="en-US"/>
        </a:p>
      </dgm:t>
    </dgm:pt>
    <dgm:pt modelId="{34071A1D-926A-4B1E-917E-31EA0CF74F38}">
      <dgm:prSet custT="1"/>
      <dgm:spPr/>
      <dgm:t>
        <a:bodyPr/>
        <a:lstStyle/>
        <a:p>
          <a:pPr algn="just" rtl="0"/>
          <a:r>
            <a:rPr lang="en-US" sz="1800" dirty="0" smtClean="0">
              <a:latin typeface="Berlin Sans FB Demi" pitchFamily="34" charset="0"/>
            </a:rPr>
            <a:t>9. Repeat the process.</a:t>
          </a:r>
          <a:endParaRPr lang="en-US" sz="1800" dirty="0">
            <a:latin typeface="Berlin Sans FB Demi" pitchFamily="34" charset="0"/>
          </a:endParaRPr>
        </a:p>
      </dgm:t>
    </dgm:pt>
    <dgm:pt modelId="{669FABDC-F0EA-4F76-A2CE-2B3F85BD3C68}" type="parTrans" cxnId="{B780F704-EFB6-4FB3-99BC-F7D29F1DE020}">
      <dgm:prSet/>
      <dgm:spPr/>
      <dgm:t>
        <a:bodyPr/>
        <a:lstStyle/>
        <a:p>
          <a:endParaRPr lang="en-US"/>
        </a:p>
      </dgm:t>
    </dgm:pt>
    <dgm:pt modelId="{BE6369E2-76BB-48CD-9E4C-783378FF3AD6}" type="sibTrans" cxnId="{B780F704-EFB6-4FB3-99BC-F7D29F1DE020}">
      <dgm:prSet/>
      <dgm:spPr/>
      <dgm:t>
        <a:bodyPr/>
        <a:lstStyle/>
        <a:p>
          <a:endParaRPr lang="en-US"/>
        </a:p>
      </dgm:t>
    </dgm:pt>
    <dgm:pt modelId="{B78B5A88-9A1A-4F00-86B6-B75762C42CC0}">
      <dgm:prSet custT="1"/>
      <dgm:spPr/>
      <dgm:t>
        <a:bodyPr/>
        <a:lstStyle/>
        <a:p>
          <a:pPr algn="just" rtl="0"/>
          <a:r>
            <a:rPr lang="en-US" sz="1800" dirty="0" smtClean="0">
              <a:latin typeface="Berlin Sans FB Demi" pitchFamily="34" charset="0"/>
            </a:rPr>
            <a:t>10. If percent contamination level is unacceptable, for example, &gt;0.1 %, review all environmental test results, sterilization records, and other data to determine what action needs to be taken to attain a percent contamination level of less than 0.1%.</a:t>
          </a:r>
          <a:endParaRPr lang="en-US" sz="1800" dirty="0">
            <a:latin typeface="Berlin Sans FB Demi" pitchFamily="34" charset="0"/>
          </a:endParaRPr>
        </a:p>
      </dgm:t>
    </dgm:pt>
    <dgm:pt modelId="{696D28A2-5082-4D0A-AE71-7EACEAE89B37}" type="parTrans" cxnId="{1704222D-33AA-4FFC-90B7-34F7B428FD27}">
      <dgm:prSet/>
      <dgm:spPr/>
      <dgm:t>
        <a:bodyPr/>
        <a:lstStyle/>
        <a:p>
          <a:endParaRPr lang="en-US"/>
        </a:p>
      </dgm:t>
    </dgm:pt>
    <dgm:pt modelId="{2413D1ED-4D9A-43F1-9B1F-0751E57FD57C}" type="sibTrans" cxnId="{1704222D-33AA-4FFC-90B7-34F7B428FD27}">
      <dgm:prSet/>
      <dgm:spPr/>
      <dgm:t>
        <a:bodyPr/>
        <a:lstStyle/>
        <a:p>
          <a:endParaRPr lang="en-US"/>
        </a:p>
      </dgm:t>
    </dgm:pt>
    <dgm:pt modelId="{9CD3ED5A-071E-40D4-9079-A1FE9FFA5106}" type="pres">
      <dgm:prSet presAssocID="{184FC235-6488-47DA-8F0E-AF453C3DAB4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9B22CF-6DC0-4AB0-AAB9-8EB1E6302121}" type="pres">
      <dgm:prSet presAssocID="{2EF87335-C637-435E-BF9B-C88F62865C24}" presName="circle1" presStyleLbl="node1" presStyleIdx="0" presStyleCnt="5"/>
      <dgm:spPr/>
    </dgm:pt>
    <dgm:pt modelId="{34E36502-CC82-401C-AF40-E78DD923FE20}" type="pres">
      <dgm:prSet presAssocID="{2EF87335-C637-435E-BF9B-C88F62865C24}" presName="space" presStyleCnt="0"/>
      <dgm:spPr/>
    </dgm:pt>
    <dgm:pt modelId="{6F5CFDF3-2B9B-4B12-98CC-7E2B2EE2355A}" type="pres">
      <dgm:prSet presAssocID="{2EF87335-C637-435E-BF9B-C88F62865C24}" presName="rect1" presStyleLbl="alignAcc1" presStyleIdx="0" presStyleCnt="5"/>
      <dgm:spPr/>
      <dgm:t>
        <a:bodyPr/>
        <a:lstStyle/>
        <a:p>
          <a:endParaRPr lang="en-US"/>
        </a:p>
      </dgm:t>
    </dgm:pt>
    <dgm:pt modelId="{7269C29B-4A7E-4D77-94FE-BD17B64557E1}" type="pres">
      <dgm:prSet presAssocID="{E5736D21-51A3-4AC9-8915-C6BDFCB01EED}" presName="vertSpace2" presStyleLbl="node1" presStyleIdx="0" presStyleCnt="5"/>
      <dgm:spPr/>
    </dgm:pt>
    <dgm:pt modelId="{1F18BCFD-231E-47FB-84AD-F2B12CAC5C6F}" type="pres">
      <dgm:prSet presAssocID="{E5736D21-51A3-4AC9-8915-C6BDFCB01EED}" presName="circle2" presStyleLbl="node1" presStyleIdx="1" presStyleCnt="5"/>
      <dgm:spPr/>
    </dgm:pt>
    <dgm:pt modelId="{E63218C3-1FE7-4E57-86C0-AE3666AFC8B2}" type="pres">
      <dgm:prSet presAssocID="{E5736D21-51A3-4AC9-8915-C6BDFCB01EED}" presName="rect2" presStyleLbl="alignAcc1" presStyleIdx="1" presStyleCnt="5" custScaleY="88025"/>
      <dgm:spPr/>
      <dgm:t>
        <a:bodyPr/>
        <a:lstStyle/>
        <a:p>
          <a:endParaRPr lang="en-US"/>
        </a:p>
      </dgm:t>
    </dgm:pt>
    <dgm:pt modelId="{6DC489EA-9B0D-4612-8FC1-EC5FFDA08BD0}" type="pres">
      <dgm:prSet presAssocID="{C701FD58-3A4D-4CA4-A76F-ECD078748405}" presName="vertSpace3" presStyleLbl="node1" presStyleIdx="1" presStyleCnt="5"/>
      <dgm:spPr/>
    </dgm:pt>
    <dgm:pt modelId="{554DEB9B-3F77-4A96-AE03-BAA632C3A387}" type="pres">
      <dgm:prSet presAssocID="{C701FD58-3A4D-4CA4-A76F-ECD078748405}" presName="circle3" presStyleLbl="node1" presStyleIdx="2" presStyleCnt="5"/>
      <dgm:spPr/>
    </dgm:pt>
    <dgm:pt modelId="{EE215BE2-9102-4E5C-8CDC-E32B29E7CBAC}" type="pres">
      <dgm:prSet presAssocID="{C701FD58-3A4D-4CA4-A76F-ECD078748405}" presName="rect3" presStyleLbl="alignAcc1" presStyleIdx="2" presStyleCnt="5" custScaleY="74782" custLinFactNeighborY="-9021"/>
      <dgm:spPr/>
      <dgm:t>
        <a:bodyPr/>
        <a:lstStyle/>
        <a:p>
          <a:endParaRPr lang="en-US"/>
        </a:p>
      </dgm:t>
    </dgm:pt>
    <dgm:pt modelId="{0B7275C2-697D-4CD2-A8B9-D7D594997C45}" type="pres">
      <dgm:prSet presAssocID="{34071A1D-926A-4B1E-917E-31EA0CF74F38}" presName="vertSpace4" presStyleLbl="node1" presStyleIdx="2" presStyleCnt="5"/>
      <dgm:spPr/>
    </dgm:pt>
    <dgm:pt modelId="{9D494FEB-9FCF-44B4-BFC9-C2F21E3555AD}" type="pres">
      <dgm:prSet presAssocID="{34071A1D-926A-4B1E-917E-31EA0CF74F38}" presName="circle4" presStyleLbl="node1" presStyleIdx="3" presStyleCnt="5"/>
      <dgm:spPr/>
    </dgm:pt>
    <dgm:pt modelId="{2637E3FC-9A65-4F8C-A3B9-4B46A66DCD97}" type="pres">
      <dgm:prSet presAssocID="{34071A1D-926A-4B1E-917E-31EA0CF74F38}" presName="rect4" presStyleLbl="alignAcc1" presStyleIdx="3" presStyleCnt="5" custScaleY="86123" custLinFactNeighborY="-7408"/>
      <dgm:spPr/>
      <dgm:t>
        <a:bodyPr/>
        <a:lstStyle/>
        <a:p>
          <a:endParaRPr lang="en-US"/>
        </a:p>
      </dgm:t>
    </dgm:pt>
    <dgm:pt modelId="{4F03ADA4-AD32-4261-88A1-8AC993364F03}" type="pres">
      <dgm:prSet presAssocID="{B78B5A88-9A1A-4F00-86B6-B75762C42CC0}" presName="vertSpace5" presStyleLbl="node1" presStyleIdx="3" presStyleCnt="5"/>
      <dgm:spPr/>
    </dgm:pt>
    <dgm:pt modelId="{53954552-B69A-46A0-9CE3-F52C419BACFE}" type="pres">
      <dgm:prSet presAssocID="{B78B5A88-9A1A-4F00-86B6-B75762C42CC0}" presName="circle5" presStyleLbl="node1" presStyleIdx="4" presStyleCnt="5"/>
      <dgm:spPr/>
    </dgm:pt>
    <dgm:pt modelId="{0749A8EC-6F3C-46A4-BF77-5FE61A71DA22}" type="pres">
      <dgm:prSet presAssocID="{B78B5A88-9A1A-4F00-86B6-B75762C42CC0}" presName="rect5" presStyleLbl="alignAcc1" presStyleIdx="4" presStyleCnt="5" custScaleY="149566"/>
      <dgm:spPr/>
      <dgm:t>
        <a:bodyPr/>
        <a:lstStyle/>
        <a:p>
          <a:endParaRPr lang="en-US"/>
        </a:p>
      </dgm:t>
    </dgm:pt>
    <dgm:pt modelId="{EFD420B8-7A3C-44B0-A7B9-5443277178BC}" type="pres">
      <dgm:prSet presAssocID="{2EF87335-C637-435E-BF9B-C88F62865C24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4511A7-4E3C-42A4-BC77-82F81DBB3558}" type="pres">
      <dgm:prSet presAssocID="{E5736D21-51A3-4AC9-8915-C6BDFCB01EED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FB8AF4-7CE2-48B3-887D-C3DEF9843B2B}" type="pres">
      <dgm:prSet presAssocID="{C701FD58-3A4D-4CA4-A76F-ECD078748405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82321F-B8BA-4E31-AD4F-9C7EEC2F23AE}" type="pres">
      <dgm:prSet presAssocID="{34071A1D-926A-4B1E-917E-31EA0CF74F38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7B11FE-2085-4E5A-BEE4-69A888D7F1BE}" type="pres">
      <dgm:prSet presAssocID="{B78B5A88-9A1A-4F00-86B6-B75762C42CC0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CAB555-5489-4429-8A3F-0A7C4B960335}" srcId="{184FC235-6488-47DA-8F0E-AF453C3DAB4A}" destId="{C701FD58-3A4D-4CA4-A76F-ECD078748405}" srcOrd="2" destOrd="0" parTransId="{27C78C42-50A9-4EC6-AD93-82491639149F}" sibTransId="{199EC235-7AB3-4ABD-B7F7-D8F22D48450F}"/>
    <dgm:cxn modelId="{E3A151DC-8065-4C2F-8EB6-6D4A6A5C9DE2}" type="presOf" srcId="{34071A1D-926A-4B1E-917E-31EA0CF74F38}" destId="{FA82321F-B8BA-4E31-AD4F-9C7EEC2F23AE}" srcOrd="1" destOrd="0" presId="urn:microsoft.com/office/officeart/2005/8/layout/target3"/>
    <dgm:cxn modelId="{1FDD879C-9296-4995-B563-AED6811A196F}" type="presOf" srcId="{E5736D21-51A3-4AC9-8915-C6BDFCB01EED}" destId="{E63218C3-1FE7-4E57-86C0-AE3666AFC8B2}" srcOrd="0" destOrd="0" presId="urn:microsoft.com/office/officeart/2005/8/layout/target3"/>
    <dgm:cxn modelId="{AEB87D8D-BD13-4B8A-BFDE-4DC39CA040A3}" type="presOf" srcId="{34071A1D-926A-4B1E-917E-31EA0CF74F38}" destId="{2637E3FC-9A65-4F8C-A3B9-4B46A66DCD97}" srcOrd="0" destOrd="0" presId="urn:microsoft.com/office/officeart/2005/8/layout/target3"/>
    <dgm:cxn modelId="{D8A151E1-E9D2-4678-9FAC-F9A6D01DB4B6}" srcId="{184FC235-6488-47DA-8F0E-AF453C3DAB4A}" destId="{E5736D21-51A3-4AC9-8915-C6BDFCB01EED}" srcOrd="1" destOrd="0" parTransId="{CF728BF7-B7AD-46AD-8531-630661978C1C}" sibTransId="{26F42456-3CCD-43A3-93FE-D8E3A546480E}"/>
    <dgm:cxn modelId="{218688E9-0AAC-4FE0-8787-0AFA157B9777}" type="presOf" srcId="{E5736D21-51A3-4AC9-8915-C6BDFCB01EED}" destId="{3A4511A7-4E3C-42A4-BC77-82F81DBB3558}" srcOrd="1" destOrd="0" presId="urn:microsoft.com/office/officeart/2005/8/layout/target3"/>
    <dgm:cxn modelId="{CA53FDAF-D241-4E16-BC7C-B8174E298701}" srcId="{184FC235-6488-47DA-8F0E-AF453C3DAB4A}" destId="{2EF87335-C637-435E-BF9B-C88F62865C24}" srcOrd="0" destOrd="0" parTransId="{5AC6198B-E918-4B2F-8D1F-F61930A8A97E}" sibTransId="{BAA08147-130B-46BF-A49F-835C8FABCFD6}"/>
    <dgm:cxn modelId="{B780F704-EFB6-4FB3-99BC-F7D29F1DE020}" srcId="{184FC235-6488-47DA-8F0E-AF453C3DAB4A}" destId="{34071A1D-926A-4B1E-917E-31EA0CF74F38}" srcOrd="3" destOrd="0" parTransId="{669FABDC-F0EA-4F76-A2CE-2B3F85BD3C68}" sibTransId="{BE6369E2-76BB-48CD-9E4C-783378FF3AD6}"/>
    <dgm:cxn modelId="{3F279D52-B565-4D7D-89ED-73AF891DD775}" type="presOf" srcId="{184FC235-6488-47DA-8F0E-AF453C3DAB4A}" destId="{9CD3ED5A-071E-40D4-9079-A1FE9FFA5106}" srcOrd="0" destOrd="0" presId="urn:microsoft.com/office/officeart/2005/8/layout/target3"/>
    <dgm:cxn modelId="{1704222D-33AA-4FFC-90B7-34F7B428FD27}" srcId="{184FC235-6488-47DA-8F0E-AF453C3DAB4A}" destId="{B78B5A88-9A1A-4F00-86B6-B75762C42CC0}" srcOrd="4" destOrd="0" parTransId="{696D28A2-5082-4D0A-AE71-7EACEAE89B37}" sibTransId="{2413D1ED-4D9A-43F1-9B1F-0751E57FD57C}"/>
    <dgm:cxn modelId="{075738E7-529B-4ACF-800C-1712009967BD}" type="presOf" srcId="{B78B5A88-9A1A-4F00-86B6-B75762C42CC0}" destId="{A57B11FE-2085-4E5A-BEE4-69A888D7F1BE}" srcOrd="1" destOrd="0" presId="urn:microsoft.com/office/officeart/2005/8/layout/target3"/>
    <dgm:cxn modelId="{BC965A24-B239-4977-AC8B-FAA056D00A39}" type="presOf" srcId="{C701FD58-3A4D-4CA4-A76F-ECD078748405}" destId="{CBFB8AF4-7CE2-48B3-887D-C3DEF9843B2B}" srcOrd="1" destOrd="0" presId="urn:microsoft.com/office/officeart/2005/8/layout/target3"/>
    <dgm:cxn modelId="{CBFAADBA-A677-4137-8E5F-B6F3E016C11D}" type="presOf" srcId="{2EF87335-C637-435E-BF9B-C88F62865C24}" destId="{EFD420B8-7A3C-44B0-A7B9-5443277178BC}" srcOrd="1" destOrd="0" presId="urn:microsoft.com/office/officeart/2005/8/layout/target3"/>
    <dgm:cxn modelId="{FF17BACC-3836-4EE0-BAAE-98A2B186410C}" type="presOf" srcId="{C701FD58-3A4D-4CA4-A76F-ECD078748405}" destId="{EE215BE2-9102-4E5C-8CDC-E32B29E7CBAC}" srcOrd="0" destOrd="0" presId="urn:microsoft.com/office/officeart/2005/8/layout/target3"/>
    <dgm:cxn modelId="{8AF6CC5A-8B33-46D2-BDF1-E5D5872A67C7}" type="presOf" srcId="{2EF87335-C637-435E-BF9B-C88F62865C24}" destId="{6F5CFDF3-2B9B-4B12-98CC-7E2B2EE2355A}" srcOrd="0" destOrd="0" presId="urn:microsoft.com/office/officeart/2005/8/layout/target3"/>
    <dgm:cxn modelId="{A159EF70-F5B3-49EB-827E-3A0CA6BD97BA}" type="presOf" srcId="{B78B5A88-9A1A-4F00-86B6-B75762C42CC0}" destId="{0749A8EC-6F3C-46A4-BF77-5FE61A71DA22}" srcOrd="0" destOrd="0" presId="urn:microsoft.com/office/officeart/2005/8/layout/target3"/>
    <dgm:cxn modelId="{287B791D-2110-4F16-877F-7DA847A83D51}" type="presParOf" srcId="{9CD3ED5A-071E-40D4-9079-A1FE9FFA5106}" destId="{E79B22CF-6DC0-4AB0-AAB9-8EB1E6302121}" srcOrd="0" destOrd="0" presId="urn:microsoft.com/office/officeart/2005/8/layout/target3"/>
    <dgm:cxn modelId="{A9AD10CA-C914-4F55-A6AB-A8F6517ECEF0}" type="presParOf" srcId="{9CD3ED5A-071E-40D4-9079-A1FE9FFA5106}" destId="{34E36502-CC82-401C-AF40-E78DD923FE20}" srcOrd="1" destOrd="0" presId="urn:microsoft.com/office/officeart/2005/8/layout/target3"/>
    <dgm:cxn modelId="{351649F3-AACE-4BAE-B66C-1E9E94FA593E}" type="presParOf" srcId="{9CD3ED5A-071E-40D4-9079-A1FE9FFA5106}" destId="{6F5CFDF3-2B9B-4B12-98CC-7E2B2EE2355A}" srcOrd="2" destOrd="0" presId="urn:microsoft.com/office/officeart/2005/8/layout/target3"/>
    <dgm:cxn modelId="{14D5F871-7EDB-45B5-8F07-1F2BB16CEBD8}" type="presParOf" srcId="{9CD3ED5A-071E-40D4-9079-A1FE9FFA5106}" destId="{7269C29B-4A7E-4D77-94FE-BD17B64557E1}" srcOrd="3" destOrd="0" presId="urn:microsoft.com/office/officeart/2005/8/layout/target3"/>
    <dgm:cxn modelId="{314D391C-8C6C-4B29-B87C-F95875B500FC}" type="presParOf" srcId="{9CD3ED5A-071E-40D4-9079-A1FE9FFA5106}" destId="{1F18BCFD-231E-47FB-84AD-F2B12CAC5C6F}" srcOrd="4" destOrd="0" presId="urn:microsoft.com/office/officeart/2005/8/layout/target3"/>
    <dgm:cxn modelId="{04B24F93-D09D-4E64-809A-172040F1F1FD}" type="presParOf" srcId="{9CD3ED5A-071E-40D4-9079-A1FE9FFA5106}" destId="{E63218C3-1FE7-4E57-86C0-AE3666AFC8B2}" srcOrd="5" destOrd="0" presId="urn:microsoft.com/office/officeart/2005/8/layout/target3"/>
    <dgm:cxn modelId="{E65228E4-A3ED-4769-8B2B-FD38FF603696}" type="presParOf" srcId="{9CD3ED5A-071E-40D4-9079-A1FE9FFA5106}" destId="{6DC489EA-9B0D-4612-8FC1-EC5FFDA08BD0}" srcOrd="6" destOrd="0" presId="urn:microsoft.com/office/officeart/2005/8/layout/target3"/>
    <dgm:cxn modelId="{05DC631D-264A-40AB-B994-9A3574F872F4}" type="presParOf" srcId="{9CD3ED5A-071E-40D4-9079-A1FE9FFA5106}" destId="{554DEB9B-3F77-4A96-AE03-BAA632C3A387}" srcOrd="7" destOrd="0" presId="urn:microsoft.com/office/officeart/2005/8/layout/target3"/>
    <dgm:cxn modelId="{7F2344CF-370D-4050-BD8D-CE29671A03A4}" type="presParOf" srcId="{9CD3ED5A-071E-40D4-9079-A1FE9FFA5106}" destId="{EE215BE2-9102-4E5C-8CDC-E32B29E7CBAC}" srcOrd="8" destOrd="0" presId="urn:microsoft.com/office/officeart/2005/8/layout/target3"/>
    <dgm:cxn modelId="{480266E9-F039-447C-8C8A-B742ECD66535}" type="presParOf" srcId="{9CD3ED5A-071E-40D4-9079-A1FE9FFA5106}" destId="{0B7275C2-697D-4CD2-A8B9-D7D594997C45}" srcOrd="9" destOrd="0" presId="urn:microsoft.com/office/officeart/2005/8/layout/target3"/>
    <dgm:cxn modelId="{7DBDF466-2AA7-4BFD-BA31-33EF529D8E63}" type="presParOf" srcId="{9CD3ED5A-071E-40D4-9079-A1FE9FFA5106}" destId="{9D494FEB-9FCF-44B4-BFC9-C2F21E3555AD}" srcOrd="10" destOrd="0" presId="urn:microsoft.com/office/officeart/2005/8/layout/target3"/>
    <dgm:cxn modelId="{E5773316-4D4E-47C2-BB41-59C4ADCE3DEE}" type="presParOf" srcId="{9CD3ED5A-071E-40D4-9079-A1FE9FFA5106}" destId="{2637E3FC-9A65-4F8C-A3B9-4B46A66DCD97}" srcOrd="11" destOrd="0" presId="urn:microsoft.com/office/officeart/2005/8/layout/target3"/>
    <dgm:cxn modelId="{960BD2B9-4CFD-4A8F-B13A-1F773AF7E636}" type="presParOf" srcId="{9CD3ED5A-071E-40D4-9079-A1FE9FFA5106}" destId="{4F03ADA4-AD32-4261-88A1-8AC993364F03}" srcOrd="12" destOrd="0" presId="urn:microsoft.com/office/officeart/2005/8/layout/target3"/>
    <dgm:cxn modelId="{4BAC87B5-F50E-48DD-9966-D510A4828C98}" type="presParOf" srcId="{9CD3ED5A-071E-40D4-9079-A1FE9FFA5106}" destId="{53954552-B69A-46A0-9CE3-F52C419BACFE}" srcOrd="13" destOrd="0" presId="urn:microsoft.com/office/officeart/2005/8/layout/target3"/>
    <dgm:cxn modelId="{48D52367-B381-4C8B-88A2-5B05525E7CDA}" type="presParOf" srcId="{9CD3ED5A-071E-40D4-9079-A1FE9FFA5106}" destId="{0749A8EC-6F3C-46A4-BF77-5FE61A71DA22}" srcOrd="14" destOrd="0" presId="urn:microsoft.com/office/officeart/2005/8/layout/target3"/>
    <dgm:cxn modelId="{C749176A-497B-45AE-AA49-82886534F48E}" type="presParOf" srcId="{9CD3ED5A-071E-40D4-9079-A1FE9FFA5106}" destId="{EFD420B8-7A3C-44B0-A7B9-5443277178BC}" srcOrd="15" destOrd="0" presId="urn:microsoft.com/office/officeart/2005/8/layout/target3"/>
    <dgm:cxn modelId="{762B40E8-B047-4A74-8D19-E1F1EAEC8A7C}" type="presParOf" srcId="{9CD3ED5A-071E-40D4-9079-A1FE9FFA5106}" destId="{3A4511A7-4E3C-42A4-BC77-82F81DBB3558}" srcOrd="16" destOrd="0" presId="urn:microsoft.com/office/officeart/2005/8/layout/target3"/>
    <dgm:cxn modelId="{F6C78F11-85FD-4A24-A912-BD90A5C2528C}" type="presParOf" srcId="{9CD3ED5A-071E-40D4-9079-A1FE9FFA5106}" destId="{CBFB8AF4-7CE2-48B3-887D-C3DEF9843B2B}" srcOrd="17" destOrd="0" presId="urn:microsoft.com/office/officeart/2005/8/layout/target3"/>
    <dgm:cxn modelId="{51DE6966-B20A-4EA3-9B97-CFAD09C90C56}" type="presParOf" srcId="{9CD3ED5A-071E-40D4-9079-A1FE9FFA5106}" destId="{FA82321F-B8BA-4E31-AD4F-9C7EEC2F23AE}" srcOrd="18" destOrd="0" presId="urn:microsoft.com/office/officeart/2005/8/layout/target3"/>
    <dgm:cxn modelId="{56F61745-7846-4FD7-89EB-43B975B57853}" type="presParOf" srcId="{9CD3ED5A-071E-40D4-9079-A1FE9FFA5106}" destId="{A57B11FE-2085-4E5A-BEE4-69A888D7F1BE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4E7B383-52C5-4797-9DF0-7DA876B0C277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FC499A7-7634-4E7D-BF0D-52178A6DC833}">
      <dgm:prSet/>
      <dgm:spPr/>
      <dgm:t>
        <a:bodyPr/>
        <a:lstStyle/>
        <a:p>
          <a:pPr rtl="0"/>
          <a:r>
            <a:rPr lang="en-US" smtClean="0"/>
            <a:t>Lethal effectiveness of heat on M.O. depends upon:</a:t>
          </a:r>
          <a:endParaRPr lang="en-US"/>
        </a:p>
      </dgm:t>
    </dgm:pt>
    <dgm:pt modelId="{DE3DD1A4-1A38-4E4C-A8DA-9173E3CB2995}" type="parTrans" cxnId="{00A47F0F-0088-4DD3-B5E5-8E60FF1F5EBE}">
      <dgm:prSet/>
      <dgm:spPr/>
      <dgm:t>
        <a:bodyPr/>
        <a:lstStyle/>
        <a:p>
          <a:endParaRPr lang="en-US"/>
        </a:p>
      </dgm:t>
    </dgm:pt>
    <dgm:pt modelId="{49FFD3C6-709E-45A6-81E2-E694CAFABF70}" type="sibTrans" cxnId="{00A47F0F-0088-4DD3-B5E5-8E60FF1F5EBE}">
      <dgm:prSet/>
      <dgm:spPr/>
      <dgm:t>
        <a:bodyPr/>
        <a:lstStyle/>
        <a:p>
          <a:endParaRPr lang="en-US"/>
        </a:p>
      </dgm:t>
    </dgm:pt>
    <dgm:pt modelId="{F201AD1F-BC40-4C83-A886-1B6359E91FED}">
      <dgm:prSet/>
      <dgm:spPr/>
      <dgm:t>
        <a:bodyPr/>
        <a:lstStyle/>
        <a:p>
          <a:pPr rtl="0"/>
          <a:r>
            <a:rPr lang="en-US" dirty="0" smtClean="0"/>
            <a:t>Degree of heat </a:t>
          </a:r>
          <a:endParaRPr lang="en-US" dirty="0"/>
        </a:p>
      </dgm:t>
    </dgm:pt>
    <dgm:pt modelId="{BDD4908C-1258-4676-AEBF-ED05D3570580}" type="parTrans" cxnId="{058162A5-E35C-4515-8EB3-E02D8C082260}">
      <dgm:prSet/>
      <dgm:spPr/>
      <dgm:t>
        <a:bodyPr/>
        <a:lstStyle/>
        <a:p>
          <a:endParaRPr lang="en-US"/>
        </a:p>
      </dgm:t>
    </dgm:pt>
    <dgm:pt modelId="{4B045238-6B04-4771-B61C-1134A6171E91}" type="sibTrans" cxnId="{058162A5-E35C-4515-8EB3-E02D8C082260}">
      <dgm:prSet/>
      <dgm:spPr/>
      <dgm:t>
        <a:bodyPr/>
        <a:lstStyle/>
        <a:p>
          <a:endParaRPr lang="en-US"/>
        </a:p>
      </dgm:t>
    </dgm:pt>
    <dgm:pt modelId="{0D58EE03-E18B-47BC-A6E8-7544D7857D95}">
      <dgm:prSet/>
      <dgm:spPr/>
      <dgm:t>
        <a:bodyPr/>
        <a:lstStyle/>
        <a:p>
          <a:pPr rtl="0"/>
          <a:r>
            <a:rPr lang="en-US" smtClean="0"/>
            <a:t>Exposure period</a:t>
          </a:r>
          <a:endParaRPr lang="en-US"/>
        </a:p>
      </dgm:t>
    </dgm:pt>
    <dgm:pt modelId="{BA61A20B-363C-4C0C-9808-34ECEA0063F9}" type="parTrans" cxnId="{B6EC759F-6DDA-45A7-9AAF-B7A5A7D96680}">
      <dgm:prSet/>
      <dgm:spPr/>
      <dgm:t>
        <a:bodyPr/>
        <a:lstStyle/>
        <a:p>
          <a:endParaRPr lang="en-US"/>
        </a:p>
      </dgm:t>
    </dgm:pt>
    <dgm:pt modelId="{428C1AB9-2383-417A-AE55-97BCC8711C05}" type="sibTrans" cxnId="{B6EC759F-6DDA-45A7-9AAF-B7A5A7D96680}">
      <dgm:prSet/>
      <dgm:spPr/>
      <dgm:t>
        <a:bodyPr/>
        <a:lstStyle/>
        <a:p>
          <a:endParaRPr lang="en-US"/>
        </a:p>
      </dgm:t>
    </dgm:pt>
    <dgm:pt modelId="{781FB1EF-596E-4ECC-9475-162CCF0B4845}">
      <dgm:prSet/>
      <dgm:spPr/>
      <dgm:t>
        <a:bodyPr/>
        <a:lstStyle/>
        <a:p>
          <a:pPr rtl="0"/>
          <a:r>
            <a:rPr lang="en-US" smtClean="0"/>
            <a:t>Moisture present.</a:t>
          </a:r>
          <a:endParaRPr lang="en-US"/>
        </a:p>
      </dgm:t>
    </dgm:pt>
    <dgm:pt modelId="{3E2596D2-2200-4B3A-8F14-E940AC8F7060}" type="parTrans" cxnId="{447D0913-6EA5-41E7-AECA-0734665E587C}">
      <dgm:prSet/>
      <dgm:spPr/>
      <dgm:t>
        <a:bodyPr/>
        <a:lstStyle/>
        <a:p>
          <a:endParaRPr lang="en-US"/>
        </a:p>
      </dgm:t>
    </dgm:pt>
    <dgm:pt modelId="{B5CB62CC-6669-427B-9BBA-CE46C4DA23E7}" type="sibTrans" cxnId="{447D0913-6EA5-41E7-AECA-0734665E587C}">
      <dgm:prSet/>
      <dgm:spPr/>
      <dgm:t>
        <a:bodyPr/>
        <a:lstStyle/>
        <a:p>
          <a:endParaRPr lang="en-US"/>
        </a:p>
      </dgm:t>
    </dgm:pt>
    <dgm:pt modelId="{B4E1D388-4375-4556-9705-41FE2C7E4F4B}" type="pres">
      <dgm:prSet presAssocID="{44E7B383-52C5-4797-9DF0-7DA876B0C27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229C3D-C20F-4668-BA21-4BEFFFFADE20}" type="pres">
      <dgm:prSet presAssocID="{7FC499A7-7634-4E7D-BF0D-52178A6DC833}" presName="linNode" presStyleCnt="0"/>
      <dgm:spPr/>
    </dgm:pt>
    <dgm:pt modelId="{F38BBDCF-514E-45A3-9925-EBF8D8CF82AE}" type="pres">
      <dgm:prSet presAssocID="{7FC499A7-7634-4E7D-BF0D-52178A6DC833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E67E40-34AA-42F6-BB39-A5409F8D463E}" type="pres">
      <dgm:prSet presAssocID="{7FC499A7-7634-4E7D-BF0D-52178A6DC833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A47F0F-0088-4DD3-B5E5-8E60FF1F5EBE}" srcId="{44E7B383-52C5-4797-9DF0-7DA876B0C277}" destId="{7FC499A7-7634-4E7D-BF0D-52178A6DC833}" srcOrd="0" destOrd="0" parTransId="{DE3DD1A4-1A38-4E4C-A8DA-9173E3CB2995}" sibTransId="{49FFD3C6-709E-45A6-81E2-E694CAFABF70}"/>
    <dgm:cxn modelId="{F5E23B0D-61CD-4D97-AFA2-2DEDD96E9185}" type="presOf" srcId="{F201AD1F-BC40-4C83-A886-1B6359E91FED}" destId="{39E67E40-34AA-42F6-BB39-A5409F8D463E}" srcOrd="0" destOrd="0" presId="urn:microsoft.com/office/officeart/2005/8/layout/vList5"/>
    <dgm:cxn modelId="{B6EC759F-6DDA-45A7-9AAF-B7A5A7D96680}" srcId="{7FC499A7-7634-4E7D-BF0D-52178A6DC833}" destId="{0D58EE03-E18B-47BC-A6E8-7544D7857D95}" srcOrd="1" destOrd="0" parTransId="{BA61A20B-363C-4C0C-9808-34ECEA0063F9}" sibTransId="{428C1AB9-2383-417A-AE55-97BCC8711C05}"/>
    <dgm:cxn modelId="{6E461550-A4A4-48B6-9B7F-FDE89D2FEFF6}" type="presOf" srcId="{44E7B383-52C5-4797-9DF0-7DA876B0C277}" destId="{B4E1D388-4375-4556-9705-41FE2C7E4F4B}" srcOrd="0" destOrd="0" presId="urn:microsoft.com/office/officeart/2005/8/layout/vList5"/>
    <dgm:cxn modelId="{058162A5-E35C-4515-8EB3-E02D8C082260}" srcId="{7FC499A7-7634-4E7D-BF0D-52178A6DC833}" destId="{F201AD1F-BC40-4C83-A886-1B6359E91FED}" srcOrd="0" destOrd="0" parTransId="{BDD4908C-1258-4676-AEBF-ED05D3570580}" sibTransId="{4B045238-6B04-4771-B61C-1134A6171E91}"/>
    <dgm:cxn modelId="{CAA45221-9925-48F5-9A45-2FAC67DCB98C}" type="presOf" srcId="{7FC499A7-7634-4E7D-BF0D-52178A6DC833}" destId="{F38BBDCF-514E-45A3-9925-EBF8D8CF82AE}" srcOrd="0" destOrd="0" presId="urn:microsoft.com/office/officeart/2005/8/layout/vList5"/>
    <dgm:cxn modelId="{48A3B1CE-3D8B-4C56-8488-27F7DCD42EE3}" type="presOf" srcId="{0D58EE03-E18B-47BC-A6E8-7544D7857D95}" destId="{39E67E40-34AA-42F6-BB39-A5409F8D463E}" srcOrd="0" destOrd="1" presId="urn:microsoft.com/office/officeart/2005/8/layout/vList5"/>
    <dgm:cxn modelId="{447D0913-6EA5-41E7-AECA-0734665E587C}" srcId="{7FC499A7-7634-4E7D-BF0D-52178A6DC833}" destId="{781FB1EF-596E-4ECC-9475-162CCF0B4845}" srcOrd="2" destOrd="0" parTransId="{3E2596D2-2200-4B3A-8F14-E940AC8F7060}" sibTransId="{B5CB62CC-6669-427B-9BBA-CE46C4DA23E7}"/>
    <dgm:cxn modelId="{4EF87E1B-41AA-47B9-A868-915CAB9C1305}" type="presOf" srcId="{781FB1EF-596E-4ECC-9475-162CCF0B4845}" destId="{39E67E40-34AA-42F6-BB39-A5409F8D463E}" srcOrd="0" destOrd="2" presId="urn:microsoft.com/office/officeart/2005/8/layout/vList5"/>
    <dgm:cxn modelId="{551DB4D0-1800-41C9-87C1-226E3D132A61}" type="presParOf" srcId="{B4E1D388-4375-4556-9705-41FE2C7E4F4B}" destId="{0E229C3D-C20F-4668-BA21-4BEFFFFADE20}" srcOrd="0" destOrd="0" presId="urn:microsoft.com/office/officeart/2005/8/layout/vList5"/>
    <dgm:cxn modelId="{722BFE29-8E6A-48F3-A8D1-566912D12F68}" type="presParOf" srcId="{0E229C3D-C20F-4668-BA21-4BEFFFFADE20}" destId="{F38BBDCF-514E-45A3-9925-EBF8D8CF82AE}" srcOrd="0" destOrd="0" presId="urn:microsoft.com/office/officeart/2005/8/layout/vList5"/>
    <dgm:cxn modelId="{4CEDA46A-3AC7-4F7E-99CE-1D471E0E1289}" type="presParOf" srcId="{0E229C3D-C20F-4668-BA21-4BEFFFFADE20}" destId="{39E67E40-34AA-42F6-BB39-A5409F8D463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D8086D5-95DA-44FF-9D71-8299796B3275}" type="doc">
      <dgm:prSet loTypeId="urn:microsoft.com/office/officeart/2005/8/layout/target3" loCatId="relationship" qsTypeId="urn:microsoft.com/office/officeart/2005/8/quickstyle/3d2" qsCatId="3D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84EA544-C492-4B72-8D8A-8AAFC216D320}">
      <dgm:prSet/>
      <dgm:spPr/>
      <dgm:t>
        <a:bodyPr/>
        <a:lstStyle/>
        <a:p>
          <a:pPr rtl="0"/>
          <a:r>
            <a:rPr lang="en-US" dirty="0" smtClean="0"/>
            <a:t>(1) Thermal increment time of both the chamber and the load of material to be sterilized, assuming both start at room temperature</a:t>
          </a:r>
          <a:endParaRPr lang="en-US" dirty="0"/>
        </a:p>
      </dgm:t>
    </dgm:pt>
    <dgm:pt modelId="{6BEA477A-604D-4015-9325-C0F508AB8E34}" type="parTrans" cxnId="{BCB3257D-A3BF-411F-B1C8-2355EAD4D32A}">
      <dgm:prSet/>
      <dgm:spPr/>
      <dgm:t>
        <a:bodyPr/>
        <a:lstStyle/>
        <a:p>
          <a:endParaRPr lang="en-US"/>
        </a:p>
      </dgm:t>
    </dgm:pt>
    <dgm:pt modelId="{06BAF225-5B6A-47BF-8559-70A14A6F420E}" type="sibTrans" cxnId="{BCB3257D-A3BF-411F-B1C8-2355EAD4D32A}">
      <dgm:prSet/>
      <dgm:spPr/>
      <dgm:t>
        <a:bodyPr/>
        <a:lstStyle/>
        <a:p>
          <a:endParaRPr lang="en-US"/>
        </a:p>
      </dgm:t>
    </dgm:pt>
    <dgm:pt modelId="{030AE53F-9FFE-42C7-B74D-C2044B1A9C9E}">
      <dgm:prSet/>
      <dgm:spPr/>
      <dgm:t>
        <a:bodyPr/>
        <a:lstStyle/>
        <a:p>
          <a:pPr rtl="0"/>
          <a:r>
            <a:rPr lang="en-US" dirty="0" smtClean="0"/>
            <a:t>(2) Hold period at the maximum temperature</a:t>
          </a:r>
          <a:endParaRPr lang="en-US" dirty="0"/>
        </a:p>
      </dgm:t>
    </dgm:pt>
    <dgm:pt modelId="{95DDB6CA-59B0-43F0-BE90-43C8D447D289}" type="parTrans" cxnId="{9673F0BB-7F2F-4353-8EBD-A395DFD0B659}">
      <dgm:prSet/>
      <dgm:spPr/>
      <dgm:t>
        <a:bodyPr/>
        <a:lstStyle/>
        <a:p>
          <a:endParaRPr lang="en-US"/>
        </a:p>
      </dgm:t>
    </dgm:pt>
    <dgm:pt modelId="{D7B244BC-1057-4912-9CA1-AFEC7902E6DD}" type="sibTrans" cxnId="{9673F0BB-7F2F-4353-8EBD-A395DFD0B659}">
      <dgm:prSet/>
      <dgm:spPr/>
      <dgm:t>
        <a:bodyPr/>
        <a:lstStyle/>
        <a:p>
          <a:endParaRPr lang="en-US"/>
        </a:p>
      </dgm:t>
    </dgm:pt>
    <dgm:pt modelId="{141BE2B6-685E-4A84-8887-27D7C62D3C00}">
      <dgm:prSet/>
      <dgm:spPr/>
      <dgm:t>
        <a:bodyPr/>
        <a:lstStyle/>
        <a:p>
          <a:pPr rtl="0"/>
          <a:r>
            <a:rPr lang="en-US" dirty="0" smtClean="0"/>
            <a:t>(3) Cooling time. </a:t>
          </a:r>
          <a:endParaRPr lang="en-US" dirty="0"/>
        </a:p>
      </dgm:t>
    </dgm:pt>
    <dgm:pt modelId="{EDA2EFD6-8174-4F94-A632-B6D20D8D87E5}" type="parTrans" cxnId="{1A862960-DA64-4DA5-A55B-40562086EFE8}">
      <dgm:prSet/>
      <dgm:spPr/>
      <dgm:t>
        <a:bodyPr/>
        <a:lstStyle/>
        <a:p>
          <a:endParaRPr lang="en-US"/>
        </a:p>
      </dgm:t>
    </dgm:pt>
    <dgm:pt modelId="{F0C4E323-5D48-49BC-971D-5A265CD932A1}" type="sibTrans" cxnId="{1A862960-DA64-4DA5-A55B-40562086EFE8}">
      <dgm:prSet/>
      <dgm:spPr/>
      <dgm:t>
        <a:bodyPr/>
        <a:lstStyle/>
        <a:p>
          <a:endParaRPr lang="en-US"/>
        </a:p>
      </dgm:t>
    </dgm:pt>
    <dgm:pt modelId="{182A0647-165E-47E2-8755-B93863AFDC5C}" type="pres">
      <dgm:prSet presAssocID="{6D8086D5-95DA-44FF-9D71-8299796B32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D7BD57-D7C8-4711-8D36-AAED44BF422A}" type="pres">
      <dgm:prSet presAssocID="{984EA544-C492-4B72-8D8A-8AAFC216D320}" presName="circle1" presStyleLbl="node1" presStyleIdx="0" presStyleCnt="3"/>
      <dgm:spPr/>
    </dgm:pt>
    <dgm:pt modelId="{8B62FA46-27AE-48A0-810E-733A49FC3C0A}" type="pres">
      <dgm:prSet presAssocID="{984EA544-C492-4B72-8D8A-8AAFC216D320}" presName="space" presStyleCnt="0"/>
      <dgm:spPr/>
    </dgm:pt>
    <dgm:pt modelId="{B6B5B3E6-1408-4D68-BD25-06F6976E4C3F}" type="pres">
      <dgm:prSet presAssocID="{984EA544-C492-4B72-8D8A-8AAFC216D320}" presName="rect1" presStyleLbl="alignAcc1" presStyleIdx="0" presStyleCnt="3"/>
      <dgm:spPr/>
      <dgm:t>
        <a:bodyPr/>
        <a:lstStyle/>
        <a:p>
          <a:endParaRPr lang="en-US"/>
        </a:p>
      </dgm:t>
    </dgm:pt>
    <dgm:pt modelId="{C8AE4B5F-6448-4437-B603-838530ECE9C8}" type="pres">
      <dgm:prSet presAssocID="{030AE53F-9FFE-42C7-B74D-C2044B1A9C9E}" presName="vertSpace2" presStyleLbl="node1" presStyleIdx="0" presStyleCnt="3"/>
      <dgm:spPr/>
    </dgm:pt>
    <dgm:pt modelId="{2682EF07-1D93-4C22-813D-72D31742AD72}" type="pres">
      <dgm:prSet presAssocID="{030AE53F-9FFE-42C7-B74D-C2044B1A9C9E}" presName="circle2" presStyleLbl="node1" presStyleIdx="1" presStyleCnt="3"/>
      <dgm:spPr/>
    </dgm:pt>
    <dgm:pt modelId="{94E0522F-5930-4F12-AF75-EE381622EB8C}" type="pres">
      <dgm:prSet presAssocID="{030AE53F-9FFE-42C7-B74D-C2044B1A9C9E}" presName="rect2" presStyleLbl="alignAcc1" presStyleIdx="1" presStyleCnt="3"/>
      <dgm:spPr/>
      <dgm:t>
        <a:bodyPr/>
        <a:lstStyle/>
        <a:p>
          <a:endParaRPr lang="en-US"/>
        </a:p>
      </dgm:t>
    </dgm:pt>
    <dgm:pt modelId="{F45E5B2C-459F-4012-9736-381940E6EBE5}" type="pres">
      <dgm:prSet presAssocID="{141BE2B6-685E-4A84-8887-27D7C62D3C00}" presName="vertSpace3" presStyleLbl="node1" presStyleIdx="1" presStyleCnt="3"/>
      <dgm:spPr/>
    </dgm:pt>
    <dgm:pt modelId="{B3BDE658-9C85-4A8C-BB82-728C1FDACD47}" type="pres">
      <dgm:prSet presAssocID="{141BE2B6-685E-4A84-8887-27D7C62D3C00}" presName="circle3" presStyleLbl="node1" presStyleIdx="2" presStyleCnt="3"/>
      <dgm:spPr/>
    </dgm:pt>
    <dgm:pt modelId="{DA3CD94A-2CAC-4D23-B817-4D2D2F90E368}" type="pres">
      <dgm:prSet presAssocID="{141BE2B6-685E-4A84-8887-27D7C62D3C00}" presName="rect3" presStyleLbl="alignAcc1" presStyleIdx="2" presStyleCnt="3"/>
      <dgm:spPr/>
      <dgm:t>
        <a:bodyPr/>
        <a:lstStyle/>
        <a:p>
          <a:endParaRPr lang="en-US"/>
        </a:p>
      </dgm:t>
    </dgm:pt>
    <dgm:pt modelId="{7DC052D5-1235-45BD-8E8E-27AAD59C8005}" type="pres">
      <dgm:prSet presAssocID="{984EA544-C492-4B72-8D8A-8AAFC216D320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378FDE-8063-40D9-9B4E-0E167667E05D}" type="pres">
      <dgm:prSet presAssocID="{030AE53F-9FFE-42C7-B74D-C2044B1A9C9E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86BA8D-B6A5-4FFA-B5EC-88F76671A922}" type="pres">
      <dgm:prSet presAssocID="{141BE2B6-685E-4A84-8887-27D7C62D3C00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A8603D-1482-419A-9D7F-ACF52AF4FDE4}" type="presOf" srcId="{030AE53F-9FFE-42C7-B74D-C2044B1A9C9E}" destId="{86378FDE-8063-40D9-9B4E-0E167667E05D}" srcOrd="1" destOrd="0" presId="urn:microsoft.com/office/officeart/2005/8/layout/target3"/>
    <dgm:cxn modelId="{3405094D-8859-41AC-9153-6295DBFE72BB}" type="presOf" srcId="{141BE2B6-685E-4A84-8887-27D7C62D3C00}" destId="{DA3CD94A-2CAC-4D23-B817-4D2D2F90E368}" srcOrd="0" destOrd="0" presId="urn:microsoft.com/office/officeart/2005/8/layout/target3"/>
    <dgm:cxn modelId="{5A80A14D-7422-49ED-9C9D-9879227F5212}" type="presOf" srcId="{141BE2B6-685E-4A84-8887-27D7C62D3C00}" destId="{9C86BA8D-B6A5-4FFA-B5EC-88F76671A922}" srcOrd="1" destOrd="0" presId="urn:microsoft.com/office/officeart/2005/8/layout/target3"/>
    <dgm:cxn modelId="{490A44BB-2AFE-4423-ADCE-E9FEA524E3AC}" type="presOf" srcId="{030AE53F-9FFE-42C7-B74D-C2044B1A9C9E}" destId="{94E0522F-5930-4F12-AF75-EE381622EB8C}" srcOrd="0" destOrd="0" presId="urn:microsoft.com/office/officeart/2005/8/layout/target3"/>
    <dgm:cxn modelId="{C90DA236-8949-4111-9CE8-F7713DBC3348}" type="presOf" srcId="{984EA544-C492-4B72-8D8A-8AAFC216D320}" destId="{B6B5B3E6-1408-4D68-BD25-06F6976E4C3F}" srcOrd="0" destOrd="0" presId="urn:microsoft.com/office/officeart/2005/8/layout/target3"/>
    <dgm:cxn modelId="{FF87BC91-4799-49E3-A0CD-FD6C7C8CA40E}" type="presOf" srcId="{6D8086D5-95DA-44FF-9D71-8299796B3275}" destId="{182A0647-165E-47E2-8755-B93863AFDC5C}" srcOrd="0" destOrd="0" presId="urn:microsoft.com/office/officeart/2005/8/layout/target3"/>
    <dgm:cxn modelId="{7FDD3EF9-FE18-457B-880E-110ACE8FC3E5}" type="presOf" srcId="{984EA544-C492-4B72-8D8A-8AAFC216D320}" destId="{7DC052D5-1235-45BD-8E8E-27AAD59C8005}" srcOrd="1" destOrd="0" presId="urn:microsoft.com/office/officeart/2005/8/layout/target3"/>
    <dgm:cxn modelId="{BCB3257D-A3BF-411F-B1C8-2355EAD4D32A}" srcId="{6D8086D5-95DA-44FF-9D71-8299796B3275}" destId="{984EA544-C492-4B72-8D8A-8AAFC216D320}" srcOrd="0" destOrd="0" parTransId="{6BEA477A-604D-4015-9325-C0F508AB8E34}" sibTransId="{06BAF225-5B6A-47BF-8559-70A14A6F420E}"/>
    <dgm:cxn modelId="{1A862960-DA64-4DA5-A55B-40562086EFE8}" srcId="{6D8086D5-95DA-44FF-9D71-8299796B3275}" destId="{141BE2B6-685E-4A84-8887-27D7C62D3C00}" srcOrd="2" destOrd="0" parTransId="{EDA2EFD6-8174-4F94-A632-B6D20D8D87E5}" sibTransId="{F0C4E323-5D48-49BC-971D-5A265CD932A1}"/>
    <dgm:cxn modelId="{9673F0BB-7F2F-4353-8EBD-A395DFD0B659}" srcId="{6D8086D5-95DA-44FF-9D71-8299796B3275}" destId="{030AE53F-9FFE-42C7-B74D-C2044B1A9C9E}" srcOrd="1" destOrd="0" parTransId="{95DDB6CA-59B0-43F0-BE90-43C8D447D289}" sibTransId="{D7B244BC-1057-4912-9CA1-AFEC7902E6DD}"/>
    <dgm:cxn modelId="{F886E5D8-BC41-454A-B583-C343873B8530}" type="presParOf" srcId="{182A0647-165E-47E2-8755-B93863AFDC5C}" destId="{D1D7BD57-D7C8-4711-8D36-AAED44BF422A}" srcOrd="0" destOrd="0" presId="urn:microsoft.com/office/officeart/2005/8/layout/target3"/>
    <dgm:cxn modelId="{5964224C-D022-403F-9713-B286B2A7419B}" type="presParOf" srcId="{182A0647-165E-47E2-8755-B93863AFDC5C}" destId="{8B62FA46-27AE-48A0-810E-733A49FC3C0A}" srcOrd="1" destOrd="0" presId="urn:microsoft.com/office/officeart/2005/8/layout/target3"/>
    <dgm:cxn modelId="{9A6F9794-9FCB-4659-A16E-E58708AABDF7}" type="presParOf" srcId="{182A0647-165E-47E2-8755-B93863AFDC5C}" destId="{B6B5B3E6-1408-4D68-BD25-06F6976E4C3F}" srcOrd="2" destOrd="0" presId="urn:microsoft.com/office/officeart/2005/8/layout/target3"/>
    <dgm:cxn modelId="{FBD18D8D-203D-45E5-BCE3-A30C7DBB4610}" type="presParOf" srcId="{182A0647-165E-47E2-8755-B93863AFDC5C}" destId="{C8AE4B5F-6448-4437-B603-838530ECE9C8}" srcOrd="3" destOrd="0" presId="urn:microsoft.com/office/officeart/2005/8/layout/target3"/>
    <dgm:cxn modelId="{18A42F4F-499F-48B3-846A-314DBFEA7F75}" type="presParOf" srcId="{182A0647-165E-47E2-8755-B93863AFDC5C}" destId="{2682EF07-1D93-4C22-813D-72D31742AD72}" srcOrd="4" destOrd="0" presId="urn:microsoft.com/office/officeart/2005/8/layout/target3"/>
    <dgm:cxn modelId="{653E6DA8-9B5F-404B-A613-124A182870F2}" type="presParOf" srcId="{182A0647-165E-47E2-8755-B93863AFDC5C}" destId="{94E0522F-5930-4F12-AF75-EE381622EB8C}" srcOrd="5" destOrd="0" presId="urn:microsoft.com/office/officeart/2005/8/layout/target3"/>
    <dgm:cxn modelId="{434A4A0C-494D-403A-9F60-01C7E855F748}" type="presParOf" srcId="{182A0647-165E-47E2-8755-B93863AFDC5C}" destId="{F45E5B2C-459F-4012-9736-381940E6EBE5}" srcOrd="6" destOrd="0" presId="urn:microsoft.com/office/officeart/2005/8/layout/target3"/>
    <dgm:cxn modelId="{A9BDE6DF-73EA-4051-9366-1C14105A6BCE}" type="presParOf" srcId="{182A0647-165E-47E2-8755-B93863AFDC5C}" destId="{B3BDE658-9C85-4A8C-BB82-728C1FDACD47}" srcOrd="7" destOrd="0" presId="urn:microsoft.com/office/officeart/2005/8/layout/target3"/>
    <dgm:cxn modelId="{201E9A63-D2C6-443F-AD99-9B96D57E1F76}" type="presParOf" srcId="{182A0647-165E-47E2-8755-B93863AFDC5C}" destId="{DA3CD94A-2CAC-4D23-B817-4D2D2F90E368}" srcOrd="8" destOrd="0" presId="urn:microsoft.com/office/officeart/2005/8/layout/target3"/>
    <dgm:cxn modelId="{648BE986-A85B-4190-89EF-53426113079D}" type="presParOf" srcId="{182A0647-165E-47E2-8755-B93863AFDC5C}" destId="{7DC052D5-1235-45BD-8E8E-27AAD59C8005}" srcOrd="9" destOrd="0" presId="urn:microsoft.com/office/officeart/2005/8/layout/target3"/>
    <dgm:cxn modelId="{7AAC3713-DBC0-4646-B022-D7B1AC393161}" type="presParOf" srcId="{182A0647-165E-47E2-8755-B93863AFDC5C}" destId="{86378FDE-8063-40D9-9B4E-0E167667E05D}" srcOrd="10" destOrd="0" presId="urn:microsoft.com/office/officeart/2005/8/layout/target3"/>
    <dgm:cxn modelId="{24DA172B-FD02-4822-B86B-AAA6E073BF1A}" type="presParOf" srcId="{182A0647-165E-47E2-8755-B93863AFDC5C}" destId="{9C86BA8D-B6A5-4FFA-B5EC-88F76671A922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E6FD959-1DD5-4D04-BB99-2C9DAB3C8062}" type="doc">
      <dgm:prSet loTypeId="urn:microsoft.com/office/officeart/2005/8/layout/vList3" loCatId="list" qsTypeId="urn:microsoft.com/office/officeart/2005/8/quickstyle/3d3" qsCatId="3D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E70D55ED-3C28-4CBA-B979-9CAC6FC47174}">
      <dgm:prSet/>
      <dgm:spPr/>
      <dgm:t>
        <a:bodyPr/>
        <a:lstStyle/>
        <a:p>
          <a:pPr rtl="0"/>
          <a:r>
            <a:rPr lang="en-US" dirty="0" smtClean="0"/>
            <a:t>Larger quantities of material</a:t>
          </a:r>
          <a:endParaRPr lang="en-US" dirty="0"/>
        </a:p>
      </dgm:t>
    </dgm:pt>
    <dgm:pt modelId="{DB6D7657-3ABB-4139-92C6-595E947A179E}" type="parTrans" cxnId="{8D220E3E-6520-42B0-802F-B73A188BC773}">
      <dgm:prSet/>
      <dgm:spPr/>
      <dgm:t>
        <a:bodyPr/>
        <a:lstStyle/>
        <a:p>
          <a:endParaRPr lang="en-US"/>
        </a:p>
      </dgm:t>
    </dgm:pt>
    <dgm:pt modelId="{12AA6353-1FAC-4A00-8E08-66AA83169674}" type="sibTrans" cxnId="{8D220E3E-6520-42B0-802F-B73A188BC773}">
      <dgm:prSet/>
      <dgm:spPr/>
      <dgm:t>
        <a:bodyPr/>
        <a:lstStyle/>
        <a:p>
          <a:endParaRPr lang="en-US"/>
        </a:p>
      </dgm:t>
    </dgm:pt>
    <dgm:pt modelId="{3E47962C-75DF-458C-AEBD-8DE1EE6FB12C}">
      <dgm:prSet/>
      <dgm:spPr/>
      <dgm:t>
        <a:bodyPr/>
        <a:lstStyle/>
        <a:p>
          <a:pPr rtl="0"/>
          <a:r>
            <a:rPr lang="en-US" dirty="0" smtClean="0"/>
            <a:t>Poorer thermal conductance properties of the material</a:t>
          </a:r>
          <a:endParaRPr lang="en-US" dirty="0"/>
        </a:p>
      </dgm:t>
    </dgm:pt>
    <dgm:pt modelId="{63FBEC80-4A1A-4519-8A06-48F7D0FFEF39}" type="parTrans" cxnId="{A1790AA8-C6FC-4FE0-9E59-9D4650841140}">
      <dgm:prSet/>
      <dgm:spPr/>
      <dgm:t>
        <a:bodyPr/>
        <a:lstStyle/>
        <a:p>
          <a:endParaRPr lang="en-US"/>
        </a:p>
      </dgm:t>
    </dgm:pt>
    <dgm:pt modelId="{5FFE372A-6A92-4C6F-959F-802672042099}" type="sibTrans" cxnId="{A1790AA8-C6FC-4FE0-9E59-9D4650841140}">
      <dgm:prSet/>
      <dgm:spPr/>
      <dgm:t>
        <a:bodyPr/>
        <a:lstStyle/>
        <a:p>
          <a:endParaRPr lang="en-US"/>
        </a:p>
      </dgm:t>
    </dgm:pt>
    <dgm:pt modelId="{EBF071B8-2AD7-44E9-9399-B2B622D24B63}">
      <dgm:prSet/>
      <dgm:spPr/>
      <dgm:t>
        <a:bodyPr/>
        <a:lstStyle/>
        <a:p>
          <a:pPr rtl="0"/>
          <a:r>
            <a:rPr lang="en-US" dirty="0" smtClean="0"/>
            <a:t>Lower heat capacity.</a:t>
          </a:r>
          <a:endParaRPr lang="en-US" dirty="0"/>
        </a:p>
      </dgm:t>
    </dgm:pt>
    <dgm:pt modelId="{317443AA-8B91-4EF3-93DF-991A57D517A0}" type="parTrans" cxnId="{0D5DA6FA-30D6-4FD9-B285-17AB34D740EC}">
      <dgm:prSet/>
      <dgm:spPr/>
      <dgm:t>
        <a:bodyPr/>
        <a:lstStyle/>
        <a:p>
          <a:endParaRPr lang="en-US"/>
        </a:p>
      </dgm:t>
    </dgm:pt>
    <dgm:pt modelId="{6AA3FD0D-BDDC-45E2-B989-2BEAA9D9C5F3}" type="sibTrans" cxnId="{0D5DA6FA-30D6-4FD9-B285-17AB34D740EC}">
      <dgm:prSet/>
      <dgm:spPr/>
      <dgm:t>
        <a:bodyPr/>
        <a:lstStyle/>
        <a:p>
          <a:endParaRPr lang="en-US"/>
        </a:p>
      </dgm:t>
    </dgm:pt>
    <dgm:pt modelId="{92641BAB-AC5C-45CC-8778-7D7D0FFB24FD}" type="pres">
      <dgm:prSet presAssocID="{EE6FD959-1DD5-4D04-BB99-2C9DAB3C806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00740C-4356-45FD-AD52-CA0A825EBF8B}" type="pres">
      <dgm:prSet presAssocID="{E70D55ED-3C28-4CBA-B979-9CAC6FC47174}" presName="composite" presStyleCnt="0"/>
      <dgm:spPr/>
    </dgm:pt>
    <dgm:pt modelId="{3584F7A9-D742-4292-8EE0-706D47E805F9}" type="pres">
      <dgm:prSet presAssocID="{E70D55ED-3C28-4CBA-B979-9CAC6FC47174}" presName="imgShp" presStyleLbl="fgImgPlace1" presStyleIdx="0" presStyleCnt="3"/>
      <dgm:spPr/>
    </dgm:pt>
    <dgm:pt modelId="{E807C523-CC7F-4C53-A876-E1DD3DDDA718}" type="pres">
      <dgm:prSet presAssocID="{E70D55ED-3C28-4CBA-B979-9CAC6FC47174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A63384-33CE-477C-9016-4537AC20B102}" type="pres">
      <dgm:prSet presAssocID="{12AA6353-1FAC-4A00-8E08-66AA83169674}" presName="spacing" presStyleCnt="0"/>
      <dgm:spPr/>
    </dgm:pt>
    <dgm:pt modelId="{06F2995E-8503-47B4-951C-85F85CE4293A}" type="pres">
      <dgm:prSet presAssocID="{3E47962C-75DF-458C-AEBD-8DE1EE6FB12C}" presName="composite" presStyleCnt="0"/>
      <dgm:spPr/>
    </dgm:pt>
    <dgm:pt modelId="{72EE718F-5970-428B-9B9D-3FA2E9E51E8E}" type="pres">
      <dgm:prSet presAssocID="{3E47962C-75DF-458C-AEBD-8DE1EE6FB12C}" presName="imgShp" presStyleLbl="fgImgPlace1" presStyleIdx="1" presStyleCnt="3"/>
      <dgm:spPr/>
    </dgm:pt>
    <dgm:pt modelId="{0B6FF33E-DC38-4728-BD91-7633975CAB0C}" type="pres">
      <dgm:prSet presAssocID="{3E47962C-75DF-458C-AEBD-8DE1EE6FB12C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931A62-9A3C-440F-9071-DD995A087ECA}" type="pres">
      <dgm:prSet presAssocID="{5FFE372A-6A92-4C6F-959F-802672042099}" presName="spacing" presStyleCnt="0"/>
      <dgm:spPr/>
    </dgm:pt>
    <dgm:pt modelId="{038ED669-90C8-47BC-89A5-A050B11DD187}" type="pres">
      <dgm:prSet presAssocID="{EBF071B8-2AD7-44E9-9399-B2B622D24B63}" presName="composite" presStyleCnt="0"/>
      <dgm:spPr/>
    </dgm:pt>
    <dgm:pt modelId="{CD99D940-A9E3-4201-AF87-CCF900DB1A78}" type="pres">
      <dgm:prSet presAssocID="{EBF071B8-2AD7-44E9-9399-B2B622D24B63}" presName="imgShp" presStyleLbl="fgImgPlace1" presStyleIdx="2" presStyleCnt="3"/>
      <dgm:spPr/>
    </dgm:pt>
    <dgm:pt modelId="{E7DE9BD3-8905-4FBE-88DC-6FC69F24B44B}" type="pres">
      <dgm:prSet presAssocID="{EBF071B8-2AD7-44E9-9399-B2B622D24B63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FAA2A9-5F8F-48B5-B4A8-E92208B7E82C}" type="presOf" srcId="{E70D55ED-3C28-4CBA-B979-9CAC6FC47174}" destId="{E807C523-CC7F-4C53-A876-E1DD3DDDA718}" srcOrd="0" destOrd="0" presId="urn:microsoft.com/office/officeart/2005/8/layout/vList3"/>
    <dgm:cxn modelId="{0D5DA6FA-30D6-4FD9-B285-17AB34D740EC}" srcId="{EE6FD959-1DD5-4D04-BB99-2C9DAB3C8062}" destId="{EBF071B8-2AD7-44E9-9399-B2B622D24B63}" srcOrd="2" destOrd="0" parTransId="{317443AA-8B91-4EF3-93DF-991A57D517A0}" sibTransId="{6AA3FD0D-BDDC-45E2-B989-2BEAA9D9C5F3}"/>
    <dgm:cxn modelId="{11F74097-B645-4FB9-8569-FA46EADAAA3E}" type="presOf" srcId="{3E47962C-75DF-458C-AEBD-8DE1EE6FB12C}" destId="{0B6FF33E-DC38-4728-BD91-7633975CAB0C}" srcOrd="0" destOrd="0" presId="urn:microsoft.com/office/officeart/2005/8/layout/vList3"/>
    <dgm:cxn modelId="{85D47501-3F4D-4BB5-BC42-2DA03A656C02}" type="presOf" srcId="{EBF071B8-2AD7-44E9-9399-B2B622D24B63}" destId="{E7DE9BD3-8905-4FBE-88DC-6FC69F24B44B}" srcOrd="0" destOrd="0" presId="urn:microsoft.com/office/officeart/2005/8/layout/vList3"/>
    <dgm:cxn modelId="{8D220E3E-6520-42B0-802F-B73A188BC773}" srcId="{EE6FD959-1DD5-4D04-BB99-2C9DAB3C8062}" destId="{E70D55ED-3C28-4CBA-B979-9CAC6FC47174}" srcOrd="0" destOrd="0" parTransId="{DB6D7657-3ABB-4139-92C6-595E947A179E}" sibTransId="{12AA6353-1FAC-4A00-8E08-66AA83169674}"/>
    <dgm:cxn modelId="{A1790AA8-C6FC-4FE0-9E59-9D4650841140}" srcId="{EE6FD959-1DD5-4D04-BB99-2C9DAB3C8062}" destId="{3E47962C-75DF-458C-AEBD-8DE1EE6FB12C}" srcOrd="1" destOrd="0" parTransId="{63FBEC80-4A1A-4519-8A06-48F7D0FFEF39}" sibTransId="{5FFE372A-6A92-4C6F-959F-802672042099}"/>
    <dgm:cxn modelId="{EE64B690-6DD2-472E-BCC9-2D0DC8760A72}" type="presOf" srcId="{EE6FD959-1DD5-4D04-BB99-2C9DAB3C8062}" destId="{92641BAB-AC5C-45CC-8778-7D7D0FFB24FD}" srcOrd="0" destOrd="0" presId="urn:microsoft.com/office/officeart/2005/8/layout/vList3"/>
    <dgm:cxn modelId="{FC130EFF-58B7-4A92-845C-BA5B0D48D594}" type="presParOf" srcId="{92641BAB-AC5C-45CC-8778-7D7D0FFB24FD}" destId="{D600740C-4356-45FD-AD52-CA0A825EBF8B}" srcOrd="0" destOrd="0" presId="urn:microsoft.com/office/officeart/2005/8/layout/vList3"/>
    <dgm:cxn modelId="{0C3FFB5B-2772-4426-AD91-95D92D8828ED}" type="presParOf" srcId="{D600740C-4356-45FD-AD52-CA0A825EBF8B}" destId="{3584F7A9-D742-4292-8EE0-706D47E805F9}" srcOrd="0" destOrd="0" presId="urn:microsoft.com/office/officeart/2005/8/layout/vList3"/>
    <dgm:cxn modelId="{5318D1AF-6FCA-4E8D-8530-AC67B59EB35D}" type="presParOf" srcId="{D600740C-4356-45FD-AD52-CA0A825EBF8B}" destId="{E807C523-CC7F-4C53-A876-E1DD3DDDA718}" srcOrd="1" destOrd="0" presId="urn:microsoft.com/office/officeart/2005/8/layout/vList3"/>
    <dgm:cxn modelId="{7899B4BE-C08C-48BB-9A21-0C86B0791B65}" type="presParOf" srcId="{92641BAB-AC5C-45CC-8778-7D7D0FFB24FD}" destId="{A2A63384-33CE-477C-9016-4537AC20B102}" srcOrd="1" destOrd="0" presId="urn:microsoft.com/office/officeart/2005/8/layout/vList3"/>
    <dgm:cxn modelId="{B9905726-F689-47DB-998C-56A60447E71E}" type="presParOf" srcId="{92641BAB-AC5C-45CC-8778-7D7D0FFB24FD}" destId="{06F2995E-8503-47B4-951C-85F85CE4293A}" srcOrd="2" destOrd="0" presId="urn:microsoft.com/office/officeart/2005/8/layout/vList3"/>
    <dgm:cxn modelId="{563D860B-2315-4BBD-8FA5-5DD3666FEE2C}" type="presParOf" srcId="{06F2995E-8503-47B4-951C-85F85CE4293A}" destId="{72EE718F-5970-428B-9B9D-3FA2E9E51E8E}" srcOrd="0" destOrd="0" presId="urn:microsoft.com/office/officeart/2005/8/layout/vList3"/>
    <dgm:cxn modelId="{7D1F1E18-3AB6-488C-A4A7-451FFBA444EC}" type="presParOf" srcId="{06F2995E-8503-47B4-951C-85F85CE4293A}" destId="{0B6FF33E-DC38-4728-BD91-7633975CAB0C}" srcOrd="1" destOrd="0" presId="urn:microsoft.com/office/officeart/2005/8/layout/vList3"/>
    <dgm:cxn modelId="{EE370542-F1FA-4351-B41E-BA5E7713D58A}" type="presParOf" srcId="{92641BAB-AC5C-45CC-8778-7D7D0FFB24FD}" destId="{DC931A62-9A3C-440F-9071-DD995A087ECA}" srcOrd="3" destOrd="0" presId="urn:microsoft.com/office/officeart/2005/8/layout/vList3"/>
    <dgm:cxn modelId="{9504766B-869B-40D3-98B8-9A6AA3807401}" type="presParOf" srcId="{92641BAB-AC5C-45CC-8778-7D7D0FFB24FD}" destId="{038ED669-90C8-47BC-89A5-A050B11DD187}" srcOrd="4" destOrd="0" presId="urn:microsoft.com/office/officeart/2005/8/layout/vList3"/>
    <dgm:cxn modelId="{017530C8-1A87-4E16-B46D-77A8618E4D68}" type="presParOf" srcId="{038ED669-90C8-47BC-89A5-A050B11DD187}" destId="{CD99D940-A9E3-4201-AF87-CCF900DB1A78}" srcOrd="0" destOrd="0" presId="urn:microsoft.com/office/officeart/2005/8/layout/vList3"/>
    <dgm:cxn modelId="{CB46E91C-A8D4-4E9C-AF17-4B996A3A4C7C}" type="presParOf" srcId="{038ED669-90C8-47BC-89A5-A050B11DD187}" destId="{E7DE9BD3-8905-4FBE-88DC-6FC69F24B44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982AD7F-CC2B-4CDA-97CB-E5E07D667240}" type="doc">
      <dgm:prSet loTypeId="urn:microsoft.com/office/officeart/2005/8/layout/vList2" loCatId="list" qsTypeId="urn:microsoft.com/office/officeart/2005/8/quickstyle/3d1" qsCatId="3D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B6AC6D9-F67E-4A3A-A8ED-D0896A12962E}">
      <dgm:prSet/>
      <dgm:spPr/>
      <dgm:t>
        <a:bodyPr/>
        <a:lstStyle/>
        <a:p>
          <a:pPr rtl="0"/>
          <a:r>
            <a:rPr lang="en-US" dirty="0" smtClean="0"/>
            <a:t>The openings of equipment must be covered with a barrier material such as aluminum foil. </a:t>
          </a:r>
          <a:endParaRPr lang="en-US" dirty="0"/>
        </a:p>
      </dgm:t>
    </dgm:pt>
    <dgm:pt modelId="{5DBDBC18-8254-4568-8F86-33F6437831F2}" type="parTrans" cxnId="{1B17EE0A-C70B-4CA2-8F55-7BD72AD2CA68}">
      <dgm:prSet/>
      <dgm:spPr/>
      <dgm:t>
        <a:bodyPr/>
        <a:lstStyle/>
        <a:p>
          <a:endParaRPr lang="en-US"/>
        </a:p>
      </dgm:t>
    </dgm:pt>
    <dgm:pt modelId="{9842CD0C-B592-4591-9D2D-CE23FB21BD40}" type="sibTrans" cxnId="{1B17EE0A-C70B-4CA2-8F55-7BD72AD2CA68}">
      <dgm:prSet/>
      <dgm:spPr/>
      <dgm:t>
        <a:bodyPr/>
        <a:lstStyle/>
        <a:p>
          <a:endParaRPr lang="en-US"/>
        </a:p>
      </dgm:t>
    </dgm:pt>
    <dgm:pt modelId="{6C5A31C5-5796-4FBE-983A-E22FE58BD415}">
      <dgm:prSet/>
      <dgm:spPr/>
      <dgm:t>
        <a:bodyPr/>
        <a:lstStyle/>
        <a:p>
          <a:pPr rtl="0"/>
          <a:r>
            <a:rPr lang="en-US" dirty="0" smtClean="0"/>
            <a:t>As an alternative, items to be sterilized may be placed in a covered stainless steel box or similar protective container.</a:t>
          </a:r>
          <a:endParaRPr lang="en-US" dirty="0"/>
        </a:p>
      </dgm:t>
    </dgm:pt>
    <dgm:pt modelId="{0CFA7E65-0BA3-4842-886C-AA3A4C4787D4}" type="parTrans" cxnId="{5B4F02A9-B981-4507-9B91-D658B41577EF}">
      <dgm:prSet/>
      <dgm:spPr/>
      <dgm:t>
        <a:bodyPr/>
        <a:lstStyle/>
        <a:p>
          <a:endParaRPr lang="en-US"/>
        </a:p>
      </dgm:t>
    </dgm:pt>
    <dgm:pt modelId="{AAF4AD88-8D0D-4D57-B394-6EF67D4202D3}" type="sibTrans" cxnId="{5B4F02A9-B981-4507-9B91-D658B41577EF}">
      <dgm:prSet/>
      <dgm:spPr/>
      <dgm:t>
        <a:bodyPr/>
        <a:lstStyle/>
        <a:p>
          <a:endParaRPr lang="en-US"/>
        </a:p>
      </dgm:t>
    </dgm:pt>
    <dgm:pt modelId="{00F689FE-2AD3-4438-880F-D8A910869B74}" type="pres">
      <dgm:prSet presAssocID="{F982AD7F-CC2B-4CDA-97CB-E5E07D66724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3A3501-47C0-4C76-89A2-005FF2B006BD}" type="pres">
      <dgm:prSet presAssocID="{CB6AC6D9-F67E-4A3A-A8ED-D0896A12962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B87CDB-FB35-48A3-B31B-ED1E4D0ADF05}" type="pres">
      <dgm:prSet presAssocID="{9842CD0C-B592-4591-9D2D-CE23FB21BD40}" presName="spacer" presStyleCnt="0"/>
      <dgm:spPr/>
    </dgm:pt>
    <dgm:pt modelId="{34F82D72-0D86-405A-9A2E-C46B397207BA}" type="pres">
      <dgm:prSet presAssocID="{6C5A31C5-5796-4FBE-983A-E22FE58BD41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BF5BAB-D05A-442A-8A03-107CC9E5FD2E}" type="presOf" srcId="{6C5A31C5-5796-4FBE-983A-E22FE58BD415}" destId="{34F82D72-0D86-405A-9A2E-C46B397207BA}" srcOrd="0" destOrd="0" presId="urn:microsoft.com/office/officeart/2005/8/layout/vList2"/>
    <dgm:cxn modelId="{8D5D4313-BD32-4077-B416-014309C1FE56}" type="presOf" srcId="{CB6AC6D9-F67E-4A3A-A8ED-D0896A12962E}" destId="{4B3A3501-47C0-4C76-89A2-005FF2B006BD}" srcOrd="0" destOrd="0" presId="urn:microsoft.com/office/officeart/2005/8/layout/vList2"/>
    <dgm:cxn modelId="{940A87BA-F00C-488B-91DD-85CD931A6B5B}" type="presOf" srcId="{F982AD7F-CC2B-4CDA-97CB-E5E07D667240}" destId="{00F689FE-2AD3-4438-880F-D8A910869B74}" srcOrd="0" destOrd="0" presId="urn:microsoft.com/office/officeart/2005/8/layout/vList2"/>
    <dgm:cxn modelId="{1B17EE0A-C70B-4CA2-8F55-7BD72AD2CA68}" srcId="{F982AD7F-CC2B-4CDA-97CB-E5E07D667240}" destId="{CB6AC6D9-F67E-4A3A-A8ED-D0896A12962E}" srcOrd="0" destOrd="0" parTransId="{5DBDBC18-8254-4568-8F86-33F6437831F2}" sibTransId="{9842CD0C-B592-4591-9D2D-CE23FB21BD40}"/>
    <dgm:cxn modelId="{5B4F02A9-B981-4507-9B91-D658B41577EF}" srcId="{F982AD7F-CC2B-4CDA-97CB-E5E07D667240}" destId="{6C5A31C5-5796-4FBE-983A-E22FE58BD415}" srcOrd="1" destOrd="0" parTransId="{0CFA7E65-0BA3-4842-886C-AA3A4C4787D4}" sibTransId="{AAF4AD88-8D0D-4D57-B394-6EF67D4202D3}"/>
    <dgm:cxn modelId="{EF17CA1F-0D2C-47F5-8F56-A789F3F63C13}" type="presParOf" srcId="{00F689FE-2AD3-4438-880F-D8A910869B74}" destId="{4B3A3501-47C0-4C76-89A2-005FF2B006BD}" srcOrd="0" destOrd="0" presId="urn:microsoft.com/office/officeart/2005/8/layout/vList2"/>
    <dgm:cxn modelId="{772A415E-AB04-4241-B47C-1EE71FA814D9}" type="presParOf" srcId="{00F689FE-2AD3-4438-880F-D8A910869B74}" destId="{C6B87CDB-FB35-48A3-B31B-ED1E4D0ADF05}" srcOrd="1" destOrd="0" presId="urn:microsoft.com/office/officeart/2005/8/layout/vList2"/>
    <dgm:cxn modelId="{C885FABE-3310-42A1-B4EE-902998A55AC4}" type="presParOf" srcId="{00F689FE-2AD3-4438-880F-D8A910869B74}" destId="{34F82D72-0D86-405A-9A2E-C46B397207B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372052-6E77-4DAD-B851-DEC02948C5FE}" type="doc">
      <dgm:prSet loTypeId="urn:microsoft.com/office/officeart/2005/8/layout/target3" loCatId="relationship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B26ADEEC-C5DF-4929-94CE-5EA6B7556ED5}">
      <dgm:prSet/>
      <dgm:spPr/>
      <dgm:t>
        <a:bodyPr/>
        <a:lstStyle/>
        <a:p>
          <a:pPr algn="just" rtl="0"/>
          <a:r>
            <a:rPr lang="en-US" dirty="0" smtClean="0">
              <a:latin typeface="Berlin Sans FB Demi" pitchFamily="34" charset="0"/>
            </a:rPr>
            <a:t>(1)</a:t>
          </a:r>
          <a:r>
            <a:rPr lang="en-US" dirty="0" smtClean="0"/>
            <a:t> </a:t>
          </a:r>
          <a:r>
            <a:rPr lang="en-US" dirty="0" smtClean="0">
              <a:latin typeface="Berlin Sans FB Demi" pitchFamily="34" charset="0"/>
            </a:rPr>
            <a:t>design of the equipment and the process used to produce batch sterilization </a:t>
          </a:r>
          <a:endParaRPr lang="en-US" dirty="0">
            <a:latin typeface="Berlin Sans FB Demi" pitchFamily="34" charset="0"/>
          </a:endParaRPr>
        </a:p>
      </dgm:t>
    </dgm:pt>
    <dgm:pt modelId="{57CF7B23-C667-4ABC-A040-D828DB31EEB3}" type="parTrans" cxnId="{FEF4F4CA-8E06-4C31-A077-6B5D51F00868}">
      <dgm:prSet/>
      <dgm:spPr/>
      <dgm:t>
        <a:bodyPr/>
        <a:lstStyle/>
        <a:p>
          <a:endParaRPr lang="en-US"/>
        </a:p>
      </dgm:t>
    </dgm:pt>
    <dgm:pt modelId="{5FD04699-95C3-4A70-B96E-7AD0649216D1}" type="sibTrans" cxnId="{FEF4F4CA-8E06-4C31-A077-6B5D51F00868}">
      <dgm:prSet/>
      <dgm:spPr/>
      <dgm:t>
        <a:bodyPr/>
        <a:lstStyle/>
        <a:p>
          <a:endParaRPr lang="en-US"/>
        </a:p>
      </dgm:t>
    </dgm:pt>
    <dgm:pt modelId="{E8BEC4D1-4EEB-4B01-8273-D93F6CB9C2C9}">
      <dgm:prSet/>
      <dgm:spPr/>
      <dgm:t>
        <a:bodyPr/>
        <a:lstStyle/>
        <a:p>
          <a:pPr algn="just" rtl="0"/>
          <a:r>
            <a:rPr lang="en-US" dirty="0" smtClean="0">
              <a:latin typeface="Berlin Sans FB Demi" pitchFamily="34" charset="0"/>
            </a:rPr>
            <a:t>(2)</a:t>
          </a:r>
          <a:r>
            <a:rPr lang="en-US" dirty="0" smtClean="0"/>
            <a:t> </a:t>
          </a:r>
          <a:r>
            <a:rPr lang="en-US" dirty="0" smtClean="0">
              <a:latin typeface="Berlin Sans FB Demi" pitchFamily="34" charset="0"/>
            </a:rPr>
            <a:t>confirmation with reproducible data of a given probability level of residual microbial contamination upon completion of the sterilization process.</a:t>
          </a:r>
          <a:endParaRPr lang="en-US" dirty="0">
            <a:latin typeface="Berlin Sans FB Demi" pitchFamily="34" charset="0"/>
          </a:endParaRPr>
        </a:p>
      </dgm:t>
    </dgm:pt>
    <dgm:pt modelId="{F4297CCE-F5D4-4302-9833-B2275B8C47B2}" type="parTrans" cxnId="{4A66F90A-1DF3-44E2-A724-6EFD6AEC60C1}">
      <dgm:prSet/>
      <dgm:spPr/>
      <dgm:t>
        <a:bodyPr/>
        <a:lstStyle/>
        <a:p>
          <a:endParaRPr lang="en-US"/>
        </a:p>
      </dgm:t>
    </dgm:pt>
    <dgm:pt modelId="{BD6FD58A-172F-4B26-B151-310C4443062F}" type="sibTrans" cxnId="{4A66F90A-1DF3-44E2-A724-6EFD6AEC60C1}">
      <dgm:prSet/>
      <dgm:spPr/>
      <dgm:t>
        <a:bodyPr/>
        <a:lstStyle/>
        <a:p>
          <a:endParaRPr lang="en-US"/>
        </a:p>
      </dgm:t>
    </dgm:pt>
    <dgm:pt modelId="{A846B1C5-FC6F-4D6A-B48F-A413FDD007C7}" type="pres">
      <dgm:prSet presAssocID="{8A372052-6E77-4DAD-B851-DEC02948C5F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D22B803-4214-40BC-BDC5-C2CAEADA0E6E}" type="pres">
      <dgm:prSet presAssocID="{B26ADEEC-C5DF-4929-94CE-5EA6B7556ED5}" presName="circle1" presStyleLbl="node1" presStyleIdx="0" presStyleCnt="2"/>
      <dgm:spPr/>
    </dgm:pt>
    <dgm:pt modelId="{698F68F4-49F5-4D9A-A1D3-A2C178B72072}" type="pres">
      <dgm:prSet presAssocID="{B26ADEEC-C5DF-4929-94CE-5EA6B7556ED5}" presName="space" presStyleCnt="0"/>
      <dgm:spPr/>
    </dgm:pt>
    <dgm:pt modelId="{B5357681-7B24-430C-8345-856DBE12C191}" type="pres">
      <dgm:prSet presAssocID="{B26ADEEC-C5DF-4929-94CE-5EA6B7556ED5}" presName="rect1" presStyleLbl="alignAcc1" presStyleIdx="0" presStyleCnt="2"/>
      <dgm:spPr/>
      <dgm:t>
        <a:bodyPr/>
        <a:lstStyle/>
        <a:p>
          <a:endParaRPr lang="en-US"/>
        </a:p>
      </dgm:t>
    </dgm:pt>
    <dgm:pt modelId="{07574DCD-A4D8-4C71-AB74-74EE1892D4A7}" type="pres">
      <dgm:prSet presAssocID="{E8BEC4D1-4EEB-4B01-8273-D93F6CB9C2C9}" presName="vertSpace2" presStyleLbl="node1" presStyleIdx="0" presStyleCnt="2"/>
      <dgm:spPr/>
    </dgm:pt>
    <dgm:pt modelId="{0656A63E-410F-45B0-9FF0-9C3E91AF292D}" type="pres">
      <dgm:prSet presAssocID="{E8BEC4D1-4EEB-4B01-8273-D93F6CB9C2C9}" presName="circle2" presStyleLbl="node1" presStyleIdx="1" presStyleCnt="2"/>
      <dgm:spPr/>
    </dgm:pt>
    <dgm:pt modelId="{F174062D-765A-4149-B7EE-72EAF148FAF5}" type="pres">
      <dgm:prSet presAssocID="{E8BEC4D1-4EEB-4B01-8273-D93F6CB9C2C9}" presName="rect2" presStyleLbl="alignAcc1" presStyleIdx="1" presStyleCnt="2"/>
      <dgm:spPr/>
      <dgm:t>
        <a:bodyPr/>
        <a:lstStyle/>
        <a:p>
          <a:endParaRPr lang="en-US"/>
        </a:p>
      </dgm:t>
    </dgm:pt>
    <dgm:pt modelId="{52B3711B-D518-42D3-B15B-F3F438C6EECE}" type="pres">
      <dgm:prSet presAssocID="{B26ADEEC-C5DF-4929-94CE-5EA6B7556ED5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857465-36A7-4FC0-A1D2-99B22A0144F9}" type="pres">
      <dgm:prSet presAssocID="{E8BEC4D1-4EEB-4B01-8273-D93F6CB9C2C9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F72B8A-C20F-4056-B384-54E668385C5B}" type="presOf" srcId="{8A372052-6E77-4DAD-B851-DEC02948C5FE}" destId="{A846B1C5-FC6F-4D6A-B48F-A413FDD007C7}" srcOrd="0" destOrd="0" presId="urn:microsoft.com/office/officeart/2005/8/layout/target3"/>
    <dgm:cxn modelId="{8A76DDD5-81B3-4D54-A744-B085A1E43098}" type="presOf" srcId="{B26ADEEC-C5DF-4929-94CE-5EA6B7556ED5}" destId="{B5357681-7B24-430C-8345-856DBE12C191}" srcOrd="0" destOrd="0" presId="urn:microsoft.com/office/officeart/2005/8/layout/target3"/>
    <dgm:cxn modelId="{35AD2198-9797-4458-996B-60C7A06D9978}" type="presOf" srcId="{B26ADEEC-C5DF-4929-94CE-5EA6B7556ED5}" destId="{52B3711B-D518-42D3-B15B-F3F438C6EECE}" srcOrd="1" destOrd="0" presId="urn:microsoft.com/office/officeart/2005/8/layout/target3"/>
    <dgm:cxn modelId="{4A66F90A-1DF3-44E2-A724-6EFD6AEC60C1}" srcId="{8A372052-6E77-4DAD-B851-DEC02948C5FE}" destId="{E8BEC4D1-4EEB-4B01-8273-D93F6CB9C2C9}" srcOrd="1" destOrd="0" parTransId="{F4297CCE-F5D4-4302-9833-B2275B8C47B2}" sibTransId="{BD6FD58A-172F-4B26-B151-310C4443062F}"/>
    <dgm:cxn modelId="{FEF4F4CA-8E06-4C31-A077-6B5D51F00868}" srcId="{8A372052-6E77-4DAD-B851-DEC02948C5FE}" destId="{B26ADEEC-C5DF-4929-94CE-5EA6B7556ED5}" srcOrd="0" destOrd="0" parTransId="{57CF7B23-C667-4ABC-A040-D828DB31EEB3}" sibTransId="{5FD04699-95C3-4A70-B96E-7AD0649216D1}"/>
    <dgm:cxn modelId="{4466F70B-9E21-4E00-9D13-58FF5E7C8985}" type="presOf" srcId="{E8BEC4D1-4EEB-4B01-8273-D93F6CB9C2C9}" destId="{1F857465-36A7-4FC0-A1D2-99B22A0144F9}" srcOrd="1" destOrd="0" presId="urn:microsoft.com/office/officeart/2005/8/layout/target3"/>
    <dgm:cxn modelId="{0934EE8A-21B7-4FBD-A27F-0DE31ABA6713}" type="presOf" srcId="{E8BEC4D1-4EEB-4B01-8273-D93F6CB9C2C9}" destId="{F174062D-765A-4149-B7EE-72EAF148FAF5}" srcOrd="0" destOrd="0" presId="urn:microsoft.com/office/officeart/2005/8/layout/target3"/>
    <dgm:cxn modelId="{0BFD9E30-B19C-4A25-8083-0D716608779F}" type="presParOf" srcId="{A846B1C5-FC6F-4D6A-B48F-A413FDD007C7}" destId="{6D22B803-4214-40BC-BDC5-C2CAEADA0E6E}" srcOrd="0" destOrd="0" presId="urn:microsoft.com/office/officeart/2005/8/layout/target3"/>
    <dgm:cxn modelId="{1AEA26BD-4C62-4AC4-94CC-C86FCBD25D6C}" type="presParOf" srcId="{A846B1C5-FC6F-4D6A-B48F-A413FDD007C7}" destId="{698F68F4-49F5-4D9A-A1D3-A2C178B72072}" srcOrd="1" destOrd="0" presId="urn:microsoft.com/office/officeart/2005/8/layout/target3"/>
    <dgm:cxn modelId="{F8350B3B-7D71-4A98-95B9-016CE34A5395}" type="presParOf" srcId="{A846B1C5-FC6F-4D6A-B48F-A413FDD007C7}" destId="{B5357681-7B24-430C-8345-856DBE12C191}" srcOrd="2" destOrd="0" presId="urn:microsoft.com/office/officeart/2005/8/layout/target3"/>
    <dgm:cxn modelId="{BC2E7B8B-8DF4-4C95-84CC-72D586474200}" type="presParOf" srcId="{A846B1C5-FC6F-4D6A-B48F-A413FDD007C7}" destId="{07574DCD-A4D8-4C71-AB74-74EE1892D4A7}" srcOrd="3" destOrd="0" presId="urn:microsoft.com/office/officeart/2005/8/layout/target3"/>
    <dgm:cxn modelId="{15326099-28F0-4C3C-A789-C1A6EE6C973F}" type="presParOf" srcId="{A846B1C5-FC6F-4D6A-B48F-A413FDD007C7}" destId="{0656A63E-410F-45B0-9FF0-9C3E91AF292D}" srcOrd="4" destOrd="0" presId="urn:microsoft.com/office/officeart/2005/8/layout/target3"/>
    <dgm:cxn modelId="{CB140E3F-B913-4A79-A1FC-4C86B5B7A9DE}" type="presParOf" srcId="{A846B1C5-FC6F-4D6A-B48F-A413FDD007C7}" destId="{F174062D-765A-4149-B7EE-72EAF148FAF5}" srcOrd="5" destOrd="0" presId="urn:microsoft.com/office/officeart/2005/8/layout/target3"/>
    <dgm:cxn modelId="{0F7350A0-FE1B-42CF-B512-1457A0CA7A6F}" type="presParOf" srcId="{A846B1C5-FC6F-4D6A-B48F-A413FDD007C7}" destId="{52B3711B-D518-42D3-B15B-F3F438C6EECE}" srcOrd="6" destOrd="0" presId="urn:microsoft.com/office/officeart/2005/8/layout/target3"/>
    <dgm:cxn modelId="{DEBBEAF5-34F6-4C9B-8675-D35A6D553DE3}" type="presParOf" srcId="{A846B1C5-FC6F-4D6A-B48F-A413FDD007C7}" destId="{1F857465-36A7-4FC0-A1D2-99B22A0144F9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BF8D8C-AC71-4BB8-A730-26B3797B192E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5D4F452B-6102-4180-A234-52D912966634}">
          <dgm:prSet custT="1"/>
          <dgm:spPr/>
          <dgm:t>
            <a:bodyPr/>
            <a:lstStyle/>
            <a:p>
              <a:pPr rtl="0"/>
              <a:r>
                <a:rPr lang="en-US" sz="1800" dirty="0" smtClean="0">
                  <a:latin typeface="Berlin Sans FB Demi" pitchFamily="34" charset="0"/>
                </a:rPr>
                <a:t>The importance of </a:t>
              </a:r>
              <a14:m>
                <m:oMath xmlns:m="http://schemas.openxmlformats.org/officeDocument/2006/math">
                  <m:sSub>
                    <m:sSubPr>
                      <m:ctrlPr>
                        <a:rPr lang="en-US" sz="1800" i="1">
                          <a:latin typeface="Cambria Math"/>
                        </a:rPr>
                      </m:ctrlPr>
                    </m:sSubPr>
                    <m:e>
                      <m:r>
                        <m:rPr>
                          <m:sty m:val="p"/>
                        </m:rPr>
                        <a:rPr lang="en-US" sz="1800">
                          <a:latin typeface="Cambria Math"/>
                        </a:rPr>
                        <m:t>F</m:t>
                      </m:r>
                    </m:e>
                    <m:sub>
                      <m:r>
                        <a:rPr lang="en-US" sz="1800">
                          <a:latin typeface="Cambria Math"/>
                        </a:rPr>
                        <m:t>0</m:t>
                      </m:r>
                    </m:sub>
                  </m:sSub>
                </m:oMath>
              </a14:m>
              <a:r>
                <a:rPr lang="en-US" sz="1800" dirty="0">
                  <a:latin typeface="Berlin Sans FB Demi" pitchFamily="34" charset="0"/>
                </a:rPr>
                <a:t> values in steam sterilization cycle validation: </a:t>
              </a:r>
            </a:p>
          </dgm:t>
        </dgm:pt>
      </mc:Choice>
      <mc:Fallback xmlns="">
        <dgm:pt modelId="{5D4F452B-6102-4180-A234-52D912966634}">
          <dgm:prSet custT="1"/>
          <dgm:spPr/>
          <dgm:t>
            <a:bodyPr/>
            <a:lstStyle/>
            <a:p>
              <a:pPr rtl="0"/>
              <a:r>
                <a:rPr lang="en-US" sz="1800" dirty="0" smtClean="0">
                  <a:latin typeface="Berlin Sans FB Demi" pitchFamily="34" charset="0"/>
                </a:rPr>
                <a:t>The importance of </a:t>
              </a:r>
              <a:r>
                <a:rPr lang="en-US" sz="1800" i="0"/>
                <a:t>F_0</a:t>
              </a:r>
              <a:r>
                <a:rPr lang="en-US" sz="1800" dirty="0">
                  <a:latin typeface="Berlin Sans FB Demi" pitchFamily="34" charset="0"/>
                </a:rPr>
                <a:t> values in steam sterilization cycle validation: </a:t>
              </a:r>
            </a:p>
          </dgm:t>
        </dgm:pt>
      </mc:Fallback>
    </mc:AlternateContent>
    <dgm:pt modelId="{FECE8F28-0CC2-4529-B10D-C2D921419E22}" type="parTrans" cxnId="{3393D64F-1AB1-4958-96FD-8F168E6DEBF6}">
      <dgm:prSet/>
      <dgm:spPr/>
      <dgm:t>
        <a:bodyPr/>
        <a:lstStyle/>
        <a:p>
          <a:endParaRPr lang="en-US"/>
        </a:p>
      </dgm:t>
    </dgm:pt>
    <dgm:pt modelId="{2AFB2FA0-4FA0-4222-8A8F-5A2BF53DD203}" type="sibTrans" cxnId="{3393D64F-1AB1-4958-96FD-8F168E6DEBF6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AB6EA18C-536B-4CCF-B58A-6DDCFC595FF4}">
          <dgm:prSet/>
          <dgm:spPr/>
          <dgm:t>
            <a:bodyPr/>
            <a:lstStyle/>
            <a:p>
              <a:pPr algn="just" rtl="0"/>
              <a:r>
                <a:rPr lang="en-US" dirty="0" smtClean="0">
                  <a:latin typeface="Arial Black" pitchFamily="34" charset="0"/>
                </a:rPr>
                <a:t>1. </a:t>
              </a:r>
              <a14:m>
                <m:oMath xmlns:m="http://schemas.openxmlformats.org/officeDocument/2006/math">
                  <m:sSub>
                    <m:sSubPr>
                      <m:ctrlPr>
                        <a:rPr lang="en-US" i="1" smtClean="0">
                          <a:solidFill>
                            <a:srgbClr val="C00000"/>
                          </a:solidFill>
                          <a:latin typeface="Cambria Math"/>
                        </a:rPr>
                      </m:ctrlPr>
                    </m:sSubPr>
                    <m:e>
                      <m:r>
                        <m:rPr>
                          <m:sty m:val="p"/>
                        </m:rPr>
                        <a:rPr lang="en-US">
                          <a:solidFill>
                            <a:srgbClr val="C00000"/>
                          </a:solidFill>
                          <a:latin typeface="Cambria Math"/>
                        </a:rPr>
                        <m:t>F</m:t>
                      </m:r>
                    </m:e>
                    <m:sub>
                      <m:r>
                        <a:rPr lang="en-US">
                          <a:solidFill>
                            <a:srgbClr val="C00000"/>
                          </a:solidFill>
                          <a:latin typeface="Cambria Math"/>
                        </a:rPr>
                        <m:t>0</m:t>
                      </m:r>
                    </m:sub>
                  </m:sSub>
                </m:oMath>
              </a14:m>
              <a:r>
                <a:rPr lang="en-US" dirty="0">
                  <a:solidFill>
                    <a:srgbClr val="C00000"/>
                  </a:solidFill>
                  <a:latin typeface="Arial Black" pitchFamily="34" charset="0"/>
                </a:rPr>
                <a:t> relates killing efficiency at any temp. </a:t>
              </a:r>
              <a:r>
                <a:rPr lang="en-US" dirty="0">
                  <a:latin typeface="Arial Black" pitchFamily="34" charset="0"/>
                </a:rPr>
                <a:t>to the killing effect at the desired sterilization temperature of 121°C.</a:t>
              </a:r>
            </a:p>
          </dgm:t>
        </dgm:pt>
      </mc:Choice>
      <mc:Fallback xmlns="">
        <dgm:pt modelId="{AB6EA18C-536B-4CCF-B58A-6DDCFC595FF4}">
          <dgm:prSet/>
          <dgm:spPr/>
          <dgm:t>
            <a:bodyPr/>
            <a:lstStyle/>
            <a:p>
              <a:pPr algn="just" rtl="0"/>
              <a:r>
                <a:rPr lang="en-US" dirty="0" smtClean="0">
                  <a:latin typeface="Arial Black" pitchFamily="34" charset="0"/>
                </a:rPr>
                <a:t>1. </a:t>
              </a:r>
              <a:r>
                <a:rPr lang="en-US" i="0">
                  <a:solidFill>
                    <a:srgbClr val="C00000"/>
                  </a:solidFill>
                </a:rPr>
                <a:t>F</a:t>
              </a:r>
              <a:r>
                <a:rPr lang="en-US" i="0" smtClean="0">
                  <a:solidFill>
                    <a:srgbClr val="C00000"/>
                  </a:solidFill>
                </a:rPr>
                <a:t>_</a:t>
              </a:r>
              <a:r>
                <a:rPr lang="en-US" i="0">
                  <a:solidFill>
                    <a:srgbClr val="C00000"/>
                  </a:solidFill>
                </a:rPr>
                <a:t>0</a:t>
              </a:r>
              <a:r>
                <a:rPr lang="en-US" dirty="0">
                  <a:solidFill>
                    <a:srgbClr val="C00000"/>
                  </a:solidFill>
                  <a:latin typeface="Arial Black" pitchFamily="34" charset="0"/>
                </a:rPr>
                <a:t> relates killing efficiency at any temp. </a:t>
              </a:r>
              <a:r>
                <a:rPr lang="en-US" dirty="0">
                  <a:latin typeface="Arial Black" pitchFamily="34" charset="0"/>
                </a:rPr>
                <a:t>to the killing effect at the desired sterilization temperature of 121°C.</a:t>
              </a:r>
            </a:p>
          </dgm:t>
        </dgm:pt>
      </mc:Fallback>
    </mc:AlternateContent>
    <dgm:pt modelId="{7D4AE12E-C78E-4FD8-8EBF-48CC5FDE5055}" type="parTrans" cxnId="{408EC627-B210-427E-BA24-7174E746C01A}">
      <dgm:prSet/>
      <dgm:spPr/>
      <dgm:t>
        <a:bodyPr/>
        <a:lstStyle/>
        <a:p>
          <a:endParaRPr lang="en-US"/>
        </a:p>
      </dgm:t>
    </dgm:pt>
    <dgm:pt modelId="{CDC17A01-29E5-4530-8C80-9AA787B67CED}" type="sibTrans" cxnId="{408EC627-B210-427E-BA24-7174E746C01A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FD598D5D-C62B-4289-97DC-253A4B66D29A}">
          <dgm:prSet/>
          <dgm:spPr/>
          <dgm:t>
            <a:bodyPr/>
            <a:lstStyle/>
            <a:p>
              <a:pPr algn="just" rtl="0"/>
              <a:r>
                <a:rPr lang="en-US" dirty="0" smtClean="0">
                  <a:latin typeface="Arial Black" pitchFamily="34" charset="0"/>
                </a:rPr>
                <a:t>2. </a:t>
              </a:r>
              <a14:m>
                <m:oMath xmlns:m="http://schemas.openxmlformats.org/officeDocument/2006/math">
                  <m:sSub>
                    <m:sSubPr>
                      <m:ctrlPr>
                        <a:rPr lang="en-US" i="1" smtClean="0">
                          <a:solidFill>
                            <a:srgbClr val="C00000"/>
                          </a:solidFill>
                          <a:latin typeface="Cambria Math"/>
                        </a:rPr>
                      </m:ctrlPr>
                    </m:sSubPr>
                    <m:e>
                      <m:r>
                        <m:rPr>
                          <m:sty m:val="p"/>
                        </m:rPr>
                        <a:rPr lang="en-US">
                          <a:solidFill>
                            <a:srgbClr val="C00000"/>
                          </a:solidFill>
                          <a:latin typeface="Cambria Math"/>
                        </a:rPr>
                        <m:t>F</m:t>
                      </m:r>
                    </m:e>
                    <m:sub>
                      <m:r>
                        <a:rPr lang="en-US">
                          <a:solidFill>
                            <a:srgbClr val="C00000"/>
                          </a:solidFill>
                          <a:latin typeface="Cambria Math"/>
                        </a:rPr>
                        <m:t>0</m:t>
                      </m:r>
                    </m:sub>
                  </m:sSub>
                </m:oMath>
              </a14:m>
              <a:r>
                <a:rPr lang="en-US" dirty="0">
                  <a:solidFill>
                    <a:srgbClr val="C00000"/>
                  </a:solidFill>
                  <a:latin typeface="Arial Black" pitchFamily="34" charset="0"/>
                </a:rPr>
                <a:t> describing the thermal exposure time</a:t>
              </a:r>
              <a:r>
                <a:rPr lang="en-US" dirty="0">
                  <a:latin typeface="Arial Black" pitchFamily="34" charset="0"/>
                </a:rPr>
                <a:t> to which the product was exposed equivalent to 121°C.</a:t>
              </a:r>
            </a:p>
          </dgm:t>
        </dgm:pt>
      </mc:Choice>
      <mc:Fallback xmlns="">
        <dgm:pt modelId="{FD598D5D-C62B-4289-97DC-253A4B66D29A}">
          <dgm:prSet/>
          <dgm:spPr/>
          <dgm:t>
            <a:bodyPr/>
            <a:lstStyle/>
            <a:p>
              <a:pPr algn="just" rtl="0"/>
              <a:r>
                <a:rPr lang="en-US" dirty="0" smtClean="0">
                  <a:latin typeface="Arial Black" pitchFamily="34" charset="0"/>
                </a:rPr>
                <a:t>2. </a:t>
              </a:r>
              <a:r>
                <a:rPr lang="en-US" i="0">
                  <a:solidFill>
                    <a:srgbClr val="C00000"/>
                  </a:solidFill>
                </a:rPr>
                <a:t>F</a:t>
              </a:r>
              <a:r>
                <a:rPr lang="en-US" i="0" smtClean="0">
                  <a:solidFill>
                    <a:srgbClr val="C00000"/>
                  </a:solidFill>
                </a:rPr>
                <a:t>_</a:t>
              </a:r>
              <a:r>
                <a:rPr lang="en-US" i="0">
                  <a:solidFill>
                    <a:srgbClr val="C00000"/>
                  </a:solidFill>
                </a:rPr>
                <a:t>0</a:t>
              </a:r>
              <a:r>
                <a:rPr lang="en-US" dirty="0">
                  <a:solidFill>
                    <a:srgbClr val="C00000"/>
                  </a:solidFill>
                  <a:latin typeface="Arial Black" pitchFamily="34" charset="0"/>
                </a:rPr>
                <a:t> describing the thermal exposure time</a:t>
              </a:r>
              <a:r>
                <a:rPr lang="en-US" dirty="0">
                  <a:latin typeface="Arial Black" pitchFamily="34" charset="0"/>
                </a:rPr>
                <a:t> to which the product was exposed equivalent to 121°C.</a:t>
              </a:r>
            </a:p>
          </dgm:t>
        </dgm:pt>
      </mc:Fallback>
    </mc:AlternateContent>
    <dgm:pt modelId="{79E06A72-2B53-4CF8-AE4A-B1A9B71A4802}" type="parTrans" cxnId="{5BEAE53F-10C5-4EF7-9829-C1414CA2A225}">
      <dgm:prSet/>
      <dgm:spPr/>
      <dgm:t>
        <a:bodyPr/>
        <a:lstStyle/>
        <a:p>
          <a:endParaRPr lang="en-US"/>
        </a:p>
      </dgm:t>
    </dgm:pt>
    <dgm:pt modelId="{1C6F410A-ED5B-49BA-A907-04E510A27E6D}" type="sibTrans" cxnId="{5BEAE53F-10C5-4EF7-9829-C1414CA2A225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FC62CEB8-15B1-4635-A9A9-3E97E12C01C6}">
          <dgm:prSet/>
          <dgm:spPr/>
          <dgm:t>
            <a:bodyPr/>
            <a:lstStyle/>
            <a:p>
              <a:pPr algn="just" rtl="0"/>
              <a:r>
                <a:rPr lang="en-US" dirty="0" smtClean="0">
                  <a:latin typeface="Arial Black" pitchFamily="34" charset="0"/>
                </a:rPr>
                <a:t>3. </a:t>
              </a:r>
              <a14:m>
                <m:oMath xmlns:m="http://schemas.openxmlformats.org/officeDocument/2006/math">
                  <m:sSub>
                    <m:sSubPr>
                      <m:ctrlPr>
                        <a:rPr lang="en-US" i="1" smtClean="0">
                          <a:solidFill>
                            <a:srgbClr val="C00000"/>
                          </a:solidFill>
                          <a:latin typeface="Cambria Math"/>
                        </a:rPr>
                      </m:ctrlPr>
                    </m:sSubPr>
                    <m:e>
                      <m:r>
                        <m:rPr>
                          <m:sty m:val="p"/>
                        </m:rPr>
                        <a:rPr lang="en-US">
                          <a:solidFill>
                            <a:srgbClr val="C00000"/>
                          </a:solidFill>
                          <a:latin typeface="Cambria Math"/>
                        </a:rPr>
                        <m:t>F</m:t>
                      </m:r>
                    </m:e>
                    <m:sub>
                      <m:r>
                        <a:rPr lang="en-US">
                          <a:solidFill>
                            <a:srgbClr val="C00000"/>
                          </a:solidFill>
                          <a:latin typeface="Cambria Math"/>
                        </a:rPr>
                        <m:t>0</m:t>
                      </m:r>
                    </m:sub>
                  </m:sSub>
                </m:oMath>
              </a14:m>
              <a:r>
                <a:rPr lang="en-US" dirty="0">
                  <a:solidFill>
                    <a:srgbClr val="C00000"/>
                  </a:solidFill>
                  <a:latin typeface="Arial Black" pitchFamily="34" charset="0"/>
                </a:rPr>
                <a:t> incorporates the contribution of the heating and cooling portions of the temp. time profile</a:t>
              </a:r>
              <a:r>
                <a:rPr lang="en-US" dirty="0">
                  <a:latin typeface="Arial Black" pitchFamily="34" charset="0"/>
                </a:rPr>
                <a:t> with the overall lethal effect of heat upon M.O.</a:t>
              </a:r>
            </a:p>
          </dgm:t>
        </dgm:pt>
      </mc:Choice>
      <mc:Fallback xmlns="">
        <dgm:pt modelId="{FC62CEB8-15B1-4635-A9A9-3E97E12C01C6}">
          <dgm:prSet/>
          <dgm:spPr/>
          <dgm:t>
            <a:bodyPr/>
            <a:lstStyle/>
            <a:p>
              <a:pPr algn="just" rtl="0"/>
              <a:r>
                <a:rPr lang="en-US" dirty="0" smtClean="0">
                  <a:latin typeface="Arial Black" pitchFamily="34" charset="0"/>
                </a:rPr>
                <a:t>3. </a:t>
              </a:r>
              <a:r>
                <a:rPr lang="en-US" i="0">
                  <a:solidFill>
                    <a:srgbClr val="C00000"/>
                  </a:solidFill>
                </a:rPr>
                <a:t>F</a:t>
              </a:r>
              <a:r>
                <a:rPr lang="en-US" i="0" smtClean="0">
                  <a:solidFill>
                    <a:srgbClr val="C00000"/>
                  </a:solidFill>
                </a:rPr>
                <a:t>_</a:t>
              </a:r>
              <a:r>
                <a:rPr lang="en-US" i="0">
                  <a:solidFill>
                    <a:srgbClr val="C00000"/>
                  </a:solidFill>
                </a:rPr>
                <a:t>0</a:t>
              </a:r>
              <a:r>
                <a:rPr lang="en-US" dirty="0">
                  <a:solidFill>
                    <a:srgbClr val="C00000"/>
                  </a:solidFill>
                  <a:latin typeface="Arial Black" pitchFamily="34" charset="0"/>
                </a:rPr>
                <a:t> incorporates the contribution of the heating and cooling portions of the temp. time profile</a:t>
              </a:r>
              <a:r>
                <a:rPr lang="en-US" dirty="0">
                  <a:latin typeface="Arial Black" pitchFamily="34" charset="0"/>
                </a:rPr>
                <a:t> with the overall lethal effect of heat upon M.O.</a:t>
              </a:r>
            </a:p>
          </dgm:t>
        </dgm:pt>
      </mc:Fallback>
    </mc:AlternateContent>
    <dgm:pt modelId="{E14B05B5-3B9E-40D6-8DAA-9E69C62CE38C}" type="parTrans" cxnId="{645900A8-CCFA-4896-A318-AF3499FC97C3}">
      <dgm:prSet/>
      <dgm:spPr/>
      <dgm:t>
        <a:bodyPr/>
        <a:lstStyle/>
        <a:p>
          <a:endParaRPr lang="en-US"/>
        </a:p>
      </dgm:t>
    </dgm:pt>
    <dgm:pt modelId="{FE7E060E-EF1F-4030-A474-853736DE4094}" type="sibTrans" cxnId="{645900A8-CCFA-4896-A318-AF3499FC97C3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A81D3640-3FB5-43CD-8D15-6C84750EC535}">
          <dgm:prSet custT="1"/>
          <dgm:spPr/>
          <dgm:t>
            <a:bodyPr/>
            <a:lstStyle/>
            <a:p>
              <a:pPr algn="just" rtl="0"/>
              <a:r>
                <a:rPr lang="en-US" sz="1400" dirty="0" smtClean="0">
                  <a:latin typeface="Arial Black" pitchFamily="34" charset="0"/>
                </a:rPr>
                <a:t>4. </a:t>
              </a:r>
              <a14:m>
                <m:oMath xmlns:m="http://schemas.openxmlformats.org/officeDocument/2006/math">
                  <m:sSub>
                    <m:sSubPr>
                      <m:ctrlPr>
                        <a:rPr lang="en-US" sz="1400" i="1" smtClean="0">
                          <a:solidFill>
                            <a:srgbClr val="C00000"/>
                          </a:solidFill>
                          <a:latin typeface="Cambria Math"/>
                        </a:rPr>
                      </m:ctrlPr>
                    </m:sSubPr>
                    <m:e>
                      <m:r>
                        <m:rPr>
                          <m:sty m:val="p"/>
                        </m:rPr>
                        <a:rPr lang="en-US" sz="1400">
                          <a:solidFill>
                            <a:srgbClr val="C00000"/>
                          </a:solidFill>
                          <a:latin typeface="Cambria Math"/>
                        </a:rPr>
                        <m:t>F</m:t>
                      </m:r>
                    </m:e>
                    <m:sub>
                      <m:r>
                        <a:rPr lang="en-US" sz="1400">
                          <a:solidFill>
                            <a:srgbClr val="C00000"/>
                          </a:solidFill>
                          <a:latin typeface="Cambria Math"/>
                        </a:rPr>
                        <m:t>0</m:t>
                      </m:r>
                    </m:sub>
                  </m:sSub>
                  <m:r>
                    <a:rPr lang="en-US" sz="1400" b="0" i="0">
                      <a:solidFill>
                        <a:srgbClr val="C00000"/>
                      </a:solidFill>
                      <a:latin typeface="Cambria Math"/>
                    </a:rPr>
                    <m:t> </m:t>
                  </m:r>
                </m:oMath>
              </a14:m>
              <a:r>
                <a:rPr lang="en-US" sz="1400" dirty="0">
                  <a:solidFill>
                    <a:srgbClr val="C00000"/>
                  </a:solidFill>
                  <a:latin typeface="Arial Black" pitchFamily="34" charset="0"/>
                </a:rPr>
                <a:t>describe the lethal effect upon M.O. at the coolest location in the sterilizer</a:t>
              </a:r>
              <a:r>
                <a:rPr lang="en-US" sz="1400" dirty="0">
                  <a:latin typeface="Arial Black" pitchFamily="34" charset="0"/>
                </a:rPr>
                <a:t>, represents the most conservative estimate of the degree of destruction of M.O., and thus </a:t>
              </a:r>
              <a:r>
                <a:rPr lang="en-US" sz="1400" u="sng" dirty="0">
                  <a:latin typeface="Arial Black" pitchFamily="34" charset="0"/>
                </a:rPr>
                <a:t>the safest conditions for determining cycle time</a:t>
              </a:r>
              <a:r>
                <a:rPr lang="en-US" sz="1400" dirty="0">
                  <a:latin typeface="Arial Black" pitchFamily="34" charset="0"/>
                </a:rPr>
                <a:t>.</a:t>
              </a:r>
            </a:p>
          </dgm:t>
        </dgm:pt>
      </mc:Choice>
      <mc:Fallback xmlns="">
        <dgm:pt modelId="{A81D3640-3FB5-43CD-8D15-6C84750EC535}">
          <dgm:prSet custT="1"/>
          <dgm:spPr/>
          <dgm:t>
            <a:bodyPr/>
            <a:lstStyle/>
            <a:p>
              <a:pPr algn="just" rtl="0"/>
              <a:r>
                <a:rPr lang="en-US" sz="1400" dirty="0" smtClean="0">
                  <a:latin typeface="Arial Black" pitchFamily="34" charset="0"/>
                </a:rPr>
                <a:t>4. </a:t>
              </a:r>
              <a:r>
                <a:rPr lang="en-US" sz="1400" i="0">
                  <a:solidFill>
                    <a:srgbClr val="C00000"/>
                  </a:solidFill>
                </a:rPr>
                <a:t>F</a:t>
              </a:r>
              <a:r>
                <a:rPr lang="en-US" sz="1400" i="0" smtClean="0">
                  <a:solidFill>
                    <a:srgbClr val="C00000"/>
                  </a:solidFill>
                </a:rPr>
                <a:t>_</a:t>
              </a:r>
              <a:r>
                <a:rPr lang="en-US" sz="1400" i="0">
                  <a:solidFill>
                    <a:srgbClr val="C00000"/>
                  </a:solidFill>
                </a:rPr>
                <a:t>0</a:t>
              </a:r>
              <a:r>
                <a:rPr lang="en-US" sz="1400" b="0" i="0">
                  <a:solidFill>
                    <a:srgbClr val="C00000"/>
                  </a:solidFill>
                </a:rPr>
                <a:t>  </a:t>
              </a:r>
              <a:r>
                <a:rPr lang="en-US" sz="1400" dirty="0">
                  <a:solidFill>
                    <a:srgbClr val="C00000"/>
                  </a:solidFill>
                  <a:latin typeface="Arial Black" pitchFamily="34" charset="0"/>
                </a:rPr>
                <a:t>describe the lethal effect upon M.O. at the coolest location in the sterilizer</a:t>
              </a:r>
              <a:r>
                <a:rPr lang="en-US" sz="1400" dirty="0">
                  <a:latin typeface="Arial Black" pitchFamily="34" charset="0"/>
                </a:rPr>
                <a:t>, represents the most conservative estimate of the degree of destruction of M.O., and thus </a:t>
              </a:r>
              <a:r>
                <a:rPr lang="en-US" sz="1400" u="sng" dirty="0">
                  <a:latin typeface="Arial Black" pitchFamily="34" charset="0"/>
                </a:rPr>
                <a:t>the safest conditions for determining cycle time</a:t>
              </a:r>
              <a:r>
                <a:rPr lang="en-US" sz="1400" dirty="0">
                  <a:latin typeface="Arial Black" pitchFamily="34" charset="0"/>
                </a:rPr>
                <a:t>.</a:t>
              </a:r>
            </a:p>
          </dgm:t>
        </dgm:pt>
      </mc:Fallback>
    </mc:AlternateContent>
    <dgm:pt modelId="{9B44775B-8CF4-4951-965E-DD3AAE4D872F}" type="parTrans" cxnId="{E3E2CDBF-3208-4637-BB28-99E28D69674C}">
      <dgm:prSet/>
      <dgm:spPr/>
      <dgm:t>
        <a:bodyPr/>
        <a:lstStyle/>
        <a:p>
          <a:endParaRPr lang="en-US"/>
        </a:p>
      </dgm:t>
    </dgm:pt>
    <dgm:pt modelId="{326325DA-74A9-4027-84BE-F75A0FC13548}" type="sibTrans" cxnId="{E3E2CDBF-3208-4637-BB28-99E28D69674C}">
      <dgm:prSet/>
      <dgm:spPr/>
      <dgm:t>
        <a:bodyPr/>
        <a:lstStyle/>
        <a:p>
          <a:endParaRPr lang="en-US"/>
        </a:p>
      </dgm:t>
    </dgm:pt>
    <dgm:pt modelId="{F77779A3-EC60-4F92-AC07-E3FD45151475}" type="pres">
      <dgm:prSet presAssocID="{84BF8D8C-AC71-4BB8-A730-26B3797B192E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A214DF6D-C8F4-47AA-8498-5CE8279B49C8}" type="pres">
      <dgm:prSet presAssocID="{5D4F452B-6102-4180-A234-52D912966634}" presName="parenttextcomposite" presStyleCnt="0"/>
      <dgm:spPr/>
    </dgm:pt>
    <dgm:pt modelId="{FBD38378-2CB7-44F9-AD1A-9DD25D29CFC8}" type="pres">
      <dgm:prSet presAssocID="{5D4F452B-6102-4180-A234-52D912966634}" presName="parenttext" presStyleLbl="revTx" presStyleIdx="0" presStyleCnt="5" custScaleY="39571" custLinFactNeighborX="1267" custLinFactNeighborY="-3216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2EE3C6-070D-47CD-85CF-7AC6B5DD2E63}" type="pres">
      <dgm:prSet presAssocID="{5D4F452B-6102-4180-A234-52D912966634}" presName="parallelogramComposite" presStyleCnt="0"/>
      <dgm:spPr/>
    </dgm:pt>
    <dgm:pt modelId="{A350C9DE-291A-4CE6-A750-310958D5ACC9}" type="pres">
      <dgm:prSet presAssocID="{5D4F452B-6102-4180-A234-52D912966634}" presName="parallelogram1" presStyleLbl="alignNode1" presStyleIdx="0" presStyleCnt="35"/>
      <dgm:spPr/>
    </dgm:pt>
    <dgm:pt modelId="{06DF560D-FDD2-40CC-AB2D-26E0BE999BB9}" type="pres">
      <dgm:prSet presAssocID="{5D4F452B-6102-4180-A234-52D912966634}" presName="parallelogram2" presStyleLbl="alignNode1" presStyleIdx="1" presStyleCnt="35"/>
      <dgm:spPr/>
    </dgm:pt>
    <dgm:pt modelId="{FA950761-3EF4-4A75-B11E-7739A758DA62}" type="pres">
      <dgm:prSet presAssocID="{5D4F452B-6102-4180-A234-52D912966634}" presName="parallelogram3" presStyleLbl="alignNode1" presStyleIdx="2" presStyleCnt="35"/>
      <dgm:spPr/>
    </dgm:pt>
    <dgm:pt modelId="{932BB020-656B-41D4-AA7D-93787C2EE19A}" type="pres">
      <dgm:prSet presAssocID="{5D4F452B-6102-4180-A234-52D912966634}" presName="parallelogram4" presStyleLbl="alignNode1" presStyleIdx="3" presStyleCnt="35"/>
      <dgm:spPr/>
    </dgm:pt>
    <dgm:pt modelId="{531ED01C-5173-4CBD-90BA-F2584272FEAF}" type="pres">
      <dgm:prSet presAssocID="{5D4F452B-6102-4180-A234-52D912966634}" presName="parallelogram5" presStyleLbl="alignNode1" presStyleIdx="4" presStyleCnt="35"/>
      <dgm:spPr/>
    </dgm:pt>
    <dgm:pt modelId="{84A6CB21-AD53-44DC-A4A6-BCDBA1506B8A}" type="pres">
      <dgm:prSet presAssocID="{5D4F452B-6102-4180-A234-52D912966634}" presName="parallelogram6" presStyleLbl="alignNode1" presStyleIdx="5" presStyleCnt="35"/>
      <dgm:spPr/>
    </dgm:pt>
    <dgm:pt modelId="{C6EA3D3A-D787-4AE5-BF63-39F370C7D06C}" type="pres">
      <dgm:prSet presAssocID="{5D4F452B-6102-4180-A234-52D912966634}" presName="parallelogram7" presStyleLbl="alignNode1" presStyleIdx="6" presStyleCnt="35"/>
      <dgm:spPr/>
    </dgm:pt>
    <dgm:pt modelId="{89EAF5F4-CD18-44B0-8867-5B00E71940FC}" type="pres">
      <dgm:prSet presAssocID="{2AFB2FA0-4FA0-4222-8A8F-5A2BF53DD203}" presName="sibTrans" presStyleCnt="0"/>
      <dgm:spPr/>
    </dgm:pt>
    <dgm:pt modelId="{D01EDEEB-528D-4E75-ACF6-487E54C69BA0}" type="pres">
      <dgm:prSet presAssocID="{AB6EA18C-536B-4CCF-B58A-6DDCFC595FF4}" presName="parenttextcomposite" presStyleCnt="0"/>
      <dgm:spPr/>
    </dgm:pt>
    <dgm:pt modelId="{014AA90D-4BB8-4826-AF94-32EB1D54DF4E}" type="pres">
      <dgm:prSet presAssocID="{AB6EA18C-536B-4CCF-B58A-6DDCFC595FF4}" presName="parenttext" presStyleLbl="revTx" presStyleIdx="1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849A4F-FD5E-4F98-9407-65A996FD75F5}" type="pres">
      <dgm:prSet presAssocID="{AB6EA18C-536B-4CCF-B58A-6DDCFC595FF4}" presName="parallelogramComposite" presStyleCnt="0"/>
      <dgm:spPr/>
    </dgm:pt>
    <dgm:pt modelId="{D60C9637-C88D-4934-88CD-5BCECC2C19C6}" type="pres">
      <dgm:prSet presAssocID="{AB6EA18C-536B-4CCF-B58A-6DDCFC595FF4}" presName="parallelogram1" presStyleLbl="alignNode1" presStyleIdx="7" presStyleCnt="35"/>
      <dgm:spPr/>
    </dgm:pt>
    <dgm:pt modelId="{DB06C870-E578-4530-978D-C9A646EA81A4}" type="pres">
      <dgm:prSet presAssocID="{AB6EA18C-536B-4CCF-B58A-6DDCFC595FF4}" presName="parallelogram2" presStyleLbl="alignNode1" presStyleIdx="8" presStyleCnt="35"/>
      <dgm:spPr/>
    </dgm:pt>
    <dgm:pt modelId="{18B2FBE6-71ED-42F5-8359-A00C6DC38BF8}" type="pres">
      <dgm:prSet presAssocID="{AB6EA18C-536B-4CCF-B58A-6DDCFC595FF4}" presName="parallelogram3" presStyleLbl="alignNode1" presStyleIdx="9" presStyleCnt="35"/>
      <dgm:spPr/>
    </dgm:pt>
    <dgm:pt modelId="{523836CC-414E-4591-AF0F-BC9A6BFBB4F3}" type="pres">
      <dgm:prSet presAssocID="{AB6EA18C-536B-4CCF-B58A-6DDCFC595FF4}" presName="parallelogram4" presStyleLbl="alignNode1" presStyleIdx="10" presStyleCnt="35"/>
      <dgm:spPr/>
    </dgm:pt>
    <dgm:pt modelId="{430C7613-B03F-443A-AB26-D1D55C99F3E5}" type="pres">
      <dgm:prSet presAssocID="{AB6EA18C-536B-4CCF-B58A-6DDCFC595FF4}" presName="parallelogram5" presStyleLbl="alignNode1" presStyleIdx="11" presStyleCnt="35"/>
      <dgm:spPr/>
    </dgm:pt>
    <dgm:pt modelId="{9A4DCE93-CD2A-4B1B-B398-64674F93B943}" type="pres">
      <dgm:prSet presAssocID="{AB6EA18C-536B-4CCF-B58A-6DDCFC595FF4}" presName="parallelogram6" presStyleLbl="alignNode1" presStyleIdx="12" presStyleCnt="35"/>
      <dgm:spPr/>
    </dgm:pt>
    <dgm:pt modelId="{B8FF571E-1D5B-45D3-BEC3-B8F2EE333AF6}" type="pres">
      <dgm:prSet presAssocID="{AB6EA18C-536B-4CCF-B58A-6DDCFC595FF4}" presName="parallelogram7" presStyleLbl="alignNode1" presStyleIdx="13" presStyleCnt="35"/>
      <dgm:spPr/>
    </dgm:pt>
    <dgm:pt modelId="{948E2E67-EF07-41C8-94D4-4E5F974D56C0}" type="pres">
      <dgm:prSet presAssocID="{CDC17A01-29E5-4530-8C80-9AA787B67CED}" presName="sibTrans" presStyleCnt="0"/>
      <dgm:spPr/>
    </dgm:pt>
    <dgm:pt modelId="{052673CC-C760-4B4C-B568-7A90F4A71653}" type="pres">
      <dgm:prSet presAssocID="{FD598D5D-C62B-4289-97DC-253A4B66D29A}" presName="parenttextcomposite" presStyleCnt="0"/>
      <dgm:spPr/>
    </dgm:pt>
    <dgm:pt modelId="{11ED596B-43E5-45AE-BAF0-C766EAD5535C}" type="pres">
      <dgm:prSet presAssocID="{FD598D5D-C62B-4289-97DC-253A4B66D29A}" presName="parenttext" presStyleLbl="revTx" presStyleIdx="2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509BA0-84D9-48E5-8FD9-05D3707274E6}" type="pres">
      <dgm:prSet presAssocID="{FD598D5D-C62B-4289-97DC-253A4B66D29A}" presName="parallelogramComposite" presStyleCnt="0"/>
      <dgm:spPr/>
    </dgm:pt>
    <dgm:pt modelId="{5C5D0BB5-03BA-4B4E-93EB-44B7C7137A3A}" type="pres">
      <dgm:prSet presAssocID="{FD598D5D-C62B-4289-97DC-253A4B66D29A}" presName="parallelogram1" presStyleLbl="alignNode1" presStyleIdx="14" presStyleCnt="35"/>
      <dgm:spPr/>
    </dgm:pt>
    <dgm:pt modelId="{E72092AD-DE2F-475A-86EB-E22775FFE44A}" type="pres">
      <dgm:prSet presAssocID="{FD598D5D-C62B-4289-97DC-253A4B66D29A}" presName="parallelogram2" presStyleLbl="alignNode1" presStyleIdx="15" presStyleCnt="35"/>
      <dgm:spPr/>
    </dgm:pt>
    <dgm:pt modelId="{F3282875-C78E-4935-8A5C-EC87383511A3}" type="pres">
      <dgm:prSet presAssocID="{FD598D5D-C62B-4289-97DC-253A4B66D29A}" presName="parallelogram3" presStyleLbl="alignNode1" presStyleIdx="16" presStyleCnt="35"/>
      <dgm:spPr/>
    </dgm:pt>
    <dgm:pt modelId="{C193F882-C114-43AD-9955-CCB495D5BA20}" type="pres">
      <dgm:prSet presAssocID="{FD598D5D-C62B-4289-97DC-253A4B66D29A}" presName="parallelogram4" presStyleLbl="alignNode1" presStyleIdx="17" presStyleCnt="35"/>
      <dgm:spPr/>
    </dgm:pt>
    <dgm:pt modelId="{7B2C823C-64B0-4609-95BF-FEC189B751E6}" type="pres">
      <dgm:prSet presAssocID="{FD598D5D-C62B-4289-97DC-253A4B66D29A}" presName="parallelogram5" presStyleLbl="alignNode1" presStyleIdx="18" presStyleCnt="35"/>
      <dgm:spPr/>
    </dgm:pt>
    <dgm:pt modelId="{51028C5E-8BC4-4373-B28C-86301FBE4F6D}" type="pres">
      <dgm:prSet presAssocID="{FD598D5D-C62B-4289-97DC-253A4B66D29A}" presName="parallelogram6" presStyleLbl="alignNode1" presStyleIdx="19" presStyleCnt="35"/>
      <dgm:spPr/>
    </dgm:pt>
    <dgm:pt modelId="{C1E324A6-88EA-4A79-B9A7-6210FCCF678E}" type="pres">
      <dgm:prSet presAssocID="{FD598D5D-C62B-4289-97DC-253A4B66D29A}" presName="parallelogram7" presStyleLbl="alignNode1" presStyleIdx="20" presStyleCnt="35"/>
      <dgm:spPr/>
    </dgm:pt>
    <dgm:pt modelId="{87B815A1-5098-4F32-8363-2D1646A99F9B}" type="pres">
      <dgm:prSet presAssocID="{1C6F410A-ED5B-49BA-A907-04E510A27E6D}" presName="sibTrans" presStyleCnt="0"/>
      <dgm:spPr/>
    </dgm:pt>
    <dgm:pt modelId="{1803E680-0C2C-47DA-9067-8F2411B167D1}" type="pres">
      <dgm:prSet presAssocID="{FC62CEB8-15B1-4635-A9A9-3E97E12C01C6}" presName="parenttextcomposite" presStyleCnt="0"/>
      <dgm:spPr/>
    </dgm:pt>
    <dgm:pt modelId="{3086E825-4F15-4A73-AAF3-7607C6CCBF56}" type="pres">
      <dgm:prSet presAssocID="{FC62CEB8-15B1-4635-A9A9-3E97E12C01C6}" presName="parenttext" presStyleLbl="revTx" presStyleIdx="3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E0A401-8808-465C-856E-1D034A336FDF}" type="pres">
      <dgm:prSet presAssocID="{FC62CEB8-15B1-4635-A9A9-3E97E12C01C6}" presName="parallelogramComposite" presStyleCnt="0"/>
      <dgm:spPr/>
    </dgm:pt>
    <dgm:pt modelId="{5B1D5BFD-4DA6-490C-B87A-D523B15F57D3}" type="pres">
      <dgm:prSet presAssocID="{FC62CEB8-15B1-4635-A9A9-3E97E12C01C6}" presName="parallelogram1" presStyleLbl="alignNode1" presStyleIdx="21" presStyleCnt="35"/>
      <dgm:spPr/>
    </dgm:pt>
    <dgm:pt modelId="{BEE11F59-B03F-47CD-A375-5FA9AAFEA1FA}" type="pres">
      <dgm:prSet presAssocID="{FC62CEB8-15B1-4635-A9A9-3E97E12C01C6}" presName="parallelogram2" presStyleLbl="alignNode1" presStyleIdx="22" presStyleCnt="35"/>
      <dgm:spPr/>
    </dgm:pt>
    <dgm:pt modelId="{CD37C69C-E812-4802-A79F-E46EBCF6395A}" type="pres">
      <dgm:prSet presAssocID="{FC62CEB8-15B1-4635-A9A9-3E97E12C01C6}" presName="parallelogram3" presStyleLbl="alignNode1" presStyleIdx="23" presStyleCnt="35"/>
      <dgm:spPr/>
    </dgm:pt>
    <dgm:pt modelId="{788EB06F-E9B5-4681-B308-4DBA16788DF9}" type="pres">
      <dgm:prSet presAssocID="{FC62CEB8-15B1-4635-A9A9-3E97E12C01C6}" presName="parallelogram4" presStyleLbl="alignNode1" presStyleIdx="24" presStyleCnt="35"/>
      <dgm:spPr/>
    </dgm:pt>
    <dgm:pt modelId="{0317CD9B-59DB-4DCE-A582-52B62556AF5C}" type="pres">
      <dgm:prSet presAssocID="{FC62CEB8-15B1-4635-A9A9-3E97E12C01C6}" presName="parallelogram5" presStyleLbl="alignNode1" presStyleIdx="25" presStyleCnt="35"/>
      <dgm:spPr/>
    </dgm:pt>
    <dgm:pt modelId="{BA664A96-00A5-4CCD-9409-238D73F87E3E}" type="pres">
      <dgm:prSet presAssocID="{FC62CEB8-15B1-4635-A9A9-3E97E12C01C6}" presName="parallelogram6" presStyleLbl="alignNode1" presStyleIdx="26" presStyleCnt="35"/>
      <dgm:spPr/>
    </dgm:pt>
    <dgm:pt modelId="{3DADAB04-BA40-412C-B5B2-AB4E2C6CEBA7}" type="pres">
      <dgm:prSet presAssocID="{FC62CEB8-15B1-4635-A9A9-3E97E12C01C6}" presName="parallelogram7" presStyleLbl="alignNode1" presStyleIdx="27" presStyleCnt="35"/>
      <dgm:spPr/>
    </dgm:pt>
    <dgm:pt modelId="{B84CE1DF-5ECA-4184-A474-6DE4A5BDFC81}" type="pres">
      <dgm:prSet presAssocID="{FE7E060E-EF1F-4030-A474-853736DE4094}" presName="sibTrans" presStyleCnt="0"/>
      <dgm:spPr/>
    </dgm:pt>
    <dgm:pt modelId="{2C0288D0-7F03-4A91-928C-B3F8EDB0AE9D}" type="pres">
      <dgm:prSet presAssocID="{A81D3640-3FB5-43CD-8D15-6C84750EC535}" presName="parenttextcomposite" presStyleCnt="0"/>
      <dgm:spPr/>
    </dgm:pt>
    <dgm:pt modelId="{B135AF8D-FD33-4BB3-ADA7-BE22DAABA6EB}" type="pres">
      <dgm:prSet presAssocID="{A81D3640-3FB5-43CD-8D15-6C84750EC535}" presName="parenttext" presStyleLbl="revTx" presStyleIdx="4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FEE46F-9EEA-4AF6-BB7B-F20168B27C31}" type="pres">
      <dgm:prSet presAssocID="{A81D3640-3FB5-43CD-8D15-6C84750EC535}" presName="parallelogramComposite" presStyleCnt="0"/>
      <dgm:spPr/>
    </dgm:pt>
    <dgm:pt modelId="{BD79E618-3517-46AA-99C7-0086A808C13D}" type="pres">
      <dgm:prSet presAssocID="{A81D3640-3FB5-43CD-8D15-6C84750EC535}" presName="parallelogram1" presStyleLbl="alignNode1" presStyleIdx="28" presStyleCnt="35"/>
      <dgm:spPr/>
    </dgm:pt>
    <dgm:pt modelId="{C4AE9CD6-D036-4601-98B7-C17DD753984F}" type="pres">
      <dgm:prSet presAssocID="{A81D3640-3FB5-43CD-8D15-6C84750EC535}" presName="parallelogram2" presStyleLbl="alignNode1" presStyleIdx="29" presStyleCnt="35"/>
      <dgm:spPr/>
    </dgm:pt>
    <dgm:pt modelId="{64828D22-3C67-45D1-886A-B17DE81F5A42}" type="pres">
      <dgm:prSet presAssocID="{A81D3640-3FB5-43CD-8D15-6C84750EC535}" presName="parallelogram3" presStyleLbl="alignNode1" presStyleIdx="30" presStyleCnt="35"/>
      <dgm:spPr/>
    </dgm:pt>
    <dgm:pt modelId="{20987A37-3903-456A-8C37-BD1E1443793A}" type="pres">
      <dgm:prSet presAssocID="{A81D3640-3FB5-43CD-8D15-6C84750EC535}" presName="parallelogram4" presStyleLbl="alignNode1" presStyleIdx="31" presStyleCnt="35"/>
      <dgm:spPr/>
    </dgm:pt>
    <dgm:pt modelId="{189162AB-42E0-482F-AB98-4D6B10F358EB}" type="pres">
      <dgm:prSet presAssocID="{A81D3640-3FB5-43CD-8D15-6C84750EC535}" presName="parallelogram5" presStyleLbl="alignNode1" presStyleIdx="32" presStyleCnt="35"/>
      <dgm:spPr/>
    </dgm:pt>
    <dgm:pt modelId="{290CF383-0663-4983-B389-5CFCCCDC9C1A}" type="pres">
      <dgm:prSet presAssocID="{A81D3640-3FB5-43CD-8D15-6C84750EC535}" presName="parallelogram6" presStyleLbl="alignNode1" presStyleIdx="33" presStyleCnt="35"/>
      <dgm:spPr/>
    </dgm:pt>
    <dgm:pt modelId="{A67D8365-649A-4470-A18D-129C6BDF46F2}" type="pres">
      <dgm:prSet presAssocID="{A81D3640-3FB5-43CD-8D15-6C84750EC535}" presName="parallelogram7" presStyleLbl="alignNode1" presStyleIdx="34" presStyleCnt="35"/>
      <dgm:spPr/>
    </dgm:pt>
  </dgm:ptLst>
  <dgm:cxnLst>
    <dgm:cxn modelId="{A9677B09-2ADE-46D9-B140-42BD7B71A3A5}" type="presOf" srcId="{FD598D5D-C62B-4289-97DC-253A4B66D29A}" destId="{11ED596B-43E5-45AE-BAF0-C766EAD5535C}" srcOrd="0" destOrd="0" presId="urn:microsoft.com/office/officeart/2008/layout/VerticalAccentList"/>
    <dgm:cxn modelId="{779E486D-F3E3-45D0-904F-91C73A04EFA6}" type="presOf" srcId="{AB6EA18C-536B-4CCF-B58A-6DDCFC595FF4}" destId="{014AA90D-4BB8-4826-AF94-32EB1D54DF4E}" srcOrd="0" destOrd="0" presId="urn:microsoft.com/office/officeart/2008/layout/VerticalAccentList"/>
    <dgm:cxn modelId="{D60A1979-D389-49E0-A0FA-DAD51BFD6F96}" type="presOf" srcId="{5D4F452B-6102-4180-A234-52D912966634}" destId="{FBD38378-2CB7-44F9-AD1A-9DD25D29CFC8}" srcOrd="0" destOrd="0" presId="urn:microsoft.com/office/officeart/2008/layout/VerticalAccentList"/>
    <dgm:cxn modelId="{376080CF-2C5F-437E-B9B3-CA3C72762D5F}" type="presOf" srcId="{FC62CEB8-15B1-4635-A9A9-3E97E12C01C6}" destId="{3086E825-4F15-4A73-AAF3-7607C6CCBF56}" srcOrd="0" destOrd="0" presId="urn:microsoft.com/office/officeart/2008/layout/VerticalAccentList"/>
    <dgm:cxn modelId="{3393D64F-1AB1-4958-96FD-8F168E6DEBF6}" srcId="{84BF8D8C-AC71-4BB8-A730-26B3797B192E}" destId="{5D4F452B-6102-4180-A234-52D912966634}" srcOrd="0" destOrd="0" parTransId="{FECE8F28-0CC2-4529-B10D-C2D921419E22}" sibTransId="{2AFB2FA0-4FA0-4222-8A8F-5A2BF53DD203}"/>
    <dgm:cxn modelId="{408EC627-B210-427E-BA24-7174E746C01A}" srcId="{84BF8D8C-AC71-4BB8-A730-26B3797B192E}" destId="{AB6EA18C-536B-4CCF-B58A-6DDCFC595FF4}" srcOrd="1" destOrd="0" parTransId="{7D4AE12E-C78E-4FD8-8EBF-48CC5FDE5055}" sibTransId="{CDC17A01-29E5-4530-8C80-9AA787B67CED}"/>
    <dgm:cxn modelId="{6CDA52BD-5899-4FE9-AC57-F4FE3FFB1740}" type="presOf" srcId="{84BF8D8C-AC71-4BB8-A730-26B3797B192E}" destId="{F77779A3-EC60-4F92-AC07-E3FD45151475}" srcOrd="0" destOrd="0" presId="urn:microsoft.com/office/officeart/2008/layout/VerticalAccentList"/>
    <dgm:cxn modelId="{5BEAE53F-10C5-4EF7-9829-C1414CA2A225}" srcId="{84BF8D8C-AC71-4BB8-A730-26B3797B192E}" destId="{FD598D5D-C62B-4289-97DC-253A4B66D29A}" srcOrd="2" destOrd="0" parTransId="{79E06A72-2B53-4CF8-AE4A-B1A9B71A4802}" sibTransId="{1C6F410A-ED5B-49BA-A907-04E510A27E6D}"/>
    <dgm:cxn modelId="{645900A8-CCFA-4896-A318-AF3499FC97C3}" srcId="{84BF8D8C-AC71-4BB8-A730-26B3797B192E}" destId="{FC62CEB8-15B1-4635-A9A9-3E97E12C01C6}" srcOrd="3" destOrd="0" parTransId="{E14B05B5-3B9E-40D6-8DAA-9E69C62CE38C}" sibTransId="{FE7E060E-EF1F-4030-A474-853736DE4094}"/>
    <dgm:cxn modelId="{D5C41EEF-91CF-453C-97D9-6735317C5061}" type="presOf" srcId="{A81D3640-3FB5-43CD-8D15-6C84750EC535}" destId="{B135AF8D-FD33-4BB3-ADA7-BE22DAABA6EB}" srcOrd="0" destOrd="0" presId="urn:microsoft.com/office/officeart/2008/layout/VerticalAccentList"/>
    <dgm:cxn modelId="{E3E2CDBF-3208-4637-BB28-99E28D69674C}" srcId="{84BF8D8C-AC71-4BB8-A730-26B3797B192E}" destId="{A81D3640-3FB5-43CD-8D15-6C84750EC535}" srcOrd="4" destOrd="0" parTransId="{9B44775B-8CF4-4951-965E-DD3AAE4D872F}" sibTransId="{326325DA-74A9-4027-84BE-F75A0FC13548}"/>
    <dgm:cxn modelId="{C1A1DB3A-B2E5-4980-88E9-9C74B172F934}" type="presParOf" srcId="{F77779A3-EC60-4F92-AC07-E3FD45151475}" destId="{A214DF6D-C8F4-47AA-8498-5CE8279B49C8}" srcOrd="0" destOrd="0" presId="urn:microsoft.com/office/officeart/2008/layout/VerticalAccentList"/>
    <dgm:cxn modelId="{EFE2549C-7647-4655-A381-FEA231A2785B}" type="presParOf" srcId="{A214DF6D-C8F4-47AA-8498-5CE8279B49C8}" destId="{FBD38378-2CB7-44F9-AD1A-9DD25D29CFC8}" srcOrd="0" destOrd="0" presId="urn:microsoft.com/office/officeart/2008/layout/VerticalAccentList"/>
    <dgm:cxn modelId="{FD79B495-4DDB-468C-94B9-81C85EE105DA}" type="presParOf" srcId="{F77779A3-EC60-4F92-AC07-E3FD45151475}" destId="{CC2EE3C6-070D-47CD-85CF-7AC6B5DD2E63}" srcOrd="1" destOrd="0" presId="urn:microsoft.com/office/officeart/2008/layout/VerticalAccentList"/>
    <dgm:cxn modelId="{8DF00D94-0A5F-4472-AD01-A2180C479DD4}" type="presParOf" srcId="{CC2EE3C6-070D-47CD-85CF-7AC6B5DD2E63}" destId="{A350C9DE-291A-4CE6-A750-310958D5ACC9}" srcOrd="0" destOrd="0" presId="urn:microsoft.com/office/officeart/2008/layout/VerticalAccentList"/>
    <dgm:cxn modelId="{8072716D-6623-437E-97AA-C6A284B47F3B}" type="presParOf" srcId="{CC2EE3C6-070D-47CD-85CF-7AC6B5DD2E63}" destId="{06DF560D-FDD2-40CC-AB2D-26E0BE999BB9}" srcOrd="1" destOrd="0" presId="urn:microsoft.com/office/officeart/2008/layout/VerticalAccentList"/>
    <dgm:cxn modelId="{964D80E3-4529-4970-B10F-C09233C206EC}" type="presParOf" srcId="{CC2EE3C6-070D-47CD-85CF-7AC6B5DD2E63}" destId="{FA950761-3EF4-4A75-B11E-7739A758DA62}" srcOrd="2" destOrd="0" presId="urn:microsoft.com/office/officeart/2008/layout/VerticalAccentList"/>
    <dgm:cxn modelId="{A5151DA5-248D-4E6A-A35D-68A896949277}" type="presParOf" srcId="{CC2EE3C6-070D-47CD-85CF-7AC6B5DD2E63}" destId="{932BB020-656B-41D4-AA7D-93787C2EE19A}" srcOrd="3" destOrd="0" presId="urn:microsoft.com/office/officeart/2008/layout/VerticalAccentList"/>
    <dgm:cxn modelId="{5E16E9CE-CF8A-4209-8BDB-924F8B1269E5}" type="presParOf" srcId="{CC2EE3C6-070D-47CD-85CF-7AC6B5DD2E63}" destId="{531ED01C-5173-4CBD-90BA-F2584272FEAF}" srcOrd="4" destOrd="0" presId="urn:microsoft.com/office/officeart/2008/layout/VerticalAccentList"/>
    <dgm:cxn modelId="{2E71841C-C8CA-465E-BDFB-97390D70F16D}" type="presParOf" srcId="{CC2EE3C6-070D-47CD-85CF-7AC6B5DD2E63}" destId="{84A6CB21-AD53-44DC-A4A6-BCDBA1506B8A}" srcOrd="5" destOrd="0" presId="urn:microsoft.com/office/officeart/2008/layout/VerticalAccentList"/>
    <dgm:cxn modelId="{4D9A8EE1-5B58-485A-B6FE-BEC595907BCA}" type="presParOf" srcId="{CC2EE3C6-070D-47CD-85CF-7AC6B5DD2E63}" destId="{C6EA3D3A-D787-4AE5-BF63-39F370C7D06C}" srcOrd="6" destOrd="0" presId="urn:microsoft.com/office/officeart/2008/layout/VerticalAccentList"/>
    <dgm:cxn modelId="{B774941A-544C-496D-A5F5-C3F661BE9989}" type="presParOf" srcId="{F77779A3-EC60-4F92-AC07-E3FD45151475}" destId="{89EAF5F4-CD18-44B0-8867-5B00E71940FC}" srcOrd="2" destOrd="0" presId="urn:microsoft.com/office/officeart/2008/layout/VerticalAccentList"/>
    <dgm:cxn modelId="{A1587453-662F-446C-8CBA-4D1E97975F3D}" type="presParOf" srcId="{F77779A3-EC60-4F92-AC07-E3FD45151475}" destId="{D01EDEEB-528D-4E75-ACF6-487E54C69BA0}" srcOrd="3" destOrd="0" presId="urn:microsoft.com/office/officeart/2008/layout/VerticalAccentList"/>
    <dgm:cxn modelId="{C2FDF6DB-D599-473A-A05B-D15AABAF1A3E}" type="presParOf" srcId="{D01EDEEB-528D-4E75-ACF6-487E54C69BA0}" destId="{014AA90D-4BB8-4826-AF94-32EB1D54DF4E}" srcOrd="0" destOrd="0" presId="urn:microsoft.com/office/officeart/2008/layout/VerticalAccentList"/>
    <dgm:cxn modelId="{00F165C3-3C89-4C3F-B78A-D9AA7FCE20A3}" type="presParOf" srcId="{F77779A3-EC60-4F92-AC07-E3FD45151475}" destId="{A7849A4F-FD5E-4F98-9407-65A996FD75F5}" srcOrd="4" destOrd="0" presId="urn:microsoft.com/office/officeart/2008/layout/VerticalAccentList"/>
    <dgm:cxn modelId="{D281B6B9-FE6E-4F1C-90B3-ECE83517C142}" type="presParOf" srcId="{A7849A4F-FD5E-4F98-9407-65A996FD75F5}" destId="{D60C9637-C88D-4934-88CD-5BCECC2C19C6}" srcOrd="0" destOrd="0" presId="urn:microsoft.com/office/officeart/2008/layout/VerticalAccentList"/>
    <dgm:cxn modelId="{8F0D1182-3C0D-4ADF-9FB8-B69C4A88A197}" type="presParOf" srcId="{A7849A4F-FD5E-4F98-9407-65A996FD75F5}" destId="{DB06C870-E578-4530-978D-C9A646EA81A4}" srcOrd="1" destOrd="0" presId="urn:microsoft.com/office/officeart/2008/layout/VerticalAccentList"/>
    <dgm:cxn modelId="{45496E10-2703-4FEA-A072-FE02934537FB}" type="presParOf" srcId="{A7849A4F-FD5E-4F98-9407-65A996FD75F5}" destId="{18B2FBE6-71ED-42F5-8359-A00C6DC38BF8}" srcOrd="2" destOrd="0" presId="urn:microsoft.com/office/officeart/2008/layout/VerticalAccentList"/>
    <dgm:cxn modelId="{665D712A-C7A7-4CFA-9CFB-FBB8B7C5B614}" type="presParOf" srcId="{A7849A4F-FD5E-4F98-9407-65A996FD75F5}" destId="{523836CC-414E-4591-AF0F-BC9A6BFBB4F3}" srcOrd="3" destOrd="0" presId="urn:microsoft.com/office/officeart/2008/layout/VerticalAccentList"/>
    <dgm:cxn modelId="{67040EBD-70A0-4221-83E1-F3953D11F5F7}" type="presParOf" srcId="{A7849A4F-FD5E-4F98-9407-65A996FD75F5}" destId="{430C7613-B03F-443A-AB26-D1D55C99F3E5}" srcOrd="4" destOrd="0" presId="urn:microsoft.com/office/officeart/2008/layout/VerticalAccentList"/>
    <dgm:cxn modelId="{C778D491-64D4-4516-A078-CC18E956DA9B}" type="presParOf" srcId="{A7849A4F-FD5E-4F98-9407-65A996FD75F5}" destId="{9A4DCE93-CD2A-4B1B-B398-64674F93B943}" srcOrd="5" destOrd="0" presId="urn:microsoft.com/office/officeart/2008/layout/VerticalAccentList"/>
    <dgm:cxn modelId="{316D55D8-A50E-41B2-A1ED-610D084CBCE5}" type="presParOf" srcId="{A7849A4F-FD5E-4F98-9407-65A996FD75F5}" destId="{B8FF571E-1D5B-45D3-BEC3-B8F2EE333AF6}" srcOrd="6" destOrd="0" presId="urn:microsoft.com/office/officeart/2008/layout/VerticalAccentList"/>
    <dgm:cxn modelId="{F707610C-96D1-42F9-9465-F711C20904A0}" type="presParOf" srcId="{F77779A3-EC60-4F92-AC07-E3FD45151475}" destId="{948E2E67-EF07-41C8-94D4-4E5F974D56C0}" srcOrd="5" destOrd="0" presId="urn:microsoft.com/office/officeart/2008/layout/VerticalAccentList"/>
    <dgm:cxn modelId="{B0449424-CABA-49BD-BFA4-23A298661171}" type="presParOf" srcId="{F77779A3-EC60-4F92-AC07-E3FD45151475}" destId="{052673CC-C760-4B4C-B568-7A90F4A71653}" srcOrd="6" destOrd="0" presId="urn:microsoft.com/office/officeart/2008/layout/VerticalAccentList"/>
    <dgm:cxn modelId="{A739F434-2C91-4D83-9521-A49C6DA35AF6}" type="presParOf" srcId="{052673CC-C760-4B4C-B568-7A90F4A71653}" destId="{11ED596B-43E5-45AE-BAF0-C766EAD5535C}" srcOrd="0" destOrd="0" presId="urn:microsoft.com/office/officeart/2008/layout/VerticalAccentList"/>
    <dgm:cxn modelId="{AF95EEC8-5626-4563-97FF-BD0FAB7FA9FC}" type="presParOf" srcId="{F77779A3-EC60-4F92-AC07-E3FD45151475}" destId="{2D509BA0-84D9-48E5-8FD9-05D3707274E6}" srcOrd="7" destOrd="0" presId="urn:microsoft.com/office/officeart/2008/layout/VerticalAccentList"/>
    <dgm:cxn modelId="{6CBF8272-A1E2-452A-8A6D-96D9060D0ABC}" type="presParOf" srcId="{2D509BA0-84D9-48E5-8FD9-05D3707274E6}" destId="{5C5D0BB5-03BA-4B4E-93EB-44B7C7137A3A}" srcOrd="0" destOrd="0" presId="urn:microsoft.com/office/officeart/2008/layout/VerticalAccentList"/>
    <dgm:cxn modelId="{BBB87AE8-E5C3-47B4-9F42-3E51B4EE9DA4}" type="presParOf" srcId="{2D509BA0-84D9-48E5-8FD9-05D3707274E6}" destId="{E72092AD-DE2F-475A-86EB-E22775FFE44A}" srcOrd="1" destOrd="0" presId="urn:microsoft.com/office/officeart/2008/layout/VerticalAccentList"/>
    <dgm:cxn modelId="{3541E917-310E-437D-8DED-E5366197316A}" type="presParOf" srcId="{2D509BA0-84D9-48E5-8FD9-05D3707274E6}" destId="{F3282875-C78E-4935-8A5C-EC87383511A3}" srcOrd="2" destOrd="0" presId="urn:microsoft.com/office/officeart/2008/layout/VerticalAccentList"/>
    <dgm:cxn modelId="{C5BB796B-0A0E-4064-A185-0117B64A2FCF}" type="presParOf" srcId="{2D509BA0-84D9-48E5-8FD9-05D3707274E6}" destId="{C193F882-C114-43AD-9955-CCB495D5BA20}" srcOrd="3" destOrd="0" presId="urn:microsoft.com/office/officeart/2008/layout/VerticalAccentList"/>
    <dgm:cxn modelId="{F6023BBE-A48F-49AB-B395-41691B2955AE}" type="presParOf" srcId="{2D509BA0-84D9-48E5-8FD9-05D3707274E6}" destId="{7B2C823C-64B0-4609-95BF-FEC189B751E6}" srcOrd="4" destOrd="0" presId="urn:microsoft.com/office/officeart/2008/layout/VerticalAccentList"/>
    <dgm:cxn modelId="{5C22D7E5-70EE-43F8-94CF-DF4834A0578A}" type="presParOf" srcId="{2D509BA0-84D9-48E5-8FD9-05D3707274E6}" destId="{51028C5E-8BC4-4373-B28C-86301FBE4F6D}" srcOrd="5" destOrd="0" presId="urn:microsoft.com/office/officeart/2008/layout/VerticalAccentList"/>
    <dgm:cxn modelId="{F8C0C990-D260-408C-B799-FBF555F90A9F}" type="presParOf" srcId="{2D509BA0-84D9-48E5-8FD9-05D3707274E6}" destId="{C1E324A6-88EA-4A79-B9A7-6210FCCF678E}" srcOrd="6" destOrd="0" presId="urn:microsoft.com/office/officeart/2008/layout/VerticalAccentList"/>
    <dgm:cxn modelId="{45356A5B-07AE-413E-8352-52BC81563094}" type="presParOf" srcId="{F77779A3-EC60-4F92-AC07-E3FD45151475}" destId="{87B815A1-5098-4F32-8363-2D1646A99F9B}" srcOrd="8" destOrd="0" presId="urn:microsoft.com/office/officeart/2008/layout/VerticalAccentList"/>
    <dgm:cxn modelId="{27CE2DC0-6DD1-4815-B8A7-D07BCE971FA2}" type="presParOf" srcId="{F77779A3-EC60-4F92-AC07-E3FD45151475}" destId="{1803E680-0C2C-47DA-9067-8F2411B167D1}" srcOrd="9" destOrd="0" presId="urn:microsoft.com/office/officeart/2008/layout/VerticalAccentList"/>
    <dgm:cxn modelId="{08C409FF-AFDF-4365-9F28-7EEA713B6187}" type="presParOf" srcId="{1803E680-0C2C-47DA-9067-8F2411B167D1}" destId="{3086E825-4F15-4A73-AAF3-7607C6CCBF56}" srcOrd="0" destOrd="0" presId="urn:microsoft.com/office/officeart/2008/layout/VerticalAccentList"/>
    <dgm:cxn modelId="{E90B17F5-B999-43F7-898D-BB4502BDD676}" type="presParOf" srcId="{F77779A3-EC60-4F92-AC07-E3FD45151475}" destId="{62E0A401-8808-465C-856E-1D034A336FDF}" srcOrd="10" destOrd="0" presId="urn:microsoft.com/office/officeart/2008/layout/VerticalAccentList"/>
    <dgm:cxn modelId="{415E1368-8A76-4AFF-B878-6410E5AD7C90}" type="presParOf" srcId="{62E0A401-8808-465C-856E-1D034A336FDF}" destId="{5B1D5BFD-4DA6-490C-B87A-D523B15F57D3}" srcOrd="0" destOrd="0" presId="urn:microsoft.com/office/officeart/2008/layout/VerticalAccentList"/>
    <dgm:cxn modelId="{C09AE7A2-2D95-4E80-888A-72CC24145C74}" type="presParOf" srcId="{62E0A401-8808-465C-856E-1D034A336FDF}" destId="{BEE11F59-B03F-47CD-A375-5FA9AAFEA1FA}" srcOrd="1" destOrd="0" presId="urn:microsoft.com/office/officeart/2008/layout/VerticalAccentList"/>
    <dgm:cxn modelId="{4CF7943B-4E48-4336-BA13-7CCECDF13F59}" type="presParOf" srcId="{62E0A401-8808-465C-856E-1D034A336FDF}" destId="{CD37C69C-E812-4802-A79F-E46EBCF6395A}" srcOrd="2" destOrd="0" presId="urn:microsoft.com/office/officeart/2008/layout/VerticalAccentList"/>
    <dgm:cxn modelId="{92D1AEAB-AE32-4B2F-B3D2-F9EE04447008}" type="presParOf" srcId="{62E0A401-8808-465C-856E-1D034A336FDF}" destId="{788EB06F-E9B5-4681-B308-4DBA16788DF9}" srcOrd="3" destOrd="0" presId="urn:microsoft.com/office/officeart/2008/layout/VerticalAccentList"/>
    <dgm:cxn modelId="{A14291CF-62C5-44DC-BF61-AB4FC12F2BD1}" type="presParOf" srcId="{62E0A401-8808-465C-856E-1D034A336FDF}" destId="{0317CD9B-59DB-4DCE-A582-52B62556AF5C}" srcOrd="4" destOrd="0" presId="urn:microsoft.com/office/officeart/2008/layout/VerticalAccentList"/>
    <dgm:cxn modelId="{C1841E31-CC95-4930-81D4-23E9B4451EBB}" type="presParOf" srcId="{62E0A401-8808-465C-856E-1D034A336FDF}" destId="{BA664A96-00A5-4CCD-9409-238D73F87E3E}" srcOrd="5" destOrd="0" presId="urn:microsoft.com/office/officeart/2008/layout/VerticalAccentList"/>
    <dgm:cxn modelId="{51EF7E1F-E430-41FC-970D-D035D361CFE5}" type="presParOf" srcId="{62E0A401-8808-465C-856E-1D034A336FDF}" destId="{3DADAB04-BA40-412C-B5B2-AB4E2C6CEBA7}" srcOrd="6" destOrd="0" presId="urn:microsoft.com/office/officeart/2008/layout/VerticalAccentList"/>
    <dgm:cxn modelId="{BF8FDF77-B84A-43F5-B6BA-18D077A0915D}" type="presParOf" srcId="{F77779A3-EC60-4F92-AC07-E3FD45151475}" destId="{B84CE1DF-5ECA-4184-A474-6DE4A5BDFC81}" srcOrd="11" destOrd="0" presId="urn:microsoft.com/office/officeart/2008/layout/VerticalAccentList"/>
    <dgm:cxn modelId="{7DB1E05C-A7A9-4886-AD1A-68682E8C34D0}" type="presParOf" srcId="{F77779A3-EC60-4F92-AC07-E3FD45151475}" destId="{2C0288D0-7F03-4A91-928C-B3F8EDB0AE9D}" srcOrd="12" destOrd="0" presId="urn:microsoft.com/office/officeart/2008/layout/VerticalAccentList"/>
    <dgm:cxn modelId="{5172124B-34E7-4BFE-A791-71CCB5D5C2D1}" type="presParOf" srcId="{2C0288D0-7F03-4A91-928C-B3F8EDB0AE9D}" destId="{B135AF8D-FD33-4BB3-ADA7-BE22DAABA6EB}" srcOrd="0" destOrd="0" presId="urn:microsoft.com/office/officeart/2008/layout/VerticalAccentList"/>
    <dgm:cxn modelId="{CFAC4F60-ADA1-4D84-8B38-51FECC676763}" type="presParOf" srcId="{F77779A3-EC60-4F92-AC07-E3FD45151475}" destId="{D0FEE46F-9EEA-4AF6-BB7B-F20168B27C31}" srcOrd="13" destOrd="0" presId="urn:microsoft.com/office/officeart/2008/layout/VerticalAccentList"/>
    <dgm:cxn modelId="{866D0004-792A-4C1B-8BBB-78DC389E19DB}" type="presParOf" srcId="{D0FEE46F-9EEA-4AF6-BB7B-F20168B27C31}" destId="{BD79E618-3517-46AA-99C7-0086A808C13D}" srcOrd="0" destOrd="0" presId="urn:microsoft.com/office/officeart/2008/layout/VerticalAccentList"/>
    <dgm:cxn modelId="{DA6F27A7-D555-4B66-B7F5-80BD788A8B49}" type="presParOf" srcId="{D0FEE46F-9EEA-4AF6-BB7B-F20168B27C31}" destId="{C4AE9CD6-D036-4601-98B7-C17DD753984F}" srcOrd="1" destOrd="0" presId="urn:microsoft.com/office/officeart/2008/layout/VerticalAccentList"/>
    <dgm:cxn modelId="{D349BB57-9D30-4332-A595-17DAD19302F1}" type="presParOf" srcId="{D0FEE46F-9EEA-4AF6-BB7B-F20168B27C31}" destId="{64828D22-3C67-45D1-886A-B17DE81F5A42}" srcOrd="2" destOrd="0" presId="urn:microsoft.com/office/officeart/2008/layout/VerticalAccentList"/>
    <dgm:cxn modelId="{CE7D35CC-FEA6-42FD-B93D-E86407E28712}" type="presParOf" srcId="{D0FEE46F-9EEA-4AF6-BB7B-F20168B27C31}" destId="{20987A37-3903-456A-8C37-BD1E1443793A}" srcOrd="3" destOrd="0" presId="urn:microsoft.com/office/officeart/2008/layout/VerticalAccentList"/>
    <dgm:cxn modelId="{DEF836C6-022C-4EC6-B402-9F0FD6553724}" type="presParOf" srcId="{D0FEE46F-9EEA-4AF6-BB7B-F20168B27C31}" destId="{189162AB-42E0-482F-AB98-4D6B10F358EB}" srcOrd="4" destOrd="0" presId="urn:microsoft.com/office/officeart/2008/layout/VerticalAccentList"/>
    <dgm:cxn modelId="{8BBC845D-81E5-4F4A-97B9-71AFCC031A0D}" type="presParOf" srcId="{D0FEE46F-9EEA-4AF6-BB7B-F20168B27C31}" destId="{290CF383-0663-4983-B389-5CFCCCDC9C1A}" srcOrd="5" destOrd="0" presId="urn:microsoft.com/office/officeart/2008/layout/VerticalAccentList"/>
    <dgm:cxn modelId="{D2464B9D-DC6F-4916-9EE1-B300B27F0172}" type="presParOf" srcId="{D0FEE46F-9EEA-4AF6-BB7B-F20168B27C31}" destId="{A67D8365-649A-4470-A18D-129C6BDF46F2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4BF8D8C-AC71-4BB8-A730-26B3797B192E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4F452B-6102-4180-A234-52D912966634}">
      <dgm:prSet custT="1"/>
      <dgm:spPr>
        <a:blipFill rotWithShape="1">
          <a:blip xmlns:r="http://schemas.openxmlformats.org/officeDocument/2006/relationships" r:embed="rId1"/>
          <a:stretch>
            <a:fillRect l="-859" t="-43478" b="-19565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FECE8F28-0CC2-4529-B10D-C2D921419E22}" type="parTrans" cxnId="{3393D64F-1AB1-4958-96FD-8F168E6DEBF6}">
      <dgm:prSet/>
      <dgm:spPr/>
      <dgm:t>
        <a:bodyPr/>
        <a:lstStyle/>
        <a:p>
          <a:endParaRPr lang="en-US"/>
        </a:p>
      </dgm:t>
    </dgm:pt>
    <dgm:pt modelId="{2AFB2FA0-4FA0-4222-8A8F-5A2BF53DD203}" type="sibTrans" cxnId="{3393D64F-1AB1-4958-96FD-8F168E6DEBF6}">
      <dgm:prSet/>
      <dgm:spPr/>
      <dgm:t>
        <a:bodyPr/>
        <a:lstStyle/>
        <a:p>
          <a:endParaRPr lang="en-US"/>
        </a:p>
      </dgm:t>
    </dgm:pt>
    <dgm:pt modelId="{AB6EA18C-536B-4CCF-B58A-6DDCFC595FF4}">
      <dgm:prSet/>
      <dgm:spPr>
        <a:blipFill rotWithShape="1">
          <a:blip xmlns:r="http://schemas.openxmlformats.org/officeDocument/2006/relationships" r:embed="rId2"/>
          <a:stretch>
            <a:fillRect l="-1014" r="-1872" b="-12069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7D4AE12E-C78E-4FD8-8EBF-48CC5FDE5055}" type="parTrans" cxnId="{408EC627-B210-427E-BA24-7174E746C01A}">
      <dgm:prSet/>
      <dgm:spPr/>
      <dgm:t>
        <a:bodyPr/>
        <a:lstStyle/>
        <a:p>
          <a:endParaRPr lang="en-US"/>
        </a:p>
      </dgm:t>
    </dgm:pt>
    <dgm:pt modelId="{CDC17A01-29E5-4530-8C80-9AA787B67CED}" type="sibTrans" cxnId="{408EC627-B210-427E-BA24-7174E746C01A}">
      <dgm:prSet/>
      <dgm:spPr/>
      <dgm:t>
        <a:bodyPr/>
        <a:lstStyle/>
        <a:p>
          <a:endParaRPr lang="en-US"/>
        </a:p>
      </dgm:t>
    </dgm:pt>
    <dgm:pt modelId="{FD598D5D-C62B-4289-97DC-253A4B66D29A}">
      <dgm:prSet/>
      <dgm:spPr>
        <a:blipFill rotWithShape="1">
          <a:blip xmlns:r="http://schemas.openxmlformats.org/officeDocument/2006/relationships" r:embed="rId3"/>
          <a:stretch>
            <a:fillRect l="-1014" r="-1794" b="-11111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79E06A72-2B53-4CF8-AE4A-B1A9B71A4802}" type="parTrans" cxnId="{5BEAE53F-10C5-4EF7-9829-C1414CA2A225}">
      <dgm:prSet/>
      <dgm:spPr/>
      <dgm:t>
        <a:bodyPr/>
        <a:lstStyle/>
        <a:p>
          <a:endParaRPr lang="en-US"/>
        </a:p>
      </dgm:t>
    </dgm:pt>
    <dgm:pt modelId="{1C6F410A-ED5B-49BA-A907-04E510A27E6D}" type="sibTrans" cxnId="{5BEAE53F-10C5-4EF7-9829-C1414CA2A225}">
      <dgm:prSet/>
      <dgm:spPr/>
      <dgm:t>
        <a:bodyPr/>
        <a:lstStyle/>
        <a:p>
          <a:endParaRPr lang="en-US"/>
        </a:p>
      </dgm:t>
    </dgm:pt>
    <dgm:pt modelId="{FC62CEB8-15B1-4635-A9A9-3E97E12C01C6}">
      <dgm:prSet/>
      <dgm:spPr>
        <a:blipFill rotWithShape="1">
          <a:blip xmlns:r="http://schemas.openxmlformats.org/officeDocument/2006/relationships" r:embed="rId4"/>
          <a:stretch>
            <a:fillRect l="-1014" r="-1794" b="-11966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E14B05B5-3B9E-40D6-8DAA-9E69C62CE38C}" type="parTrans" cxnId="{645900A8-CCFA-4896-A318-AF3499FC97C3}">
      <dgm:prSet/>
      <dgm:spPr/>
      <dgm:t>
        <a:bodyPr/>
        <a:lstStyle/>
        <a:p>
          <a:endParaRPr lang="en-US"/>
        </a:p>
      </dgm:t>
    </dgm:pt>
    <dgm:pt modelId="{FE7E060E-EF1F-4030-A474-853736DE4094}" type="sibTrans" cxnId="{645900A8-CCFA-4896-A318-AF3499FC97C3}">
      <dgm:prSet/>
      <dgm:spPr/>
      <dgm:t>
        <a:bodyPr/>
        <a:lstStyle/>
        <a:p>
          <a:endParaRPr lang="en-US"/>
        </a:p>
      </dgm:t>
    </dgm:pt>
    <dgm:pt modelId="{A81D3640-3FB5-43CD-8D15-6C84750EC535}">
      <dgm:prSet custT="1"/>
      <dgm:spPr>
        <a:blipFill rotWithShape="1">
          <a:blip xmlns:r="http://schemas.openxmlformats.org/officeDocument/2006/relationships" r:embed="rId5"/>
          <a:stretch>
            <a:fillRect l="-858" t="-14530" r="-1794" b="-10256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9B44775B-8CF4-4951-965E-DD3AAE4D872F}" type="parTrans" cxnId="{E3E2CDBF-3208-4637-BB28-99E28D69674C}">
      <dgm:prSet/>
      <dgm:spPr/>
      <dgm:t>
        <a:bodyPr/>
        <a:lstStyle/>
        <a:p>
          <a:endParaRPr lang="en-US"/>
        </a:p>
      </dgm:t>
    </dgm:pt>
    <dgm:pt modelId="{326325DA-74A9-4027-84BE-F75A0FC13548}" type="sibTrans" cxnId="{E3E2CDBF-3208-4637-BB28-99E28D69674C}">
      <dgm:prSet/>
      <dgm:spPr/>
      <dgm:t>
        <a:bodyPr/>
        <a:lstStyle/>
        <a:p>
          <a:endParaRPr lang="en-US"/>
        </a:p>
      </dgm:t>
    </dgm:pt>
    <dgm:pt modelId="{F77779A3-EC60-4F92-AC07-E3FD45151475}" type="pres">
      <dgm:prSet presAssocID="{84BF8D8C-AC71-4BB8-A730-26B3797B192E}" presName="Name0" presStyleCnt="0">
        <dgm:presLayoutVars>
          <dgm:chMax/>
          <dgm:chPref/>
          <dgm:dir/>
        </dgm:presLayoutVars>
      </dgm:prSet>
      <dgm:spPr/>
    </dgm:pt>
    <dgm:pt modelId="{A214DF6D-C8F4-47AA-8498-5CE8279B49C8}" type="pres">
      <dgm:prSet presAssocID="{5D4F452B-6102-4180-A234-52D912966634}" presName="parenttextcomposite" presStyleCnt="0"/>
      <dgm:spPr/>
    </dgm:pt>
    <dgm:pt modelId="{FBD38378-2CB7-44F9-AD1A-9DD25D29CFC8}" type="pres">
      <dgm:prSet presAssocID="{5D4F452B-6102-4180-A234-52D912966634}" presName="parenttext" presStyleLbl="revTx" presStyleIdx="0" presStyleCnt="5" custScaleY="39571" custLinFactNeighborX="1267" custLinFactNeighborY="-32164">
        <dgm:presLayoutVars>
          <dgm:chMax/>
          <dgm:chPref val="2"/>
          <dgm:bulletEnabled val="1"/>
        </dgm:presLayoutVars>
      </dgm:prSet>
      <dgm:spPr/>
    </dgm:pt>
    <dgm:pt modelId="{CC2EE3C6-070D-47CD-85CF-7AC6B5DD2E63}" type="pres">
      <dgm:prSet presAssocID="{5D4F452B-6102-4180-A234-52D912966634}" presName="parallelogramComposite" presStyleCnt="0"/>
      <dgm:spPr/>
    </dgm:pt>
    <dgm:pt modelId="{A350C9DE-291A-4CE6-A750-310958D5ACC9}" type="pres">
      <dgm:prSet presAssocID="{5D4F452B-6102-4180-A234-52D912966634}" presName="parallelogram1" presStyleLbl="alignNode1" presStyleIdx="0" presStyleCnt="35"/>
      <dgm:spPr/>
    </dgm:pt>
    <dgm:pt modelId="{06DF560D-FDD2-40CC-AB2D-26E0BE999BB9}" type="pres">
      <dgm:prSet presAssocID="{5D4F452B-6102-4180-A234-52D912966634}" presName="parallelogram2" presStyleLbl="alignNode1" presStyleIdx="1" presStyleCnt="35"/>
      <dgm:spPr/>
    </dgm:pt>
    <dgm:pt modelId="{FA950761-3EF4-4A75-B11E-7739A758DA62}" type="pres">
      <dgm:prSet presAssocID="{5D4F452B-6102-4180-A234-52D912966634}" presName="parallelogram3" presStyleLbl="alignNode1" presStyleIdx="2" presStyleCnt="35"/>
      <dgm:spPr/>
    </dgm:pt>
    <dgm:pt modelId="{932BB020-656B-41D4-AA7D-93787C2EE19A}" type="pres">
      <dgm:prSet presAssocID="{5D4F452B-6102-4180-A234-52D912966634}" presName="parallelogram4" presStyleLbl="alignNode1" presStyleIdx="3" presStyleCnt="35"/>
      <dgm:spPr/>
    </dgm:pt>
    <dgm:pt modelId="{531ED01C-5173-4CBD-90BA-F2584272FEAF}" type="pres">
      <dgm:prSet presAssocID="{5D4F452B-6102-4180-A234-52D912966634}" presName="parallelogram5" presStyleLbl="alignNode1" presStyleIdx="4" presStyleCnt="35"/>
      <dgm:spPr/>
    </dgm:pt>
    <dgm:pt modelId="{84A6CB21-AD53-44DC-A4A6-BCDBA1506B8A}" type="pres">
      <dgm:prSet presAssocID="{5D4F452B-6102-4180-A234-52D912966634}" presName="parallelogram6" presStyleLbl="alignNode1" presStyleIdx="5" presStyleCnt="35"/>
      <dgm:spPr/>
    </dgm:pt>
    <dgm:pt modelId="{C6EA3D3A-D787-4AE5-BF63-39F370C7D06C}" type="pres">
      <dgm:prSet presAssocID="{5D4F452B-6102-4180-A234-52D912966634}" presName="parallelogram7" presStyleLbl="alignNode1" presStyleIdx="6" presStyleCnt="35"/>
      <dgm:spPr/>
    </dgm:pt>
    <dgm:pt modelId="{89EAF5F4-CD18-44B0-8867-5B00E71940FC}" type="pres">
      <dgm:prSet presAssocID="{2AFB2FA0-4FA0-4222-8A8F-5A2BF53DD203}" presName="sibTrans" presStyleCnt="0"/>
      <dgm:spPr/>
    </dgm:pt>
    <dgm:pt modelId="{D01EDEEB-528D-4E75-ACF6-487E54C69BA0}" type="pres">
      <dgm:prSet presAssocID="{AB6EA18C-536B-4CCF-B58A-6DDCFC595FF4}" presName="parenttextcomposite" presStyleCnt="0"/>
      <dgm:spPr/>
    </dgm:pt>
    <dgm:pt modelId="{014AA90D-4BB8-4826-AF94-32EB1D54DF4E}" type="pres">
      <dgm:prSet presAssocID="{AB6EA18C-536B-4CCF-B58A-6DDCFC595FF4}" presName="parenttext" presStyleLbl="revTx" presStyleIdx="1" presStyleCnt="5">
        <dgm:presLayoutVars>
          <dgm:chMax/>
          <dgm:chPref val="2"/>
          <dgm:bulletEnabled val="1"/>
        </dgm:presLayoutVars>
      </dgm:prSet>
      <dgm:spPr/>
    </dgm:pt>
    <dgm:pt modelId="{A7849A4F-FD5E-4F98-9407-65A996FD75F5}" type="pres">
      <dgm:prSet presAssocID="{AB6EA18C-536B-4CCF-B58A-6DDCFC595FF4}" presName="parallelogramComposite" presStyleCnt="0"/>
      <dgm:spPr/>
    </dgm:pt>
    <dgm:pt modelId="{D60C9637-C88D-4934-88CD-5BCECC2C19C6}" type="pres">
      <dgm:prSet presAssocID="{AB6EA18C-536B-4CCF-B58A-6DDCFC595FF4}" presName="parallelogram1" presStyleLbl="alignNode1" presStyleIdx="7" presStyleCnt="35"/>
      <dgm:spPr/>
    </dgm:pt>
    <dgm:pt modelId="{DB06C870-E578-4530-978D-C9A646EA81A4}" type="pres">
      <dgm:prSet presAssocID="{AB6EA18C-536B-4CCF-B58A-6DDCFC595FF4}" presName="parallelogram2" presStyleLbl="alignNode1" presStyleIdx="8" presStyleCnt="35"/>
      <dgm:spPr/>
    </dgm:pt>
    <dgm:pt modelId="{18B2FBE6-71ED-42F5-8359-A00C6DC38BF8}" type="pres">
      <dgm:prSet presAssocID="{AB6EA18C-536B-4CCF-B58A-6DDCFC595FF4}" presName="parallelogram3" presStyleLbl="alignNode1" presStyleIdx="9" presStyleCnt="35"/>
      <dgm:spPr/>
    </dgm:pt>
    <dgm:pt modelId="{523836CC-414E-4591-AF0F-BC9A6BFBB4F3}" type="pres">
      <dgm:prSet presAssocID="{AB6EA18C-536B-4CCF-B58A-6DDCFC595FF4}" presName="parallelogram4" presStyleLbl="alignNode1" presStyleIdx="10" presStyleCnt="35"/>
      <dgm:spPr/>
    </dgm:pt>
    <dgm:pt modelId="{430C7613-B03F-443A-AB26-D1D55C99F3E5}" type="pres">
      <dgm:prSet presAssocID="{AB6EA18C-536B-4CCF-B58A-6DDCFC595FF4}" presName="parallelogram5" presStyleLbl="alignNode1" presStyleIdx="11" presStyleCnt="35"/>
      <dgm:spPr/>
    </dgm:pt>
    <dgm:pt modelId="{9A4DCE93-CD2A-4B1B-B398-64674F93B943}" type="pres">
      <dgm:prSet presAssocID="{AB6EA18C-536B-4CCF-B58A-6DDCFC595FF4}" presName="parallelogram6" presStyleLbl="alignNode1" presStyleIdx="12" presStyleCnt="35"/>
      <dgm:spPr/>
    </dgm:pt>
    <dgm:pt modelId="{B8FF571E-1D5B-45D3-BEC3-B8F2EE333AF6}" type="pres">
      <dgm:prSet presAssocID="{AB6EA18C-536B-4CCF-B58A-6DDCFC595FF4}" presName="parallelogram7" presStyleLbl="alignNode1" presStyleIdx="13" presStyleCnt="35"/>
      <dgm:spPr/>
    </dgm:pt>
    <dgm:pt modelId="{948E2E67-EF07-41C8-94D4-4E5F974D56C0}" type="pres">
      <dgm:prSet presAssocID="{CDC17A01-29E5-4530-8C80-9AA787B67CED}" presName="sibTrans" presStyleCnt="0"/>
      <dgm:spPr/>
    </dgm:pt>
    <dgm:pt modelId="{052673CC-C760-4B4C-B568-7A90F4A71653}" type="pres">
      <dgm:prSet presAssocID="{FD598D5D-C62B-4289-97DC-253A4B66D29A}" presName="parenttextcomposite" presStyleCnt="0"/>
      <dgm:spPr/>
    </dgm:pt>
    <dgm:pt modelId="{11ED596B-43E5-45AE-BAF0-C766EAD5535C}" type="pres">
      <dgm:prSet presAssocID="{FD598D5D-C62B-4289-97DC-253A4B66D29A}" presName="parenttext" presStyleLbl="revTx" presStyleIdx="2" presStyleCnt="5">
        <dgm:presLayoutVars>
          <dgm:chMax/>
          <dgm:chPref val="2"/>
          <dgm:bulletEnabled val="1"/>
        </dgm:presLayoutVars>
      </dgm:prSet>
      <dgm:spPr/>
    </dgm:pt>
    <dgm:pt modelId="{2D509BA0-84D9-48E5-8FD9-05D3707274E6}" type="pres">
      <dgm:prSet presAssocID="{FD598D5D-C62B-4289-97DC-253A4B66D29A}" presName="parallelogramComposite" presStyleCnt="0"/>
      <dgm:spPr/>
    </dgm:pt>
    <dgm:pt modelId="{5C5D0BB5-03BA-4B4E-93EB-44B7C7137A3A}" type="pres">
      <dgm:prSet presAssocID="{FD598D5D-C62B-4289-97DC-253A4B66D29A}" presName="parallelogram1" presStyleLbl="alignNode1" presStyleIdx="14" presStyleCnt="35"/>
      <dgm:spPr/>
    </dgm:pt>
    <dgm:pt modelId="{E72092AD-DE2F-475A-86EB-E22775FFE44A}" type="pres">
      <dgm:prSet presAssocID="{FD598D5D-C62B-4289-97DC-253A4B66D29A}" presName="parallelogram2" presStyleLbl="alignNode1" presStyleIdx="15" presStyleCnt="35"/>
      <dgm:spPr/>
    </dgm:pt>
    <dgm:pt modelId="{F3282875-C78E-4935-8A5C-EC87383511A3}" type="pres">
      <dgm:prSet presAssocID="{FD598D5D-C62B-4289-97DC-253A4B66D29A}" presName="parallelogram3" presStyleLbl="alignNode1" presStyleIdx="16" presStyleCnt="35"/>
      <dgm:spPr/>
    </dgm:pt>
    <dgm:pt modelId="{C193F882-C114-43AD-9955-CCB495D5BA20}" type="pres">
      <dgm:prSet presAssocID="{FD598D5D-C62B-4289-97DC-253A4B66D29A}" presName="parallelogram4" presStyleLbl="alignNode1" presStyleIdx="17" presStyleCnt="35"/>
      <dgm:spPr/>
    </dgm:pt>
    <dgm:pt modelId="{7B2C823C-64B0-4609-95BF-FEC189B751E6}" type="pres">
      <dgm:prSet presAssocID="{FD598D5D-C62B-4289-97DC-253A4B66D29A}" presName="parallelogram5" presStyleLbl="alignNode1" presStyleIdx="18" presStyleCnt="35"/>
      <dgm:spPr/>
    </dgm:pt>
    <dgm:pt modelId="{51028C5E-8BC4-4373-B28C-86301FBE4F6D}" type="pres">
      <dgm:prSet presAssocID="{FD598D5D-C62B-4289-97DC-253A4B66D29A}" presName="parallelogram6" presStyleLbl="alignNode1" presStyleIdx="19" presStyleCnt="35"/>
      <dgm:spPr/>
    </dgm:pt>
    <dgm:pt modelId="{C1E324A6-88EA-4A79-B9A7-6210FCCF678E}" type="pres">
      <dgm:prSet presAssocID="{FD598D5D-C62B-4289-97DC-253A4B66D29A}" presName="parallelogram7" presStyleLbl="alignNode1" presStyleIdx="20" presStyleCnt="35"/>
      <dgm:spPr/>
    </dgm:pt>
    <dgm:pt modelId="{87B815A1-5098-4F32-8363-2D1646A99F9B}" type="pres">
      <dgm:prSet presAssocID="{1C6F410A-ED5B-49BA-A907-04E510A27E6D}" presName="sibTrans" presStyleCnt="0"/>
      <dgm:spPr/>
    </dgm:pt>
    <dgm:pt modelId="{1803E680-0C2C-47DA-9067-8F2411B167D1}" type="pres">
      <dgm:prSet presAssocID="{FC62CEB8-15B1-4635-A9A9-3E97E12C01C6}" presName="parenttextcomposite" presStyleCnt="0"/>
      <dgm:spPr/>
    </dgm:pt>
    <dgm:pt modelId="{3086E825-4F15-4A73-AAF3-7607C6CCBF56}" type="pres">
      <dgm:prSet presAssocID="{FC62CEB8-15B1-4635-A9A9-3E97E12C01C6}" presName="parenttext" presStyleLbl="revTx" presStyleIdx="3" presStyleCnt="5">
        <dgm:presLayoutVars>
          <dgm:chMax/>
          <dgm:chPref val="2"/>
          <dgm:bulletEnabled val="1"/>
        </dgm:presLayoutVars>
      </dgm:prSet>
      <dgm:spPr/>
    </dgm:pt>
    <dgm:pt modelId="{62E0A401-8808-465C-856E-1D034A336FDF}" type="pres">
      <dgm:prSet presAssocID="{FC62CEB8-15B1-4635-A9A9-3E97E12C01C6}" presName="parallelogramComposite" presStyleCnt="0"/>
      <dgm:spPr/>
    </dgm:pt>
    <dgm:pt modelId="{5B1D5BFD-4DA6-490C-B87A-D523B15F57D3}" type="pres">
      <dgm:prSet presAssocID="{FC62CEB8-15B1-4635-A9A9-3E97E12C01C6}" presName="parallelogram1" presStyleLbl="alignNode1" presStyleIdx="21" presStyleCnt="35"/>
      <dgm:spPr/>
    </dgm:pt>
    <dgm:pt modelId="{BEE11F59-B03F-47CD-A375-5FA9AAFEA1FA}" type="pres">
      <dgm:prSet presAssocID="{FC62CEB8-15B1-4635-A9A9-3E97E12C01C6}" presName="parallelogram2" presStyleLbl="alignNode1" presStyleIdx="22" presStyleCnt="35"/>
      <dgm:spPr/>
    </dgm:pt>
    <dgm:pt modelId="{CD37C69C-E812-4802-A79F-E46EBCF6395A}" type="pres">
      <dgm:prSet presAssocID="{FC62CEB8-15B1-4635-A9A9-3E97E12C01C6}" presName="parallelogram3" presStyleLbl="alignNode1" presStyleIdx="23" presStyleCnt="35"/>
      <dgm:spPr/>
    </dgm:pt>
    <dgm:pt modelId="{788EB06F-E9B5-4681-B308-4DBA16788DF9}" type="pres">
      <dgm:prSet presAssocID="{FC62CEB8-15B1-4635-A9A9-3E97E12C01C6}" presName="parallelogram4" presStyleLbl="alignNode1" presStyleIdx="24" presStyleCnt="35"/>
      <dgm:spPr/>
    </dgm:pt>
    <dgm:pt modelId="{0317CD9B-59DB-4DCE-A582-52B62556AF5C}" type="pres">
      <dgm:prSet presAssocID="{FC62CEB8-15B1-4635-A9A9-3E97E12C01C6}" presName="parallelogram5" presStyleLbl="alignNode1" presStyleIdx="25" presStyleCnt="35"/>
      <dgm:spPr/>
    </dgm:pt>
    <dgm:pt modelId="{BA664A96-00A5-4CCD-9409-238D73F87E3E}" type="pres">
      <dgm:prSet presAssocID="{FC62CEB8-15B1-4635-A9A9-3E97E12C01C6}" presName="parallelogram6" presStyleLbl="alignNode1" presStyleIdx="26" presStyleCnt="35"/>
      <dgm:spPr/>
    </dgm:pt>
    <dgm:pt modelId="{3DADAB04-BA40-412C-B5B2-AB4E2C6CEBA7}" type="pres">
      <dgm:prSet presAssocID="{FC62CEB8-15B1-4635-A9A9-3E97E12C01C6}" presName="parallelogram7" presStyleLbl="alignNode1" presStyleIdx="27" presStyleCnt="35"/>
      <dgm:spPr/>
    </dgm:pt>
    <dgm:pt modelId="{B84CE1DF-5ECA-4184-A474-6DE4A5BDFC81}" type="pres">
      <dgm:prSet presAssocID="{FE7E060E-EF1F-4030-A474-853736DE4094}" presName="sibTrans" presStyleCnt="0"/>
      <dgm:spPr/>
    </dgm:pt>
    <dgm:pt modelId="{2C0288D0-7F03-4A91-928C-B3F8EDB0AE9D}" type="pres">
      <dgm:prSet presAssocID="{A81D3640-3FB5-43CD-8D15-6C84750EC535}" presName="parenttextcomposite" presStyleCnt="0"/>
      <dgm:spPr/>
    </dgm:pt>
    <dgm:pt modelId="{B135AF8D-FD33-4BB3-ADA7-BE22DAABA6EB}" type="pres">
      <dgm:prSet presAssocID="{A81D3640-3FB5-43CD-8D15-6C84750EC535}" presName="parenttext" presStyleLbl="revTx" presStyleIdx="4" presStyleCnt="5">
        <dgm:presLayoutVars>
          <dgm:chMax/>
          <dgm:chPref val="2"/>
          <dgm:bulletEnabled val="1"/>
        </dgm:presLayoutVars>
      </dgm:prSet>
      <dgm:spPr/>
    </dgm:pt>
    <dgm:pt modelId="{D0FEE46F-9EEA-4AF6-BB7B-F20168B27C31}" type="pres">
      <dgm:prSet presAssocID="{A81D3640-3FB5-43CD-8D15-6C84750EC535}" presName="parallelogramComposite" presStyleCnt="0"/>
      <dgm:spPr/>
    </dgm:pt>
    <dgm:pt modelId="{BD79E618-3517-46AA-99C7-0086A808C13D}" type="pres">
      <dgm:prSet presAssocID="{A81D3640-3FB5-43CD-8D15-6C84750EC535}" presName="parallelogram1" presStyleLbl="alignNode1" presStyleIdx="28" presStyleCnt="35"/>
      <dgm:spPr/>
    </dgm:pt>
    <dgm:pt modelId="{C4AE9CD6-D036-4601-98B7-C17DD753984F}" type="pres">
      <dgm:prSet presAssocID="{A81D3640-3FB5-43CD-8D15-6C84750EC535}" presName="parallelogram2" presStyleLbl="alignNode1" presStyleIdx="29" presStyleCnt="35"/>
      <dgm:spPr/>
    </dgm:pt>
    <dgm:pt modelId="{64828D22-3C67-45D1-886A-B17DE81F5A42}" type="pres">
      <dgm:prSet presAssocID="{A81D3640-3FB5-43CD-8D15-6C84750EC535}" presName="parallelogram3" presStyleLbl="alignNode1" presStyleIdx="30" presStyleCnt="35"/>
      <dgm:spPr/>
    </dgm:pt>
    <dgm:pt modelId="{20987A37-3903-456A-8C37-BD1E1443793A}" type="pres">
      <dgm:prSet presAssocID="{A81D3640-3FB5-43CD-8D15-6C84750EC535}" presName="parallelogram4" presStyleLbl="alignNode1" presStyleIdx="31" presStyleCnt="35"/>
      <dgm:spPr/>
    </dgm:pt>
    <dgm:pt modelId="{189162AB-42E0-482F-AB98-4D6B10F358EB}" type="pres">
      <dgm:prSet presAssocID="{A81D3640-3FB5-43CD-8D15-6C84750EC535}" presName="parallelogram5" presStyleLbl="alignNode1" presStyleIdx="32" presStyleCnt="35"/>
      <dgm:spPr/>
    </dgm:pt>
    <dgm:pt modelId="{290CF383-0663-4983-B389-5CFCCCDC9C1A}" type="pres">
      <dgm:prSet presAssocID="{A81D3640-3FB5-43CD-8D15-6C84750EC535}" presName="parallelogram6" presStyleLbl="alignNode1" presStyleIdx="33" presStyleCnt="35"/>
      <dgm:spPr/>
    </dgm:pt>
    <dgm:pt modelId="{A67D8365-649A-4470-A18D-129C6BDF46F2}" type="pres">
      <dgm:prSet presAssocID="{A81D3640-3FB5-43CD-8D15-6C84750EC535}" presName="parallelogram7" presStyleLbl="alignNode1" presStyleIdx="34" presStyleCnt="35"/>
      <dgm:spPr/>
    </dgm:pt>
  </dgm:ptLst>
  <dgm:cxnLst>
    <dgm:cxn modelId="{5BEAE53F-10C5-4EF7-9829-C1414CA2A225}" srcId="{84BF8D8C-AC71-4BB8-A730-26B3797B192E}" destId="{FD598D5D-C62B-4289-97DC-253A4B66D29A}" srcOrd="2" destOrd="0" parTransId="{79E06A72-2B53-4CF8-AE4A-B1A9B71A4802}" sibTransId="{1C6F410A-ED5B-49BA-A907-04E510A27E6D}"/>
    <dgm:cxn modelId="{645900A8-CCFA-4896-A318-AF3499FC97C3}" srcId="{84BF8D8C-AC71-4BB8-A730-26B3797B192E}" destId="{FC62CEB8-15B1-4635-A9A9-3E97E12C01C6}" srcOrd="3" destOrd="0" parTransId="{E14B05B5-3B9E-40D6-8DAA-9E69C62CE38C}" sibTransId="{FE7E060E-EF1F-4030-A474-853736DE4094}"/>
    <dgm:cxn modelId="{D5C41EEF-91CF-453C-97D9-6735317C5061}" type="presOf" srcId="{A81D3640-3FB5-43CD-8D15-6C84750EC535}" destId="{B135AF8D-FD33-4BB3-ADA7-BE22DAABA6EB}" srcOrd="0" destOrd="0" presId="urn:microsoft.com/office/officeart/2008/layout/VerticalAccentList"/>
    <dgm:cxn modelId="{6CDA52BD-5899-4FE9-AC57-F4FE3FFB1740}" type="presOf" srcId="{84BF8D8C-AC71-4BB8-A730-26B3797B192E}" destId="{F77779A3-EC60-4F92-AC07-E3FD45151475}" srcOrd="0" destOrd="0" presId="urn:microsoft.com/office/officeart/2008/layout/VerticalAccentList"/>
    <dgm:cxn modelId="{3393D64F-1AB1-4958-96FD-8F168E6DEBF6}" srcId="{84BF8D8C-AC71-4BB8-A730-26B3797B192E}" destId="{5D4F452B-6102-4180-A234-52D912966634}" srcOrd="0" destOrd="0" parTransId="{FECE8F28-0CC2-4529-B10D-C2D921419E22}" sibTransId="{2AFB2FA0-4FA0-4222-8A8F-5A2BF53DD203}"/>
    <dgm:cxn modelId="{E3E2CDBF-3208-4637-BB28-99E28D69674C}" srcId="{84BF8D8C-AC71-4BB8-A730-26B3797B192E}" destId="{A81D3640-3FB5-43CD-8D15-6C84750EC535}" srcOrd="4" destOrd="0" parTransId="{9B44775B-8CF4-4951-965E-DD3AAE4D872F}" sibTransId="{326325DA-74A9-4027-84BE-F75A0FC13548}"/>
    <dgm:cxn modelId="{D60A1979-D389-49E0-A0FA-DAD51BFD6F96}" type="presOf" srcId="{5D4F452B-6102-4180-A234-52D912966634}" destId="{FBD38378-2CB7-44F9-AD1A-9DD25D29CFC8}" srcOrd="0" destOrd="0" presId="urn:microsoft.com/office/officeart/2008/layout/VerticalAccentList"/>
    <dgm:cxn modelId="{376080CF-2C5F-437E-B9B3-CA3C72762D5F}" type="presOf" srcId="{FC62CEB8-15B1-4635-A9A9-3E97E12C01C6}" destId="{3086E825-4F15-4A73-AAF3-7607C6CCBF56}" srcOrd="0" destOrd="0" presId="urn:microsoft.com/office/officeart/2008/layout/VerticalAccentList"/>
    <dgm:cxn modelId="{A9677B09-2ADE-46D9-B140-42BD7B71A3A5}" type="presOf" srcId="{FD598D5D-C62B-4289-97DC-253A4B66D29A}" destId="{11ED596B-43E5-45AE-BAF0-C766EAD5535C}" srcOrd="0" destOrd="0" presId="urn:microsoft.com/office/officeart/2008/layout/VerticalAccentList"/>
    <dgm:cxn modelId="{779E486D-F3E3-45D0-904F-91C73A04EFA6}" type="presOf" srcId="{AB6EA18C-536B-4CCF-B58A-6DDCFC595FF4}" destId="{014AA90D-4BB8-4826-AF94-32EB1D54DF4E}" srcOrd="0" destOrd="0" presId="urn:microsoft.com/office/officeart/2008/layout/VerticalAccentList"/>
    <dgm:cxn modelId="{408EC627-B210-427E-BA24-7174E746C01A}" srcId="{84BF8D8C-AC71-4BB8-A730-26B3797B192E}" destId="{AB6EA18C-536B-4CCF-B58A-6DDCFC595FF4}" srcOrd="1" destOrd="0" parTransId="{7D4AE12E-C78E-4FD8-8EBF-48CC5FDE5055}" sibTransId="{CDC17A01-29E5-4530-8C80-9AA787B67CED}"/>
    <dgm:cxn modelId="{C1A1DB3A-B2E5-4980-88E9-9C74B172F934}" type="presParOf" srcId="{F77779A3-EC60-4F92-AC07-E3FD45151475}" destId="{A214DF6D-C8F4-47AA-8498-5CE8279B49C8}" srcOrd="0" destOrd="0" presId="urn:microsoft.com/office/officeart/2008/layout/VerticalAccentList"/>
    <dgm:cxn modelId="{EFE2549C-7647-4655-A381-FEA231A2785B}" type="presParOf" srcId="{A214DF6D-C8F4-47AA-8498-5CE8279B49C8}" destId="{FBD38378-2CB7-44F9-AD1A-9DD25D29CFC8}" srcOrd="0" destOrd="0" presId="urn:microsoft.com/office/officeart/2008/layout/VerticalAccentList"/>
    <dgm:cxn modelId="{FD79B495-4DDB-468C-94B9-81C85EE105DA}" type="presParOf" srcId="{F77779A3-EC60-4F92-AC07-E3FD45151475}" destId="{CC2EE3C6-070D-47CD-85CF-7AC6B5DD2E63}" srcOrd="1" destOrd="0" presId="urn:microsoft.com/office/officeart/2008/layout/VerticalAccentList"/>
    <dgm:cxn modelId="{8DF00D94-0A5F-4472-AD01-A2180C479DD4}" type="presParOf" srcId="{CC2EE3C6-070D-47CD-85CF-7AC6B5DD2E63}" destId="{A350C9DE-291A-4CE6-A750-310958D5ACC9}" srcOrd="0" destOrd="0" presId="urn:microsoft.com/office/officeart/2008/layout/VerticalAccentList"/>
    <dgm:cxn modelId="{8072716D-6623-437E-97AA-C6A284B47F3B}" type="presParOf" srcId="{CC2EE3C6-070D-47CD-85CF-7AC6B5DD2E63}" destId="{06DF560D-FDD2-40CC-AB2D-26E0BE999BB9}" srcOrd="1" destOrd="0" presId="urn:microsoft.com/office/officeart/2008/layout/VerticalAccentList"/>
    <dgm:cxn modelId="{964D80E3-4529-4970-B10F-C09233C206EC}" type="presParOf" srcId="{CC2EE3C6-070D-47CD-85CF-7AC6B5DD2E63}" destId="{FA950761-3EF4-4A75-B11E-7739A758DA62}" srcOrd="2" destOrd="0" presId="urn:microsoft.com/office/officeart/2008/layout/VerticalAccentList"/>
    <dgm:cxn modelId="{A5151DA5-248D-4E6A-A35D-68A896949277}" type="presParOf" srcId="{CC2EE3C6-070D-47CD-85CF-7AC6B5DD2E63}" destId="{932BB020-656B-41D4-AA7D-93787C2EE19A}" srcOrd="3" destOrd="0" presId="urn:microsoft.com/office/officeart/2008/layout/VerticalAccentList"/>
    <dgm:cxn modelId="{5E16E9CE-CF8A-4209-8BDB-924F8B1269E5}" type="presParOf" srcId="{CC2EE3C6-070D-47CD-85CF-7AC6B5DD2E63}" destId="{531ED01C-5173-4CBD-90BA-F2584272FEAF}" srcOrd="4" destOrd="0" presId="urn:microsoft.com/office/officeart/2008/layout/VerticalAccentList"/>
    <dgm:cxn modelId="{2E71841C-C8CA-465E-BDFB-97390D70F16D}" type="presParOf" srcId="{CC2EE3C6-070D-47CD-85CF-7AC6B5DD2E63}" destId="{84A6CB21-AD53-44DC-A4A6-BCDBA1506B8A}" srcOrd="5" destOrd="0" presId="urn:microsoft.com/office/officeart/2008/layout/VerticalAccentList"/>
    <dgm:cxn modelId="{4D9A8EE1-5B58-485A-B6FE-BEC595907BCA}" type="presParOf" srcId="{CC2EE3C6-070D-47CD-85CF-7AC6B5DD2E63}" destId="{C6EA3D3A-D787-4AE5-BF63-39F370C7D06C}" srcOrd="6" destOrd="0" presId="urn:microsoft.com/office/officeart/2008/layout/VerticalAccentList"/>
    <dgm:cxn modelId="{B774941A-544C-496D-A5F5-C3F661BE9989}" type="presParOf" srcId="{F77779A3-EC60-4F92-AC07-E3FD45151475}" destId="{89EAF5F4-CD18-44B0-8867-5B00E71940FC}" srcOrd="2" destOrd="0" presId="urn:microsoft.com/office/officeart/2008/layout/VerticalAccentList"/>
    <dgm:cxn modelId="{A1587453-662F-446C-8CBA-4D1E97975F3D}" type="presParOf" srcId="{F77779A3-EC60-4F92-AC07-E3FD45151475}" destId="{D01EDEEB-528D-4E75-ACF6-487E54C69BA0}" srcOrd="3" destOrd="0" presId="urn:microsoft.com/office/officeart/2008/layout/VerticalAccentList"/>
    <dgm:cxn modelId="{C2FDF6DB-D599-473A-A05B-D15AABAF1A3E}" type="presParOf" srcId="{D01EDEEB-528D-4E75-ACF6-487E54C69BA0}" destId="{014AA90D-4BB8-4826-AF94-32EB1D54DF4E}" srcOrd="0" destOrd="0" presId="urn:microsoft.com/office/officeart/2008/layout/VerticalAccentList"/>
    <dgm:cxn modelId="{00F165C3-3C89-4C3F-B78A-D9AA7FCE20A3}" type="presParOf" srcId="{F77779A3-EC60-4F92-AC07-E3FD45151475}" destId="{A7849A4F-FD5E-4F98-9407-65A996FD75F5}" srcOrd="4" destOrd="0" presId="urn:microsoft.com/office/officeart/2008/layout/VerticalAccentList"/>
    <dgm:cxn modelId="{D281B6B9-FE6E-4F1C-90B3-ECE83517C142}" type="presParOf" srcId="{A7849A4F-FD5E-4F98-9407-65A996FD75F5}" destId="{D60C9637-C88D-4934-88CD-5BCECC2C19C6}" srcOrd="0" destOrd="0" presId="urn:microsoft.com/office/officeart/2008/layout/VerticalAccentList"/>
    <dgm:cxn modelId="{8F0D1182-3C0D-4ADF-9FB8-B69C4A88A197}" type="presParOf" srcId="{A7849A4F-FD5E-4F98-9407-65A996FD75F5}" destId="{DB06C870-E578-4530-978D-C9A646EA81A4}" srcOrd="1" destOrd="0" presId="urn:microsoft.com/office/officeart/2008/layout/VerticalAccentList"/>
    <dgm:cxn modelId="{45496E10-2703-4FEA-A072-FE02934537FB}" type="presParOf" srcId="{A7849A4F-FD5E-4F98-9407-65A996FD75F5}" destId="{18B2FBE6-71ED-42F5-8359-A00C6DC38BF8}" srcOrd="2" destOrd="0" presId="urn:microsoft.com/office/officeart/2008/layout/VerticalAccentList"/>
    <dgm:cxn modelId="{665D712A-C7A7-4CFA-9CFB-FBB8B7C5B614}" type="presParOf" srcId="{A7849A4F-FD5E-4F98-9407-65A996FD75F5}" destId="{523836CC-414E-4591-AF0F-BC9A6BFBB4F3}" srcOrd="3" destOrd="0" presId="urn:microsoft.com/office/officeart/2008/layout/VerticalAccentList"/>
    <dgm:cxn modelId="{67040EBD-70A0-4221-83E1-F3953D11F5F7}" type="presParOf" srcId="{A7849A4F-FD5E-4F98-9407-65A996FD75F5}" destId="{430C7613-B03F-443A-AB26-D1D55C99F3E5}" srcOrd="4" destOrd="0" presId="urn:microsoft.com/office/officeart/2008/layout/VerticalAccentList"/>
    <dgm:cxn modelId="{C778D491-64D4-4516-A078-CC18E956DA9B}" type="presParOf" srcId="{A7849A4F-FD5E-4F98-9407-65A996FD75F5}" destId="{9A4DCE93-CD2A-4B1B-B398-64674F93B943}" srcOrd="5" destOrd="0" presId="urn:microsoft.com/office/officeart/2008/layout/VerticalAccentList"/>
    <dgm:cxn modelId="{316D55D8-A50E-41B2-A1ED-610D084CBCE5}" type="presParOf" srcId="{A7849A4F-FD5E-4F98-9407-65A996FD75F5}" destId="{B8FF571E-1D5B-45D3-BEC3-B8F2EE333AF6}" srcOrd="6" destOrd="0" presId="urn:microsoft.com/office/officeart/2008/layout/VerticalAccentList"/>
    <dgm:cxn modelId="{F707610C-96D1-42F9-9465-F711C20904A0}" type="presParOf" srcId="{F77779A3-EC60-4F92-AC07-E3FD45151475}" destId="{948E2E67-EF07-41C8-94D4-4E5F974D56C0}" srcOrd="5" destOrd="0" presId="urn:microsoft.com/office/officeart/2008/layout/VerticalAccentList"/>
    <dgm:cxn modelId="{B0449424-CABA-49BD-BFA4-23A298661171}" type="presParOf" srcId="{F77779A3-EC60-4F92-AC07-E3FD45151475}" destId="{052673CC-C760-4B4C-B568-7A90F4A71653}" srcOrd="6" destOrd="0" presId="urn:microsoft.com/office/officeart/2008/layout/VerticalAccentList"/>
    <dgm:cxn modelId="{A739F434-2C91-4D83-9521-A49C6DA35AF6}" type="presParOf" srcId="{052673CC-C760-4B4C-B568-7A90F4A71653}" destId="{11ED596B-43E5-45AE-BAF0-C766EAD5535C}" srcOrd="0" destOrd="0" presId="urn:microsoft.com/office/officeart/2008/layout/VerticalAccentList"/>
    <dgm:cxn modelId="{AF95EEC8-5626-4563-97FF-BD0FAB7FA9FC}" type="presParOf" srcId="{F77779A3-EC60-4F92-AC07-E3FD45151475}" destId="{2D509BA0-84D9-48E5-8FD9-05D3707274E6}" srcOrd="7" destOrd="0" presId="urn:microsoft.com/office/officeart/2008/layout/VerticalAccentList"/>
    <dgm:cxn modelId="{6CBF8272-A1E2-452A-8A6D-96D9060D0ABC}" type="presParOf" srcId="{2D509BA0-84D9-48E5-8FD9-05D3707274E6}" destId="{5C5D0BB5-03BA-4B4E-93EB-44B7C7137A3A}" srcOrd="0" destOrd="0" presId="urn:microsoft.com/office/officeart/2008/layout/VerticalAccentList"/>
    <dgm:cxn modelId="{BBB87AE8-E5C3-47B4-9F42-3E51B4EE9DA4}" type="presParOf" srcId="{2D509BA0-84D9-48E5-8FD9-05D3707274E6}" destId="{E72092AD-DE2F-475A-86EB-E22775FFE44A}" srcOrd="1" destOrd="0" presId="urn:microsoft.com/office/officeart/2008/layout/VerticalAccentList"/>
    <dgm:cxn modelId="{3541E917-310E-437D-8DED-E5366197316A}" type="presParOf" srcId="{2D509BA0-84D9-48E5-8FD9-05D3707274E6}" destId="{F3282875-C78E-4935-8A5C-EC87383511A3}" srcOrd="2" destOrd="0" presId="urn:microsoft.com/office/officeart/2008/layout/VerticalAccentList"/>
    <dgm:cxn modelId="{C5BB796B-0A0E-4064-A185-0117B64A2FCF}" type="presParOf" srcId="{2D509BA0-84D9-48E5-8FD9-05D3707274E6}" destId="{C193F882-C114-43AD-9955-CCB495D5BA20}" srcOrd="3" destOrd="0" presId="urn:microsoft.com/office/officeart/2008/layout/VerticalAccentList"/>
    <dgm:cxn modelId="{F6023BBE-A48F-49AB-B395-41691B2955AE}" type="presParOf" srcId="{2D509BA0-84D9-48E5-8FD9-05D3707274E6}" destId="{7B2C823C-64B0-4609-95BF-FEC189B751E6}" srcOrd="4" destOrd="0" presId="urn:microsoft.com/office/officeart/2008/layout/VerticalAccentList"/>
    <dgm:cxn modelId="{5C22D7E5-70EE-43F8-94CF-DF4834A0578A}" type="presParOf" srcId="{2D509BA0-84D9-48E5-8FD9-05D3707274E6}" destId="{51028C5E-8BC4-4373-B28C-86301FBE4F6D}" srcOrd="5" destOrd="0" presId="urn:microsoft.com/office/officeart/2008/layout/VerticalAccentList"/>
    <dgm:cxn modelId="{F8C0C990-D260-408C-B799-FBF555F90A9F}" type="presParOf" srcId="{2D509BA0-84D9-48E5-8FD9-05D3707274E6}" destId="{C1E324A6-88EA-4A79-B9A7-6210FCCF678E}" srcOrd="6" destOrd="0" presId="urn:microsoft.com/office/officeart/2008/layout/VerticalAccentList"/>
    <dgm:cxn modelId="{45356A5B-07AE-413E-8352-52BC81563094}" type="presParOf" srcId="{F77779A3-EC60-4F92-AC07-E3FD45151475}" destId="{87B815A1-5098-4F32-8363-2D1646A99F9B}" srcOrd="8" destOrd="0" presId="urn:microsoft.com/office/officeart/2008/layout/VerticalAccentList"/>
    <dgm:cxn modelId="{27CE2DC0-6DD1-4815-B8A7-D07BCE971FA2}" type="presParOf" srcId="{F77779A3-EC60-4F92-AC07-E3FD45151475}" destId="{1803E680-0C2C-47DA-9067-8F2411B167D1}" srcOrd="9" destOrd="0" presId="urn:microsoft.com/office/officeart/2008/layout/VerticalAccentList"/>
    <dgm:cxn modelId="{08C409FF-AFDF-4365-9F28-7EEA713B6187}" type="presParOf" srcId="{1803E680-0C2C-47DA-9067-8F2411B167D1}" destId="{3086E825-4F15-4A73-AAF3-7607C6CCBF56}" srcOrd="0" destOrd="0" presId="urn:microsoft.com/office/officeart/2008/layout/VerticalAccentList"/>
    <dgm:cxn modelId="{E90B17F5-B999-43F7-898D-BB4502BDD676}" type="presParOf" srcId="{F77779A3-EC60-4F92-AC07-E3FD45151475}" destId="{62E0A401-8808-465C-856E-1D034A336FDF}" srcOrd="10" destOrd="0" presId="urn:microsoft.com/office/officeart/2008/layout/VerticalAccentList"/>
    <dgm:cxn modelId="{415E1368-8A76-4AFF-B878-6410E5AD7C90}" type="presParOf" srcId="{62E0A401-8808-465C-856E-1D034A336FDF}" destId="{5B1D5BFD-4DA6-490C-B87A-D523B15F57D3}" srcOrd="0" destOrd="0" presId="urn:microsoft.com/office/officeart/2008/layout/VerticalAccentList"/>
    <dgm:cxn modelId="{C09AE7A2-2D95-4E80-888A-72CC24145C74}" type="presParOf" srcId="{62E0A401-8808-465C-856E-1D034A336FDF}" destId="{BEE11F59-B03F-47CD-A375-5FA9AAFEA1FA}" srcOrd="1" destOrd="0" presId="urn:microsoft.com/office/officeart/2008/layout/VerticalAccentList"/>
    <dgm:cxn modelId="{4CF7943B-4E48-4336-BA13-7CCECDF13F59}" type="presParOf" srcId="{62E0A401-8808-465C-856E-1D034A336FDF}" destId="{CD37C69C-E812-4802-A79F-E46EBCF6395A}" srcOrd="2" destOrd="0" presId="urn:microsoft.com/office/officeart/2008/layout/VerticalAccentList"/>
    <dgm:cxn modelId="{92D1AEAB-AE32-4B2F-B3D2-F9EE04447008}" type="presParOf" srcId="{62E0A401-8808-465C-856E-1D034A336FDF}" destId="{788EB06F-E9B5-4681-B308-4DBA16788DF9}" srcOrd="3" destOrd="0" presId="urn:microsoft.com/office/officeart/2008/layout/VerticalAccentList"/>
    <dgm:cxn modelId="{A14291CF-62C5-44DC-BF61-AB4FC12F2BD1}" type="presParOf" srcId="{62E0A401-8808-465C-856E-1D034A336FDF}" destId="{0317CD9B-59DB-4DCE-A582-52B62556AF5C}" srcOrd="4" destOrd="0" presId="urn:microsoft.com/office/officeart/2008/layout/VerticalAccentList"/>
    <dgm:cxn modelId="{C1841E31-CC95-4930-81D4-23E9B4451EBB}" type="presParOf" srcId="{62E0A401-8808-465C-856E-1D034A336FDF}" destId="{BA664A96-00A5-4CCD-9409-238D73F87E3E}" srcOrd="5" destOrd="0" presId="urn:microsoft.com/office/officeart/2008/layout/VerticalAccentList"/>
    <dgm:cxn modelId="{51EF7E1F-E430-41FC-970D-D035D361CFE5}" type="presParOf" srcId="{62E0A401-8808-465C-856E-1D034A336FDF}" destId="{3DADAB04-BA40-412C-B5B2-AB4E2C6CEBA7}" srcOrd="6" destOrd="0" presId="urn:microsoft.com/office/officeart/2008/layout/VerticalAccentList"/>
    <dgm:cxn modelId="{BF8FDF77-B84A-43F5-B6BA-18D077A0915D}" type="presParOf" srcId="{F77779A3-EC60-4F92-AC07-E3FD45151475}" destId="{B84CE1DF-5ECA-4184-A474-6DE4A5BDFC81}" srcOrd="11" destOrd="0" presId="urn:microsoft.com/office/officeart/2008/layout/VerticalAccentList"/>
    <dgm:cxn modelId="{7DB1E05C-A7A9-4886-AD1A-68682E8C34D0}" type="presParOf" srcId="{F77779A3-EC60-4F92-AC07-E3FD45151475}" destId="{2C0288D0-7F03-4A91-928C-B3F8EDB0AE9D}" srcOrd="12" destOrd="0" presId="urn:microsoft.com/office/officeart/2008/layout/VerticalAccentList"/>
    <dgm:cxn modelId="{5172124B-34E7-4BFE-A791-71CCB5D5C2D1}" type="presParOf" srcId="{2C0288D0-7F03-4A91-928C-B3F8EDB0AE9D}" destId="{B135AF8D-FD33-4BB3-ADA7-BE22DAABA6EB}" srcOrd="0" destOrd="0" presId="urn:microsoft.com/office/officeart/2008/layout/VerticalAccentList"/>
    <dgm:cxn modelId="{CFAC4F60-ADA1-4D84-8B38-51FECC676763}" type="presParOf" srcId="{F77779A3-EC60-4F92-AC07-E3FD45151475}" destId="{D0FEE46F-9EEA-4AF6-BB7B-F20168B27C31}" srcOrd="13" destOrd="0" presId="urn:microsoft.com/office/officeart/2008/layout/VerticalAccentList"/>
    <dgm:cxn modelId="{866D0004-792A-4C1B-8BBB-78DC389E19DB}" type="presParOf" srcId="{D0FEE46F-9EEA-4AF6-BB7B-F20168B27C31}" destId="{BD79E618-3517-46AA-99C7-0086A808C13D}" srcOrd="0" destOrd="0" presId="urn:microsoft.com/office/officeart/2008/layout/VerticalAccentList"/>
    <dgm:cxn modelId="{DA6F27A7-D555-4B66-B7F5-80BD788A8B49}" type="presParOf" srcId="{D0FEE46F-9EEA-4AF6-BB7B-F20168B27C31}" destId="{C4AE9CD6-D036-4601-98B7-C17DD753984F}" srcOrd="1" destOrd="0" presId="urn:microsoft.com/office/officeart/2008/layout/VerticalAccentList"/>
    <dgm:cxn modelId="{D349BB57-9D30-4332-A595-17DAD19302F1}" type="presParOf" srcId="{D0FEE46F-9EEA-4AF6-BB7B-F20168B27C31}" destId="{64828D22-3C67-45D1-886A-B17DE81F5A42}" srcOrd="2" destOrd="0" presId="urn:microsoft.com/office/officeart/2008/layout/VerticalAccentList"/>
    <dgm:cxn modelId="{CE7D35CC-FEA6-42FD-B93D-E86407E28712}" type="presParOf" srcId="{D0FEE46F-9EEA-4AF6-BB7B-F20168B27C31}" destId="{20987A37-3903-456A-8C37-BD1E1443793A}" srcOrd="3" destOrd="0" presId="urn:microsoft.com/office/officeart/2008/layout/VerticalAccentList"/>
    <dgm:cxn modelId="{DEF836C6-022C-4EC6-B402-9F0FD6553724}" type="presParOf" srcId="{D0FEE46F-9EEA-4AF6-BB7B-F20168B27C31}" destId="{189162AB-42E0-482F-AB98-4D6B10F358EB}" srcOrd="4" destOrd="0" presId="urn:microsoft.com/office/officeart/2008/layout/VerticalAccentList"/>
    <dgm:cxn modelId="{8BBC845D-81E5-4F4A-97B9-71AFCC031A0D}" type="presParOf" srcId="{D0FEE46F-9EEA-4AF6-BB7B-F20168B27C31}" destId="{290CF383-0663-4983-B389-5CFCCCDC9C1A}" srcOrd="5" destOrd="0" presId="urn:microsoft.com/office/officeart/2008/layout/VerticalAccentList"/>
    <dgm:cxn modelId="{D2464B9D-DC6F-4916-9EE1-B300B27F0172}" type="presParOf" srcId="{D0FEE46F-9EEA-4AF6-BB7B-F20168B27C31}" destId="{A67D8365-649A-4470-A18D-129C6BDF46F2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7C9E85B-7F9E-42D2-8521-6D75B512B052}" type="doc">
      <dgm:prSet loTypeId="urn:microsoft.com/office/officeart/2005/8/layout/target3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AAD9A59-566E-43F6-9B24-14EC8653A47E}">
      <dgm:prSet/>
      <dgm:spPr/>
      <dgm:t>
        <a:bodyPr/>
        <a:lstStyle/>
        <a:p>
          <a:pPr algn="just" rtl="0"/>
          <a:r>
            <a:rPr lang="en-US" dirty="0" smtClean="0">
              <a:latin typeface="Eras Bold ITC" pitchFamily="34" charset="0"/>
            </a:rPr>
            <a:t>(1) Container characteristics: size, geometry, and heat transfer coefficient.</a:t>
          </a:r>
          <a:endParaRPr lang="en-US" dirty="0">
            <a:latin typeface="Eras Bold ITC" pitchFamily="34" charset="0"/>
          </a:endParaRPr>
        </a:p>
      </dgm:t>
    </dgm:pt>
    <dgm:pt modelId="{F48A90C3-44B2-4152-B8B7-2622D88EF874}" type="parTrans" cxnId="{3F126555-DBAE-4EEC-A6B9-E33B8ECE200B}">
      <dgm:prSet/>
      <dgm:spPr/>
      <dgm:t>
        <a:bodyPr/>
        <a:lstStyle/>
        <a:p>
          <a:endParaRPr lang="en-US"/>
        </a:p>
      </dgm:t>
    </dgm:pt>
    <dgm:pt modelId="{D610E777-00E8-4D07-8DFE-73C42CF0D371}" type="sibTrans" cxnId="{3F126555-DBAE-4EEC-A6B9-E33B8ECE200B}">
      <dgm:prSet/>
      <dgm:spPr/>
      <dgm:t>
        <a:bodyPr/>
        <a:lstStyle/>
        <a:p>
          <a:endParaRPr lang="en-US"/>
        </a:p>
      </dgm:t>
    </dgm:pt>
    <dgm:pt modelId="{F7FD5949-9F17-4CF2-AD83-3022BB66D468}">
      <dgm:prSet/>
      <dgm:spPr/>
      <dgm:t>
        <a:bodyPr/>
        <a:lstStyle/>
        <a:p>
          <a:pPr algn="just" rtl="0"/>
          <a:r>
            <a:rPr lang="en-US" dirty="0" smtClean="0">
              <a:latin typeface="Eras Bold ITC" pitchFamily="34" charset="0"/>
            </a:rPr>
            <a:t>(2) Product volume and viscosity.</a:t>
          </a:r>
          <a:endParaRPr lang="en-US" dirty="0">
            <a:latin typeface="Eras Bold ITC" pitchFamily="34" charset="0"/>
          </a:endParaRPr>
        </a:p>
      </dgm:t>
    </dgm:pt>
    <dgm:pt modelId="{EDA0CB38-9826-422D-BA92-49FD898ADE21}" type="parTrans" cxnId="{CFC37719-E386-4E64-AD52-7B1D50D5FC8B}">
      <dgm:prSet/>
      <dgm:spPr/>
      <dgm:t>
        <a:bodyPr/>
        <a:lstStyle/>
        <a:p>
          <a:endParaRPr lang="en-US"/>
        </a:p>
      </dgm:t>
    </dgm:pt>
    <dgm:pt modelId="{5EA2CEE4-B1C5-48C2-B8DC-7BBE2F8D6C9A}" type="sibTrans" cxnId="{CFC37719-E386-4E64-AD52-7B1D50D5FC8B}">
      <dgm:prSet/>
      <dgm:spPr/>
      <dgm:t>
        <a:bodyPr/>
        <a:lstStyle/>
        <a:p>
          <a:endParaRPr lang="en-US"/>
        </a:p>
      </dgm:t>
    </dgm:pt>
    <dgm:pt modelId="{4CF7695E-795F-4CE7-BC37-22D0E4668041}">
      <dgm:prSet/>
      <dgm:spPr/>
      <dgm:t>
        <a:bodyPr/>
        <a:lstStyle/>
        <a:p>
          <a:pPr algn="just" rtl="0"/>
          <a:r>
            <a:rPr lang="en-US" dirty="0" smtClean="0">
              <a:latin typeface="Eras Bold ITC" pitchFamily="34" charset="0"/>
            </a:rPr>
            <a:t>(3) Size and configuration of the batch load in the sterilizer.</a:t>
          </a:r>
          <a:endParaRPr lang="en-US" dirty="0">
            <a:latin typeface="Eras Bold ITC" pitchFamily="34" charset="0"/>
          </a:endParaRPr>
        </a:p>
      </dgm:t>
    </dgm:pt>
    <dgm:pt modelId="{719E74BF-DA5F-48C9-99EC-0F2BCEA10E29}" type="parTrans" cxnId="{95AF2771-E96F-4DD4-833F-1DDD87030841}">
      <dgm:prSet/>
      <dgm:spPr/>
      <dgm:t>
        <a:bodyPr/>
        <a:lstStyle/>
        <a:p>
          <a:endParaRPr lang="en-US"/>
        </a:p>
      </dgm:t>
    </dgm:pt>
    <dgm:pt modelId="{70401E47-EC3A-4888-AAB9-3630C0256D5B}" type="sibTrans" cxnId="{95AF2771-E96F-4DD4-833F-1DDD87030841}">
      <dgm:prSet/>
      <dgm:spPr/>
      <dgm:t>
        <a:bodyPr/>
        <a:lstStyle/>
        <a:p>
          <a:endParaRPr lang="en-US"/>
        </a:p>
      </dgm:t>
    </dgm:pt>
    <dgm:pt modelId="{D3B79DD4-01BA-4D1D-872D-4D4F046968D2}" type="pres">
      <dgm:prSet presAssocID="{47C9E85B-7F9E-42D2-8521-6D75B512B05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7BA5D0-4A54-455E-8A9B-74DBD5B63D7B}" type="pres">
      <dgm:prSet presAssocID="{CAAD9A59-566E-43F6-9B24-14EC8653A47E}" presName="circle1" presStyleLbl="node1" presStyleIdx="0" presStyleCnt="3"/>
      <dgm:spPr/>
    </dgm:pt>
    <dgm:pt modelId="{AE40C241-11A2-43BF-9C24-FABE70355375}" type="pres">
      <dgm:prSet presAssocID="{CAAD9A59-566E-43F6-9B24-14EC8653A47E}" presName="space" presStyleCnt="0"/>
      <dgm:spPr/>
    </dgm:pt>
    <dgm:pt modelId="{037C822B-B7EE-4A0C-AAEE-DF9998C61A4C}" type="pres">
      <dgm:prSet presAssocID="{CAAD9A59-566E-43F6-9B24-14EC8653A47E}" presName="rect1" presStyleLbl="alignAcc1" presStyleIdx="0" presStyleCnt="3"/>
      <dgm:spPr/>
      <dgm:t>
        <a:bodyPr/>
        <a:lstStyle/>
        <a:p>
          <a:endParaRPr lang="en-US"/>
        </a:p>
      </dgm:t>
    </dgm:pt>
    <dgm:pt modelId="{0DCF708D-DB06-48B6-B31E-E2DE9436BE9A}" type="pres">
      <dgm:prSet presAssocID="{F7FD5949-9F17-4CF2-AD83-3022BB66D468}" presName="vertSpace2" presStyleLbl="node1" presStyleIdx="0" presStyleCnt="3"/>
      <dgm:spPr/>
    </dgm:pt>
    <dgm:pt modelId="{CF41CC44-B6F7-47B6-890B-17B8AD2E84B1}" type="pres">
      <dgm:prSet presAssocID="{F7FD5949-9F17-4CF2-AD83-3022BB66D468}" presName="circle2" presStyleLbl="node1" presStyleIdx="1" presStyleCnt="3"/>
      <dgm:spPr/>
    </dgm:pt>
    <dgm:pt modelId="{F3F25F47-EAC4-46D4-AABC-024EDEFA8C95}" type="pres">
      <dgm:prSet presAssocID="{F7FD5949-9F17-4CF2-AD83-3022BB66D468}" presName="rect2" presStyleLbl="alignAcc1" presStyleIdx="1" presStyleCnt="3"/>
      <dgm:spPr/>
      <dgm:t>
        <a:bodyPr/>
        <a:lstStyle/>
        <a:p>
          <a:endParaRPr lang="en-US"/>
        </a:p>
      </dgm:t>
    </dgm:pt>
    <dgm:pt modelId="{0D0F058D-62AD-4D8F-99C5-9BAC375D84E2}" type="pres">
      <dgm:prSet presAssocID="{4CF7695E-795F-4CE7-BC37-22D0E4668041}" presName="vertSpace3" presStyleLbl="node1" presStyleIdx="1" presStyleCnt="3"/>
      <dgm:spPr/>
    </dgm:pt>
    <dgm:pt modelId="{01106341-E4B4-4928-B294-30C442318099}" type="pres">
      <dgm:prSet presAssocID="{4CF7695E-795F-4CE7-BC37-22D0E4668041}" presName="circle3" presStyleLbl="node1" presStyleIdx="2" presStyleCnt="3"/>
      <dgm:spPr/>
    </dgm:pt>
    <dgm:pt modelId="{06749123-77AE-4D53-A21D-A2A0F6FEA8A1}" type="pres">
      <dgm:prSet presAssocID="{4CF7695E-795F-4CE7-BC37-22D0E4668041}" presName="rect3" presStyleLbl="alignAcc1" presStyleIdx="2" presStyleCnt="3"/>
      <dgm:spPr/>
      <dgm:t>
        <a:bodyPr/>
        <a:lstStyle/>
        <a:p>
          <a:endParaRPr lang="en-US"/>
        </a:p>
      </dgm:t>
    </dgm:pt>
    <dgm:pt modelId="{BFF20201-169F-44E2-81F8-8DCC98547D0E}" type="pres">
      <dgm:prSet presAssocID="{CAAD9A59-566E-43F6-9B24-14EC8653A47E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A87F3F-77F6-4AD0-A177-0D0A12C66F7C}" type="pres">
      <dgm:prSet presAssocID="{F7FD5949-9F17-4CF2-AD83-3022BB66D468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EA1BC4-3DFA-4890-A1A6-B8FF63E018C7}" type="pres">
      <dgm:prSet presAssocID="{4CF7695E-795F-4CE7-BC37-22D0E4668041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126555-DBAE-4EEC-A6B9-E33B8ECE200B}" srcId="{47C9E85B-7F9E-42D2-8521-6D75B512B052}" destId="{CAAD9A59-566E-43F6-9B24-14EC8653A47E}" srcOrd="0" destOrd="0" parTransId="{F48A90C3-44B2-4152-B8B7-2622D88EF874}" sibTransId="{D610E777-00E8-4D07-8DFE-73C42CF0D371}"/>
    <dgm:cxn modelId="{95AF2771-E96F-4DD4-833F-1DDD87030841}" srcId="{47C9E85B-7F9E-42D2-8521-6D75B512B052}" destId="{4CF7695E-795F-4CE7-BC37-22D0E4668041}" srcOrd="2" destOrd="0" parTransId="{719E74BF-DA5F-48C9-99EC-0F2BCEA10E29}" sibTransId="{70401E47-EC3A-4888-AAB9-3630C0256D5B}"/>
    <dgm:cxn modelId="{28AEE1B7-ADA8-4CD2-8D13-B6D3D0571608}" type="presOf" srcId="{CAAD9A59-566E-43F6-9B24-14EC8653A47E}" destId="{037C822B-B7EE-4A0C-AAEE-DF9998C61A4C}" srcOrd="0" destOrd="0" presId="urn:microsoft.com/office/officeart/2005/8/layout/target3"/>
    <dgm:cxn modelId="{316B0D8F-CFB9-46EB-B2B7-C28AA6CF4B5B}" type="presOf" srcId="{F7FD5949-9F17-4CF2-AD83-3022BB66D468}" destId="{84A87F3F-77F6-4AD0-A177-0D0A12C66F7C}" srcOrd="1" destOrd="0" presId="urn:microsoft.com/office/officeart/2005/8/layout/target3"/>
    <dgm:cxn modelId="{BB935FDF-441E-48D0-900C-E8295696A92F}" type="presOf" srcId="{47C9E85B-7F9E-42D2-8521-6D75B512B052}" destId="{D3B79DD4-01BA-4D1D-872D-4D4F046968D2}" srcOrd="0" destOrd="0" presId="urn:microsoft.com/office/officeart/2005/8/layout/target3"/>
    <dgm:cxn modelId="{CFC37719-E386-4E64-AD52-7B1D50D5FC8B}" srcId="{47C9E85B-7F9E-42D2-8521-6D75B512B052}" destId="{F7FD5949-9F17-4CF2-AD83-3022BB66D468}" srcOrd="1" destOrd="0" parTransId="{EDA0CB38-9826-422D-BA92-49FD898ADE21}" sibTransId="{5EA2CEE4-B1C5-48C2-B8DC-7BBE2F8D6C9A}"/>
    <dgm:cxn modelId="{EAF4A636-2428-4BF2-86FF-11832EB47C3A}" type="presOf" srcId="{CAAD9A59-566E-43F6-9B24-14EC8653A47E}" destId="{BFF20201-169F-44E2-81F8-8DCC98547D0E}" srcOrd="1" destOrd="0" presId="urn:microsoft.com/office/officeart/2005/8/layout/target3"/>
    <dgm:cxn modelId="{111535EA-0943-48D8-B1D7-058C1C32F861}" type="presOf" srcId="{4CF7695E-795F-4CE7-BC37-22D0E4668041}" destId="{06749123-77AE-4D53-A21D-A2A0F6FEA8A1}" srcOrd="0" destOrd="0" presId="urn:microsoft.com/office/officeart/2005/8/layout/target3"/>
    <dgm:cxn modelId="{AFDADEC1-1C69-452B-A170-CA1EC01A81FC}" type="presOf" srcId="{4CF7695E-795F-4CE7-BC37-22D0E4668041}" destId="{B1EA1BC4-3DFA-4890-A1A6-B8FF63E018C7}" srcOrd="1" destOrd="0" presId="urn:microsoft.com/office/officeart/2005/8/layout/target3"/>
    <dgm:cxn modelId="{DAD152A4-B7CC-41BF-B871-2BED429C9C22}" type="presOf" srcId="{F7FD5949-9F17-4CF2-AD83-3022BB66D468}" destId="{F3F25F47-EAC4-46D4-AABC-024EDEFA8C95}" srcOrd="0" destOrd="0" presId="urn:microsoft.com/office/officeart/2005/8/layout/target3"/>
    <dgm:cxn modelId="{9EDCD540-6C19-4E86-B865-9B02D864CDDB}" type="presParOf" srcId="{D3B79DD4-01BA-4D1D-872D-4D4F046968D2}" destId="{C87BA5D0-4A54-455E-8A9B-74DBD5B63D7B}" srcOrd="0" destOrd="0" presId="urn:microsoft.com/office/officeart/2005/8/layout/target3"/>
    <dgm:cxn modelId="{F223915E-81A4-495C-9E72-8DAADA4F0D53}" type="presParOf" srcId="{D3B79DD4-01BA-4D1D-872D-4D4F046968D2}" destId="{AE40C241-11A2-43BF-9C24-FABE70355375}" srcOrd="1" destOrd="0" presId="urn:microsoft.com/office/officeart/2005/8/layout/target3"/>
    <dgm:cxn modelId="{022FFEDE-3279-434A-996C-AFF3A7701095}" type="presParOf" srcId="{D3B79DD4-01BA-4D1D-872D-4D4F046968D2}" destId="{037C822B-B7EE-4A0C-AAEE-DF9998C61A4C}" srcOrd="2" destOrd="0" presId="urn:microsoft.com/office/officeart/2005/8/layout/target3"/>
    <dgm:cxn modelId="{62D05312-933C-451F-B2C9-AAD43019AA16}" type="presParOf" srcId="{D3B79DD4-01BA-4D1D-872D-4D4F046968D2}" destId="{0DCF708D-DB06-48B6-B31E-E2DE9436BE9A}" srcOrd="3" destOrd="0" presId="urn:microsoft.com/office/officeart/2005/8/layout/target3"/>
    <dgm:cxn modelId="{8576627F-767A-4EAC-899F-1224EC7B549F}" type="presParOf" srcId="{D3B79DD4-01BA-4D1D-872D-4D4F046968D2}" destId="{CF41CC44-B6F7-47B6-890B-17B8AD2E84B1}" srcOrd="4" destOrd="0" presId="urn:microsoft.com/office/officeart/2005/8/layout/target3"/>
    <dgm:cxn modelId="{F4D2897B-6CB0-4F8A-BE1D-55F16D5838DE}" type="presParOf" srcId="{D3B79DD4-01BA-4D1D-872D-4D4F046968D2}" destId="{F3F25F47-EAC4-46D4-AABC-024EDEFA8C95}" srcOrd="5" destOrd="0" presId="urn:microsoft.com/office/officeart/2005/8/layout/target3"/>
    <dgm:cxn modelId="{5004B8ED-4D9F-4897-A532-F1BE9DE7A1EE}" type="presParOf" srcId="{D3B79DD4-01BA-4D1D-872D-4D4F046968D2}" destId="{0D0F058D-62AD-4D8F-99C5-9BAC375D84E2}" srcOrd="6" destOrd="0" presId="urn:microsoft.com/office/officeart/2005/8/layout/target3"/>
    <dgm:cxn modelId="{A8E8D305-0542-416D-9CB9-AED097D9A60A}" type="presParOf" srcId="{D3B79DD4-01BA-4D1D-872D-4D4F046968D2}" destId="{01106341-E4B4-4928-B294-30C442318099}" srcOrd="7" destOrd="0" presId="urn:microsoft.com/office/officeart/2005/8/layout/target3"/>
    <dgm:cxn modelId="{3865BA42-9FE5-46D8-AD52-5AA134C3AFEE}" type="presParOf" srcId="{D3B79DD4-01BA-4D1D-872D-4D4F046968D2}" destId="{06749123-77AE-4D53-A21D-A2A0F6FEA8A1}" srcOrd="8" destOrd="0" presId="urn:microsoft.com/office/officeart/2005/8/layout/target3"/>
    <dgm:cxn modelId="{918238D7-D2C9-4BED-8F17-EF93552AC546}" type="presParOf" srcId="{D3B79DD4-01BA-4D1D-872D-4D4F046968D2}" destId="{BFF20201-169F-44E2-81F8-8DCC98547D0E}" srcOrd="9" destOrd="0" presId="urn:microsoft.com/office/officeart/2005/8/layout/target3"/>
    <dgm:cxn modelId="{5A965806-3C0B-48B0-BCED-9F570AA7C0C1}" type="presParOf" srcId="{D3B79DD4-01BA-4D1D-872D-4D4F046968D2}" destId="{84A87F3F-77F6-4AD0-A177-0D0A12C66F7C}" srcOrd="10" destOrd="0" presId="urn:microsoft.com/office/officeart/2005/8/layout/target3"/>
    <dgm:cxn modelId="{F0D597BC-A5FA-496A-8785-75CBFF543D79}" type="presParOf" srcId="{D3B79DD4-01BA-4D1D-872D-4D4F046968D2}" destId="{B1EA1BC4-3DFA-4890-A1A6-B8FF63E018C7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A1B1E63-4B0B-4C0E-AE27-05A12D74A77F}" type="doc">
      <dgm:prSet loTypeId="urn:microsoft.com/office/officeart/2008/layout/LinedList" loCatId="list" qsTypeId="urn:microsoft.com/office/officeart/2005/8/quickstyle/3d1" qsCatId="3D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7DB64428-1150-4EFC-9B00-EC8A9D14C364}">
      <dgm:prSet/>
      <dgm:spPr/>
      <dgm:t>
        <a:bodyPr/>
        <a:lstStyle/>
        <a:p>
          <a:pPr rtl="0"/>
          <a:r>
            <a:rPr lang="en-US" dirty="0" smtClean="0">
              <a:latin typeface="Algerian" pitchFamily="82" charset="0"/>
            </a:rPr>
            <a:t>1- Microbiologic growth medium </a:t>
          </a:r>
          <a:endParaRPr lang="en-US" dirty="0">
            <a:latin typeface="Algerian" pitchFamily="82" charset="0"/>
          </a:endParaRPr>
        </a:p>
      </dgm:t>
    </dgm:pt>
    <dgm:pt modelId="{DFA1FB29-C2F8-4591-93D6-D69C5041A184}" type="parTrans" cxnId="{AB94A709-C94F-49CF-9716-F4ECED270475}">
      <dgm:prSet/>
      <dgm:spPr/>
      <dgm:t>
        <a:bodyPr/>
        <a:lstStyle/>
        <a:p>
          <a:endParaRPr lang="en-US"/>
        </a:p>
      </dgm:t>
    </dgm:pt>
    <dgm:pt modelId="{E9699CB1-13ED-47C1-A934-B68BF384F53B}" type="sibTrans" cxnId="{AB94A709-C94F-49CF-9716-F4ECED270475}">
      <dgm:prSet/>
      <dgm:spPr/>
      <dgm:t>
        <a:bodyPr/>
        <a:lstStyle/>
        <a:p>
          <a:endParaRPr lang="en-US"/>
        </a:p>
      </dgm:t>
    </dgm:pt>
    <dgm:pt modelId="{0784C5C1-141E-41B0-8420-19F179CDA6FA}">
      <dgm:prSet/>
      <dgm:spPr/>
      <dgm:t>
        <a:bodyPr/>
        <a:lstStyle/>
        <a:p>
          <a:pPr rtl="0"/>
          <a:r>
            <a:rPr lang="en-US" dirty="0" smtClean="0">
              <a:latin typeface="Algerian" pitchFamily="82" charset="0"/>
            </a:rPr>
            <a:t>2- Suitable type and number of challenge microorganisms</a:t>
          </a:r>
          <a:endParaRPr lang="en-US" dirty="0">
            <a:latin typeface="Algerian" pitchFamily="82" charset="0"/>
          </a:endParaRPr>
        </a:p>
      </dgm:t>
    </dgm:pt>
    <dgm:pt modelId="{C3B81247-E1D5-4BCB-B6D8-0E6754D5F8F8}" type="parTrans" cxnId="{3269F805-B4C8-4E1F-952C-B2D6C4D38F7F}">
      <dgm:prSet/>
      <dgm:spPr/>
      <dgm:t>
        <a:bodyPr/>
        <a:lstStyle/>
        <a:p>
          <a:endParaRPr lang="en-US"/>
        </a:p>
      </dgm:t>
    </dgm:pt>
    <dgm:pt modelId="{30A6ADA2-EE24-4B73-8361-57066A61E366}" type="sibTrans" cxnId="{3269F805-B4C8-4E1F-952C-B2D6C4D38F7F}">
      <dgm:prSet/>
      <dgm:spPr/>
      <dgm:t>
        <a:bodyPr/>
        <a:lstStyle/>
        <a:p>
          <a:endParaRPr lang="en-US"/>
        </a:p>
      </dgm:t>
    </dgm:pt>
    <dgm:pt modelId="{BEEA145D-D351-471B-93F6-1EF6F9AD666D}">
      <dgm:prSet/>
      <dgm:spPr/>
      <dgm:t>
        <a:bodyPr/>
        <a:lstStyle/>
        <a:p>
          <a:pPr rtl="0"/>
          <a:r>
            <a:rPr lang="en-US" dirty="0" smtClean="0">
              <a:latin typeface="Algerian" pitchFamily="82" charset="0"/>
            </a:rPr>
            <a:t>3- Relevant number of containers. </a:t>
          </a:r>
          <a:endParaRPr lang="en-US" dirty="0">
            <a:latin typeface="Algerian" pitchFamily="82" charset="0"/>
          </a:endParaRPr>
        </a:p>
      </dgm:t>
    </dgm:pt>
    <dgm:pt modelId="{DE4548DB-4BED-4B84-8D69-7BD3261F298A}" type="parTrans" cxnId="{474512FD-6ED1-44B4-92FB-99F3911D1D25}">
      <dgm:prSet/>
      <dgm:spPr/>
      <dgm:t>
        <a:bodyPr/>
        <a:lstStyle/>
        <a:p>
          <a:endParaRPr lang="en-US"/>
        </a:p>
      </dgm:t>
    </dgm:pt>
    <dgm:pt modelId="{BA87313A-3F30-48DB-B5CF-AE271CBEC1A6}" type="sibTrans" cxnId="{474512FD-6ED1-44B4-92FB-99F3911D1D25}">
      <dgm:prSet/>
      <dgm:spPr/>
      <dgm:t>
        <a:bodyPr/>
        <a:lstStyle/>
        <a:p>
          <a:endParaRPr lang="en-US"/>
        </a:p>
      </dgm:t>
    </dgm:pt>
    <dgm:pt modelId="{470B573F-3874-428A-9627-0B3DB47179DE}" type="pres">
      <dgm:prSet presAssocID="{1A1B1E63-4B0B-4C0E-AE27-05A12D74A77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F8DE9B7-EA3C-4202-BF40-7147FC0762CC}" type="pres">
      <dgm:prSet presAssocID="{7DB64428-1150-4EFC-9B00-EC8A9D14C364}" presName="thickLine" presStyleLbl="alignNode1" presStyleIdx="0" presStyleCnt="3"/>
      <dgm:spPr/>
    </dgm:pt>
    <dgm:pt modelId="{BA3F67FE-38EE-460A-B688-5CC8F3CE9B19}" type="pres">
      <dgm:prSet presAssocID="{7DB64428-1150-4EFC-9B00-EC8A9D14C364}" presName="horz1" presStyleCnt="0"/>
      <dgm:spPr/>
    </dgm:pt>
    <dgm:pt modelId="{254BBA42-83A5-4B4F-BE3B-1D9903D2988A}" type="pres">
      <dgm:prSet presAssocID="{7DB64428-1150-4EFC-9B00-EC8A9D14C364}" presName="tx1" presStyleLbl="revTx" presStyleIdx="0" presStyleCnt="3"/>
      <dgm:spPr/>
      <dgm:t>
        <a:bodyPr/>
        <a:lstStyle/>
        <a:p>
          <a:endParaRPr lang="en-US"/>
        </a:p>
      </dgm:t>
    </dgm:pt>
    <dgm:pt modelId="{8BD5B93F-EB9E-4399-A556-AB4F8A8BEB81}" type="pres">
      <dgm:prSet presAssocID="{7DB64428-1150-4EFC-9B00-EC8A9D14C364}" presName="vert1" presStyleCnt="0"/>
      <dgm:spPr/>
    </dgm:pt>
    <dgm:pt modelId="{CBA0E1F4-C05C-412E-9438-B799BA16ED23}" type="pres">
      <dgm:prSet presAssocID="{0784C5C1-141E-41B0-8420-19F179CDA6FA}" presName="thickLine" presStyleLbl="alignNode1" presStyleIdx="1" presStyleCnt="3"/>
      <dgm:spPr/>
    </dgm:pt>
    <dgm:pt modelId="{E3A55E8C-F3FB-49CC-BB43-DF5506195373}" type="pres">
      <dgm:prSet presAssocID="{0784C5C1-141E-41B0-8420-19F179CDA6FA}" presName="horz1" presStyleCnt="0"/>
      <dgm:spPr/>
    </dgm:pt>
    <dgm:pt modelId="{998CBA8E-525E-401F-865C-7DCF36BB50B5}" type="pres">
      <dgm:prSet presAssocID="{0784C5C1-141E-41B0-8420-19F179CDA6FA}" presName="tx1" presStyleLbl="revTx" presStyleIdx="1" presStyleCnt="3"/>
      <dgm:spPr/>
      <dgm:t>
        <a:bodyPr/>
        <a:lstStyle/>
        <a:p>
          <a:endParaRPr lang="en-US"/>
        </a:p>
      </dgm:t>
    </dgm:pt>
    <dgm:pt modelId="{09BECAD8-A39C-4CC5-9188-8E7F89C91DD4}" type="pres">
      <dgm:prSet presAssocID="{0784C5C1-141E-41B0-8420-19F179CDA6FA}" presName="vert1" presStyleCnt="0"/>
      <dgm:spPr/>
    </dgm:pt>
    <dgm:pt modelId="{4D35C558-3731-4729-84FD-BBF3E1B0E57A}" type="pres">
      <dgm:prSet presAssocID="{BEEA145D-D351-471B-93F6-1EF6F9AD666D}" presName="thickLine" presStyleLbl="alignNode1" presStyleIdx="2" presStyleCnt="3"/>
      <dgm:spPr/>
    </dgm:pt>
    <dgm:pt modelId="{55B7D054-05AB-4AED-8D2D-71E0AB4A1D8D}" type="pres">
      <dgm:prSet presAssocID="{BEEA145D-D351-471B-93F6-1EF6F9AD666D}" presName="horz1" presStyleCnt="0"/>
      <dgm:spPr/>
    </dgm:pt>
    <dgm:pt modelId="{2756F834-2B06-4EAA-9826-FFB4B24F47A0}" type="pres">
      <dgm:prSet presAssocID="{BEEA145D-D351-471B-93F6-1EF6F9AD666D}" presName="tx1" presStyleLbl="revTx" presStyleIdx="2" presStyleCnt="3"/>
      <dgm:spPr/>
      <dgm:t>
        <a:bodyPr/>
        <a:lstStyle/>
        <a:p>
          <a:endParaRPr lang="en-US"/>
        </a:p>
      </dgm:t>
    </dgm:pt>
    <dgm:pt modelId="{843B83EC-B8B0-476B-8E7E-8CCDC3E6867D}" type="pres">
      <dgm:prSet presAssocID="{BEEA145D-D351-471B-93F6-1EF6F9AD666D}" presName="vert1" presStyleCnt="0"/>
      <dgm:spPr/>
    </dgm:pt>
  </dgm:ptLst>
  <dgm:cxnLst>
    <dgm:cxn modelId="{3269F805-B4C8-4E1F-952C-B2D6C4D38F7F}" srcId="{1A1B1E63-4B0B-4C0E-AE27-05A12D74A77F}" destId="{0784C5C1-141E-41B0-8420-19F179CDA6FA}" srcOrd="1" destOrd="0" parTransId="{C3B81247-E1D5-4BCB-B6D8-0E6754D5F8F8}" sibTransId="{30A6ADA2-EE24-4B73-8361-57066A61E366}"/>
    <dgm:cxn modelId="{474512FD-6ED1-44B4-92FB-99F3911D1D25}" srcId="{1A1B1E63-4B0B-4C0E-AE27-05A12D74A77F}" destId="{BEEA145D-D351-471B-93F6-1EF6F9AD666D}" srcOrd="2" destOrd="0" parTransId="{DE4548DB-4BED-4B84-8D69-7BD3261F298A}" sibTransId="{BA87313A-3F30-48DB-B5CF-AE271CBEC1A6}"/>
    <dgm:cxn modelId="{AA5A087E-CEF8-488F-A68C-6A5ED1DF25E9}" type="presOf" srcId="{0784C5C1-141E-41B0-8420-19F179CDA6FA}" destId="{998CBA8E-525E-401F-865C-7DCF36BB50B5}" srcOrd="0" destOrd="0" presId="urn:microsoft.com/office/officeart/2008/layout/LinedList"/>
    <dgm:cxn modelId="{AB94A709-C94F-49CF-9716-F4ECED270475}" srcId="{1A1B1E63-4B0B-4C0E-AE27-05A12D74A77F}" destId="{7DB64428-1150-4EFC-9B00-EC8A9D14C364}" srcOrd="0" destOrd="0" parTransId="{DFA1FB29-C2F8-4591-93D6-D69C5041A184}" sibTransId="{E9699CB1-13ED-47C1-A934-B68BF384F53B}"/>
    <dgm:cxn modelId="{C74257E5-99DF-42F7-B3B2-510AC4BE507E}" type="presOf" srcId="{1A1B1E63-4B0B-4C0E-AE27-05A12D74A77F}" destId="{470B573F-3874-428A-9627-0B3DB47179DE}" srcOrd="0" destOrd="0" presId="urn:microsoft.com/office/officeart/2008/layout/LinedList"/>
    <dgm:cxn modelId="{9A8AE202-D0C6-467A-A1B5-8AFAACE93E42}" type="presOf" srcId="{BEEA145D-D351-471B-93F6-1EF6F9AD666D}" destId="{2756F834-2B06-4EAA-9826-FFB4B24F47A0}" srcOrd="0" destOrd="0" presId="urn:microsoft.com/office/officeart/2008/layout/LinedList"/>
    <dgm:cxn modelId="{00C82F64-7C82-415C-A8E6-36939C1E9E98}" type="presOf" srcId="{7DB64428-1150-4EFC-9B00-EC8A9D14C364}" destId="{254BBA42-83A5-4B4F-BE3B-1D9903D2988A}" srcOrd="0" destOrd="0" presId="urn:microsoft.com/office/officeart/2008/layout/LinedList"/>
    <dgm:cxn modelId="{BBA15802-1862-4539-8DBB-56242E84E1E5}" type="presParOf" srcId="{470B573F-3874-428A-9627-0B3DB47179DE}" destId="{6F8DE9B7-EA3C-4202-BF40-7147FC0762CC}" srcOrd="0" destOrd="0" presId="urn:microsoft.com/office/officeart/2008/layout/LinedList"/>
    <dgm:cxn modelId="{36C2F81C-8004-4FBD-BA29-65DA1187531E}" type="presParOf" srcId="{470B573F-3874-428A-9627-0B3DB47179DE}" destId="{BA3F67FE-38EE-460A-B688-5CC8F3CE9B19}" srcOrd="1" destOrd="0" presId="urn:microsoft.com/office/officeart/2008/layout/LinedList"/>
    <dgm:cxn modelId="{6D3921DF-CCD6-402F-BF20-E1980316E753}" type="presParOf" srcId="{BA3F67FE-38EE-460A-B688-5CC8F3CE9B19}" destId="{254BBA42-83A5-4B4F-BE3B-1D9903D2988A}" srcOrd="0" destOrd="0" presId="urn:microsoft.com/office/officeart/2008/layout/LinedList"/>
    <dgm:cxn modelId="{B22A7CCD-2242-4028-A0FC-A74554C54299}" type="presParOf" srcId="{BA3F67FE-38EE-460A-B688-5CC8F3CE9B19}" destId="{8BD5B93F-EB9E-4399-A556-AB4F8A8BEB81}" srcOrd="1" destOrd="0" presId="urn:microsoft.com/office/officeart/2008/layout/LinedList"/>
    <dgm:cxn modelId="{042813CF-5FEB-479E-8DCC-E94EE3C5FA3C}" type="presParOf" srcId="{470B573F-3874-428A-9627-0B3DB47179DE}" destId="{CBA0E1F4-C05C-412E-9438-B799BA16ED23}" srcOrd="2" destOrd="0" presId="urn:microsoft.com/office/officeart/2008/layout/LinedList"/>
    <dgm:cxn modelId="{8D9BB93A-1ACF-470B-9881-2BB6183A832B}" type="presParOf" srcId="{470B573F-3874-428A-9627-0B3DB47179DE}" destId="{E3A55E8C-F3FB-49CC-BB43-DF5506195373}" srcOrd="3" destOrd="0" presId="urn:microsoft.com/office/officeart/2008/layout/LinedList"/>
    <dgm:cxn modelId="{60FE0035-362D-4C57-AC84-17175D366F04}" type="presParOf" srcId="{E3A55E8C-F3FB-49CC-BB43-DF5506195373}" destId="{998CBA8E-525E-401F-865C-7DCF36BB50B5}" srcOrd="0" destOrd="0" presId="urn:microsoft.com/office/officeart/2008/layout/LinedList"/>
    <dgm:cxn modelId="{66B3A48B-87CB-4B8C-BD3E-D4108AAC3290}" type="presParOf" srcId="{E3A55E8C-F3FB-49CC-BB43-DF5506195373}" destId="{09BECAD8-A39C-4CC5-9188-8E7F89C91DD4}" srcOrd="1" destOrd="0" presId="urn:microsoft.com/office/officeart/2008/layout/LinedList"/>
    <dgm:cxn modelId="{1801D08B-8038-4265-B6C9-62D75B6F276D}" type="presParOf" srcId="{470B573F-3874-428A-9627-0B3DB47179DE}" destId="{4D35C558-3731-4729-84FD-BBF3E1B0E57A}" srcOrd="4" destOrd="0" presId="urn:microsoft.com/office/officeart/2008/layout/LinedList"/>
    <dgm:cxn modelId="{B086D244-0710-4CF9-96BE-0ED0F04E687E}" type="presParOf" srcId="{470B573F-3874-428A-9627-0B3DB47179DE}" destId="{55B7D054-05AB-4AED-8D2D-71E0AB4A1D8D}" srcOrd="5" destOrd="0" presId="urn:microsoft.com/office/officeart/2008/layout/LinedList"/>
    <dgm:cxn modelId="{A6C40899-1EEB-4F9E-BEAA-3E5BC0CE77C2}" type="presParOf" srcId="{55B7D054-05AB-4AED-8D2D-71E0AB4A1D8D}" destId="{2756F834-2B06-4EAA-9826-FFB4B24F47A0}" srcOrd="0" destOrd="0" presId="urn:microsoft.com/office/officeart/2008/layout/LinedList"/>
    <dgm:cxn modelId="{56787DEA-CFB6-4D48-97F9-068CFA2320AC}" type="presParOf" srcId="{55B7D054-05AB-4AED-8D2D-71E0AB4A1D8D}" destId="{843B83EC-B8B0-476B-8E7E-8CCDC3E6867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8AF9831-298E-4DC7-A0DB-CF246FBD7BD6}" type="doc">
      <dgm:prSet loTypeId="urn:microsoft.com/office/officeart/2008/layout/VerticalCurvedLis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99A82A9-C6C9-4FDC-B12F-05FFD0EB5AB4}">
      <dgm:prSet custT="1"/>
      <dgm:spPr/>
      <dgm:t>
        <a:bodyPr/>
        <a:lstStyle/>
        <a:p>
          <a:pPr rtl="0"/>
          <a:r>
            <a:rPr lang="en-US" sz="1800" dirty="0" smtClean="0">
              <a:latin typeface="Arial Narrow" pitchFamily="34" charset="0"/>
            </a:rPr>
            <a:t>1. Certify that the sterilizer has been mechanically checked and qualified. </a:t>
          </a:r>
          <a:endParaRPr lang="en-US" sz="1800" dirty="0">
            <a:latin typeface="Arial Narrow" pitchFamily="34" charset="0"/>
          </a:endParaRPr>
        </a:p>
      </dgm:t>
    </dgm:pt>
    <dgm:pt modelId="{9B3C09CC-F70D-44D8-AB97-64865CA097E9}" type="parTrans" cxnId="{09A36820-C089-4D32-9D09-90BEEE067434}">
      <dgm:prSet/>
      <dgm:spPr/>
      <dgm:t>
        <a:bodyPr/>
        <a:lstStyle/>
        <a:p>
          <a:endParaRPr lang="en-US"/>
        </a:p>
      </dgm:t>
    </dgm:pt>
    <dgm:pt modelId="{9C1DC0AA-4898-41F6-A49B-DAD426E5BA7B}" type="sibTrans" cxnId="{09A36820-C089-4D32-9D09-90BEEE067434}">
      <dgm:prSet/>
      <dgm:spPr/>
      <dgm:t>
        <a:bodyPr/>
        <a:lstStyle/>
        <a:p>
          <a:endParaRPr lang="en-US"/>
        </a:p>
      </dgm:t>
    </dgm:pt>
    <dgm:pt modelId="{15ABA41E-3E2D-42E6-AD56-98858723CA31}">
      <dgm:prSet custT="1"/>
      <dgm:spPr/>
      <dgm:t>
        <a:bodyPr/>
        <a:lstStyle/>
        <a:p>
          <a:pPr algn="just" rtl="0"/>
          <a:r>
            <a:rPr lang="en-US" sz="1800" dirty="0" smtClean="0">
              <a:latin typeface="Arial Narrow" pitchFamily="34" charset="0"/>
            </a:rPr>
            <a:t>2. Select appropriate biologic indicator M.O. possessing the desired resistance to steam heat, while realizing the advantages and hazards of </a:t>
          </a:r>
          <a:r>
            <a:rPr lang="en-US" sz="1800" dirty="0" err="1" smtClean="0">
              <a:latin typeface="Arial Narrow" pitchFamily="34" charset="0"/>
            </a:rPr>
            <a:t>bioindicators</a:t>
          </a:r>
          <a:r>
            <a:rPr lang="en-US" sz="1800" dirty="0" smtClean="0">
              <a:latin typeface="Arial Narrow" pitchFamily="34" charset="0"/>
            </a:rPr>
            <a:t>.</a:t>
          </a:r>
          <a:endParaRPr lang="en-US" sz="1600" dirty="0">
            <a:latin typeface="Arial Narrow" pitchFamily="34" charset="0"/>
          </a:endParaRPr>
        </a:p>
      </dgm:t>
    </dgm:pt>
    <dgm:pt modelId="{39CD8903-BE9B-466D-8663-5D02878AAC4F}" type="parTrans" cxnId="{A716DAB7-4799-40F4-BB54-EBC2E3D94586}">
      <dgm:prSet/>
      <dgm:spPr/>
      <dgm:t>
        <a:bodyPr/>
        <a:lstStyle/>
        <a:p>
          <a:endParaRPr lang="en-US"/>
        </a:p>
      </dgm:t>
    </dgm:pt>
    <dgm:pt modelId="{8189E7A9-F107-4591-8DB0-F3AA072F26FE}" type="sibTrans" cxnId="{A716DAB7-4799-40F4-BB54-EBC2E3D94586}">
      <dgm:prSet/>
      <dgm:spPr/>
      <dgm:t>
        <a:bodyPr/>
        <a:lstStyle/>
        <a:p>
          <a:endParaRPr lang="en-US"/>
        </a:p>
      </dgm:t>
    </dgm:pt>
    <dgm:pt modelId="{0557B7E1-625A-4CEF-B08B-1AB3FD029770}">
      <dgm:prSet custT="1"/>
      <dgm:spPr/>
      <dgm:t>
        <a:bodyPr/>
        <a:lstStyle/>
        <a:p>
          <a:pPr rtl="0"/>
          <a:r>
            <a:rPr lang="en-US" sz="1800" dirty="0" smtClean="0">
              <a:latin typeface="Arial Narrow" pitchFamily="34" charset="0"/>
            </a:rPr>
            <a:t>3. Experimentally determine the D value and Z value of the selected </a:t>
          </a:r>
          <a:r>
            <a:rPr lang="en-US" sz="1800" dirty="0" err="1" smtClean="0">
              <a:latin typeface="Arial Narrow" pitchFamily="34" charset="0"/>
            </a:rPr>
            <a:t>bioindicator</a:t>
          </a:r>
          <a:r>
            <a:rPr lang="en-US" sz="1800" dirty="0" smtClean="0">
              <a:latin typeface="Arial Narrow" pitchFamily="34" charset="0"/>
            </a:rPr>
            <a:t>.</a:t>
          </a:r>
          <a:endParaRPr lang="en-US" sz="1800" dirty="0">
            <a:latin typeface="Arial Narrow" pitchFamily="34" charset="0"/>
          </a:endParaRPr>
        </a:p>
      </dgm:t>
    </dgm:pt>
    <dgm:pt modelId="{CBAD9FAC-C185-4AC7-AE78-DEB7E6168ABC}" type="parTrans" cxnId="{4C59D2BA-9CC5-4DD2-9A8F-9B753F96FF53}">
      <dgm:prSet/>
      <dgm:spPr/>
      <dgm:t>
        <a:bodyPr/>
        <a:lstStyle/>
        <a:p>
          <a:endParaRPr lang="en-US"/>
        </a:p>
      </dgm:t>
    </dgm:pt>
    <dgm:pt modelId="{69193DEB-4462-440D-80C1-872BFFD70302}" type="sibTrans" cxnId="{4C59D2BA-9CC5-4DD2-9A8F-9B753F96FF53}">
      <dgm:prSet/>
      <dgm:spPr/>
      <dgm:t>
        <a:bodyPr/>
        <a:lstStyle/>
        <a:p>
          <a:endParaRPr lang="en-US"/>
        </a:p>
      </dgm:t>
    </dgm:pt>
    <dgm:pt modelId="{A8A5DE89-FBC1-45A4-A7F3-989B292DFE51}">
      <dgm:prSet custT="1"/>
      <dgm:spPr/>
      <dgm:t>
        <a:bodyPr/>
        <a:lstStyle/>
        <a:p>
          <a:pPr algn="just" rtl="0"/>
          <a:r>
            <a:rPr lang="en-US" sz="1800" dirty="0" smtClean="0">
              <a:latin typeface="Arial Narrow" pitchFamily="34" charset="0"/>
            </a:rPr>
            <a:t>4. Determine the distribution of heat in the empty sterilizer, and identify the coolest location.</a:t>
          </a:r>
          <a:endParaRPr lang="en-US" sz="1800" dirty="0">
            <a:latin typeface="Arial Narrow" pitchFamily="34" charset="0"/>
          </a:endParaRPr>
        </a:p>
      </dgm:t>
    </dgm:pt>
    <dgm:pt modelId="{92234F25-089E-42D0-9AEE-D99C9AF84CB2}" type="parTrans" cxnId="{A1B10774-B1A4-4817-8456-EE5E94AA450A}">
      <dgm:prSet/>
      <dgm:spPr/>
      <dgm:t>
        <a:bodyPr/>
        <a:lstStyle/>
        <a:p>
          <a:endParaRPr lang="en-US"/>
        </a:p>
      </dgm:t>
    </dgm:pt>
    <dgm:pt modelId="{4D35B46B-B516-4490-96C0-F553E7657FA0}" type="sibTrans" cxnId="{A1B10774-B1A4-4817-8456-EE5E94AA450A}">
      <dgm:prSet/>
      <dgm:spPr/>
      <dgm:t>
        <a:bodyPr/>
        <a:lstStyle/>
        <a:p>
          <a:endParaRPr lang="en-US"/>
        </a:p>
      </dgm:t>
    </dgm:pt>
    <dgm:pt modelId="{88EA6553-CEFF-4177-8A10-CD3BA3D0743C}">
      <dgm:prSet custT="1"/>
      <dgm:spPr/>
      <dgm:t>
        <a:bodyPr/>
        <a:lstStyle/>
        <a:p>
          <a:pPr algn="just" rtl="0"/>
          <a:r>
            <a:rPr lang="en-US" sz="1800" dirty="0" smtClean="0">
              <a:latin typeface="Arial Narrow" pitchFamily="34" charset="0"/>
            </a:rPr>
            <a:t>5. Determine the distribution of heat of a defined loading size and configuration and identify the coolest location.</a:t>
          </a:r>
          <a:endParaRPr lang="en-US" sz="1800" dirty="0">
            <a:latin typeface="Arial Narrow" pitchFamily="34" charset="0"/>
          </a:endParaRPr>
        </a:p>
      </dgm:t>
    </dgm:pt>
    <dgm:pt modelId="{D10377C0-6C2A-4409-A34C-35E0E35B636A}" type="parTrans" cxnId="{838B8EDE-2FB5-478B-9DF1-508C1DCB9E99}">
      <dgm:prSet/>
      <dgm:spPr/>
      <dgm:t>
        <a:bodyPr/>
        <a:lstStyle/>
        <a:p>
          <a:endParaRPr lang="en-US"/>
        </a:p>
      </dgm:t>
    </dgm:pt>
    <dgm:pt modelId="{9212F080-5EB4-4948-96AB-CBBD3452EC97}" type="sibTrans" cxnId="{838B8EDE-2FB5-478B-9DF1-508C1DCB9E99}">
      <dgm:prSet/>
      <dgm:spPr/>
      <dgm:t>
        <a:bodyPr/>
        <a:lstStyle/>
        <a:p>
          <a:endParaRPr lang="en-US"/>
        </a:p>
      </dgm:t>
    </dgm:pt>
    <dgm:pt modelId="{E579D39C-50A8-4024-8DF1-80EB89231215}">
      <dgm:prSet custT="1"/>
      <dgm:spPr/>
      <dgm:t>
        <a:bodyPr/>
        <a:lstStyle/>
        <a:p>
          <a:pPr algn="just" rtl="0"/>
          <a:r>
            <a:rPr lang="en-US" sz="1800" dirty="0" smtClean="0">
              <a:latin typeface="Arial Narrow" pitchFamily="34" charset="0"/>
            </a:rPr>
            <a:t>6. Determine the penetration of heat into the product units at the coolest location and at suspected locations where heat penetration will be slowest.</a:t>
          </a:r>
          <a:endParaRPr lang="en-US" sz="1800" dirty="0">
            <a:latin typeface="Arial Narrow" pitchFamily="34" charset="0"/>
          </a:endParaRPr>
        </a:p>
      </dgm:t>
    </dgm:pt>
    <dgm:pt modelId="{67C58979-7336-42E4-B322-A57522ED2D93}" type="parTrans" cxnId="{43B12ED1-CE9C-497B-9010-FF4F3776219D}">
      <dgm:prSet/>
      <dgm:spPr/>
      <dgm:t>
        <a:bodyPr/>
        <a:lstStyle/>
        <a:p>
          <a:endParaRPr lang="en-US"/>
        </a:p>
      </dgm:t>
    </dgm:pt>
    <dgm:pt modelId="{399630D9-F735-40B9-AE3C-EC90C2A15DC8}" type="sibTrans" cxnId="{43B12ED1-CE9C-497B-9010-FF4F3776219D}">
      <dgm:prSet/>
      <dgm:spPr/>
      <dgm:t>
        <a:bodyPr/>
        <a:lstStyle/>
        <a:p>
          <a:endParaRPr lang="en-US"/>
        </a:p>
      </dgm:t>
    </dgm:pt>
    <dgm:pt modelId="{B0445C43-E309-40F9-91CB-9A79E378D572}" type="pres">
      <dgm:prSet presAssocID="{18AF9831-298E-4DC7-A0DB-CF246FBD7BD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76CCD433-D402-42BB-B41F-4A81330560AA}" type="pres">
      <dgm:prSet presAssocID="{18AF9831-298E-4DC7-A0DB-CF246FBD7BD6}" presName="Name1" presStyleCnt="0"/>
      <dgm:spPr/>
    </dgm:pt>
    <dgm:pt modelId="{BA5021AB-702C-417B-B2E3-024D7D6D439C}" type="pres">
      <dgm:prSet presAssocID="{18AF9831-298E-4DC7-A0DB-CF246FBD7BD6}" presName="cycle" presStyleCnt="0"/>
      <dgm:spPr/>
    </dgm:pt>
    <dgm:pt modelId="{C34E95D3-CF4D-42C5-9CFA-860097836CAB}" type="pres">
      <dgm:prSet presAssocID="{18AF9831-298E-4DC7-A0DB-CF246FBD7BD6}" presName="srcNode" presStyleLbl="node1" presStyleIdx="0" presStyleCnt="6"/>
      <dgm:spPr/>
    </dgm:pt>
    <dgm:pt modelId="{A8B02BFF-415C-4A50-837D-8E14591D7EF4}" type="pres">
      <dgm:prSet presAssocID="{18AF9831-298E-4DC7-A0DB-CF246FBD7BD6}" presName="conn" presStyleLbl="parChTrans1D2" presStyleIdx="0" presStyleCnt="1"/>
      <dgm:spPr/>
      <dgm:t>
        <a:bodyPr/>
        <a:lstStyle/>
        <a:p>
          <a:endParaRPr lang="en-US"/>
        </a:p>
      </dgm:t>
    </dgm:pt>
    <dgm:pt modelId="{CBDB69FD-9A76-4349-AF71-48402FF4F7F6}" type="pres">
      <dgm:prSet presAssocID="{18AF9831-298E-4DC7-A0DB-CF246FBD7BD6}" presName="extraNode" presStyleLbl="node1" presStyleIdx="0" presStyleCnt="6"/>
      <dgm:spPr/>
    </dgm:pt>
    <dgm:pt modelId="{6624E2A2-BAA9-4D11-8878-49A3840F5A95}" type="pres">
      <dgm:prSet presAssocID="{18AF9831-298E-4DC7-A0DB-CF246FBD7BD6}" presName="dstNode" presStyleLbl="node1" presStyleIdx="0" presStyleCnt="6"/>
      <dgm:spPr/>
    </dgm:pt>
    <dgm:pt modelId="{8D7ACD45-325A-451C-A516-319406EA54BF}" type="pres">
      <dgm:prSet presAssocID="{E99A82A9-C6C9-4FDC-B12F-05FFD0EB5AB4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2EE143-4ECE-4EB6-AECF-DCE015A376F6}" type="pres">
      <dgm:prSet presAssocID="{E99A82A9-C6C9-4FDC-B12F-05FFD0EB5AB4}" presName="accent_1" presStyleCnt="0"/>
      <dgm:spPr/>
    </dgm:pt>
    <dgm:pt modelId="{DA49755C-1A12-4142-8910-D768754983A2}" type="pres">
      <dgm:prSet presAssocID="{E99A82A9-C6C9-4FDC-B12F-05FFD0EB5AB4}" presName="accentRepeatNode" presStyleLbl="solidFgAcc1" presStyleIdx="0" presStyleCnt="6"/>
      <dgm:spPr/>
    </dgm:pt>
    <dgm:pt modelId="{4B266686-288B-4A82-B4DF-59D4FCF53BDF}" type="pres">
      <dgm:prSet presAssocID="{15ABA41E-3E2D-42E6-AD56-98858723CA31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A5EDF9-7C69-40A2-BC52-85B21EEA536A}" type="pres">
      <dgm:prSet presAssocID="{15ABA41E-3E2D-42E6-AD56-98858723CA31}" presName="accent_2" presStyleCnt="0"/>
      <dgm:spPr/>
    </dgm:pt>
    <dgm:pt modelId="{BA5C04F3-0D3B-4E24-A2A4-3EFC6DB47C6C}" type="pres">
      <dgm:prSet presAssocID="{15ABA41E-3E2D-42E6-AD56-98858723CA31}" presName="accentRepeatNode" presStyleLbl="solidFgAcc1" presStyleIdx="1" presStyleCnt="6"/>
      <dgm:spPr/>
    </dgm:pt>
    <dgm:pt modelId="{1CE4E26C-3C9E-459C-9DE5-62B6AF3BAEB5}" type="pres">
      <dgm:prSet presAssocID="{0557B7E1-625A-4CEF-B08B-1AB3FD029770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64549D-56F5-4F27-878C-048AA8DD84AF}" type="pres">
      <dgm:prSet presAssocID="{0557B7E1-625A-4CEF-B08B-1AB3FD029770}" presName="accent_3" presStyleCnt="0"/>
      <dgm:spPr/>
    </dgm:pt>
    <dgm:pt modelId="{6B1C177C-647D-4D8B-BF11-D28047DE5DD0}" type="pres">
      <dgm:prSet presAssocID="{0557B7E1-625A-4CEF-B08B-1AB3FD029770}" presName="accentRepeatNode" presStyleLbl="solidFgAcc1" presStyleIdx="2" presStyleCnt="6"/>
      <dgm:spPr/>
    </dgm:pt>
    <dgm:pt modelId="{A26214C8-1517-475B-90EE-62FC48C1F7ED}" type="pres">
      <dgm:prSet presAssocID="{A8A5DE89-FBC1-45A4-A7F3-989B292DFE51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CCDE8E-CEF4-426D-9EF1-528293BBCE20}" type="pres">
      <dgm:prSet presAssocID="{A8A5DE89-FBC1-45A4-A7F3-989B292DFE51}" presName="accent_4" presStyleCnt="0"/>
      <dgm:spPr/>
    </dgm:pt>
    <dgm:pt modelId="{9633B310-E27C-41EB-AD6B-A243ECE46B0A}" type="pres">
      <dgm:prSet presAssocID="{A8A5DE89-FBC1-45A4-A7F3-989B292DFE51}" presName="accentRepeatNode" presStyleLbl="solidFgAcc1" presStyleIdx="3" presStyleCnt="6"/>
      <dgm:spPr/>
    </dgm:pt>
    <dgm:pt modelId="{F7887FCA-065F-4D24-AA44-56FA68E170E9}" type="pres">
      <dgm:prSet presAssocID="{88EA6553-CEFF-4177-8A10-CD3BA3D0743C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989247-DBF7-4E08-80D0-CD3D93C627A4}" type="pres">
      <dgm:prSet presAssocID="{88EA6553-CEFF-4177-8A10-CD3BA3D0743C}" presName="accent_5" presStyleCnt="0"/>
      <dgm:spPr/>
    </dgm:pt>
    <dgm:pt modelId="{37436B1E-19BA-4EBB-93CA-863A002F9EBD}" type="pres">
      <dgm:prSet presAssocID="{88EA6553-CEFF-4177-8A10-CD3BA3D0743C}" presName="accentRepeatNode" presStyleLbl="solidFgAcc1" presStyleIdx="4" presStyleCnt="6"/>
      <dgm:spPr/>
    </dgm:pt>
    <dgm:pt modelId="{311EB52D-1A66-4B96-84D7-80F1CF0709B1}" type="pres">
      <dgm:prSet presAssocID="{E579D39C-50A8-4024-8DF1-80EB89231215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CF5385-9EDF-4042-8F29-9E18AFA4B8BA}" type="pres">
      <dgm:prSet presAssocID="{E579D39C-50A8-4024-8DF1-80EB89231215}" presName="accent_6" presStyleCnt="0"/>
      <dgm:spPr/>
    </dgm:pt>
    <dgm:pt modelId="{2CB14DC3-6403-4DDB-9692-061A87D9E191}" type="pres">
      <dgm:prSet presAssocID="{E579D39C-50A8-4024-8DF1-80EB89231215}" presName="accentRepeatNode" presStyleLbl="solidFgAcc1" presStyleIdx="5" presStyleCnt="6"/>
      <dgm:spPr/>
    </dgm:pt>
  </dgm:ptLst>
  <dgm:cxnLst>
    <dgm:cxn modelId="{2E82FB87-303F-4317-B879-0464BAD07EF3}" type="presOf" srcId="{0557B7E1-625A-4CEF-B08B-1AB3FD029770}" destId="{1CE4E26C-3C9E-459C-9DE5-62B6AF3BAEB5}" srcOrd="0" destOrd="0" presId="urn:microsoft.com/office/officeart/2008/layout/VerticalCurvedList"/>
    <dgm:cxn modelId="{EB279EC0-9978-4F65-993D-275EBE40A02C}" type="presOf" srcId="{E579D39C-50A8-4024-8DF1-80EB89231215}" destId="{311EB52D-1A66-4B96-84D7-80F1CF0709B1}" srcOrd="0" destOrd="0" presId="urn:microsoft.com/office/officeart/2008/layout/VerticalCurvedList"/>
    <dgm:cxn modelId="{4AD8F256-5F60-49AE-B639-C48D82C89EB5}" type="presOf" srcId="{88EA6553-CEFF-4177-8A10-CD3BA3D0743C}" destId="{F7887FCA-065F-4D24-AA44-56FA68E170E9}" srcOrd="0" destOrd="0" presId="urn:microsoft.com/office/officeart/2008/layout/VerticalCurvedList"/>
    <dgm:cxn modelId="{A716DAB7-4799-40F4-BB54-EBC2E3D94586}" srcId="{18AF9831-298E-4DC7-A0DB-CF246FBD7BD6}" destId="{15ABA41E-3E2D-42E6-AD56-98858723CA31}" srcOrd="1" destOrd="0" parTransId="{39CD8903-BE9B-466D-8663-5D02878AAC4F}" sibTransId="{8189E7A9-F107-4591-8DB0-F3AA072F26FE}"/>
    <dgm:cxn modelId="{838B8EDE-2FB5-478B-9DF1-508C1DCB9E99}" srcId="{18AF9831-298E-4DC7-A0DB-CF246FBD7BD6}" destId="{88EA6553-CEFF-4177-8A10-CD3BA3D0743C}" srcOrd="4" destOrd="0" parTransId="{D10377C0-6C2A-4409-A34C-35E0E35B636A}" sibTransId="{9212F080-5EB4-4948-96AB-CBBD3452EC97}"/>
    <dgm:cxn modelId="{D66446AC-0230-4D6B-B664-9ACF93CDCE99}" type="presOf" srcId="{9C1DC0AA-4898-41F6-A49B-DAD426E5BA7B}" destId="{A8B02BFF-415C-4A50-837D-8E14591D7EF4}" srcOrd="0" destOrd="0" presId="urn:microsoft.com/office/officeart/2008/layout/VerticalCurvedList"/>
    <dgm:cxn modelId="{09A36820-C089-4D32-9D09-90BEEE067434}" srcId="{18AF9831-298E-4DC7-A0DB-CF246FBD7BD6}" destId="{E99A82A9-C6C9-4FDC-B12F-05FFD0EB5AB4}" srcOrd="0" destOrd="0" parTransId="{9B3C09CC-F70D-44D8-AB97-64865CA097E9}" sibTransId="{9C1DC0AA-4898-41F6-A49B-DAD426E5BA7B}"/>
    <dgm:cxn modelId="{348D198F-38A2-4558-A760-E507B532F05F}" type="presOf" srcId="{18AF9831-298E-4DC7-A0DB-CF246FBD7BD6}" destId="{B0445C43-E309-40F9-91CB-9A79E378D572}" srcOrd="0" destOrd="0" presId="urn:microsoft.com/office/officeart/2008/layout/VerticalCurvedList"/>
    <dgm:cxn modelId="{3F084B86-BB89-498E-9CF5-EC72B3869BB9}" type="presOf" srcId="{15ABA41E-3E2D-42E6-AD56-98858723CA31}" destId="{4B266686-288B-4A82-B4DF-59D4FCF53BDF}" srcOrd="0" destOrd="0" presId="urn:microsoft.com/office/officeart/2008/layout/VerticalCurvedList"/>
    <dgm:cxn modelId="{4C59D2BA-9CC5-4DD2-9A8F-9B753F96FF53}" srcId="{18AF9831-298E-4DC7-A0DB-CF246FBD7BD6}" destId="{0557B7E1-625A-4CEF-B08B-1AB3FD029770}" srcOrd="2" destOrd="0" parTransId="{CBAD9FAC-C185-4AC7-AE78-DEB7E6168ABC}" sibTransId="{69193DEB-4462-440D-80C1-872BFFD70302}"/>
    <dgm:cxn modelId="{CC9B3C02-4E59-4D76-9B1E-D7138B081B2A}" type="presOf" srcId="{E99A82A9-C6C9-4FDC-B12F-05FFD0EB5AB4}" destId="{8D7ACD45-325A-451C-A516-319406EA54BF}" srcOrd="0" destOrd="0" presId="urn:microsoft.com/office/officeart/2008/layout/VerticalCurvedList"/>
    <dgm:cxn modelId="{43B12ED1-CE9C-497B-9010-FF4F3776219D}" srcId="{18AF9831-298E-4DC7-A0DB-CF246FBD7BD6}" destId="{E579D39C-50A8-4024-8DF1-80EB89231215}" srcOrd="5" destOrd="0" parTransId="{67C58979-7336-42E4-B322-A57522ED2D93}" sibTransId="{399630D9-F735-40B9-AE3C-EC90C2A15DC8}"/>
    <dgm:cxn modelId="{8E1A9980-E8A8-4F4D-9185-6168DA210147}" type="presOf" srcId="{A8A5DE89-FBC1-45A4-A7F3-989B292DFE51}" destId="{A26214C8-1517-475B-90EE-62FC48C1F7ED}" srcOrd="0" destOrd="0" presId="urn:microsoft.com/office/officeart/2008/layout/VerticalCurvedList"/>
    <dgm:cxn modelId="{A1B10774-B1A4-4817-8456-EE5E94AA450A}" srcId="{18AF9831-298E-4DC7-A0DB-CF246FBD7BD6}" destId="{A8A5DE89-FBC1-45A4-A7F3-989B292DFE51}" srcOrd="3" destOrd="0" parTransId="{92234F25-089E-42D0-9AEE-D99C9AF84CB2}" sibTransId="{4D35B46B-B516-4490-96C0-F553E7657FA0}"/>
    <dgm:cxn modelId="{6A107FBF-C7CA-41AB-93D6-77B93A36B825}" type="presParOf" srcId="{B0445C43-E309-40F9-91CB-9A79E378D572}" destId="{76CCD433-D402-42BB-B41F-4A81330560AA}" srcOrd="0" destOrd="0" presId="urn:microsoft.com/office/officeart/2008/layout/VerticalCurvedList"/>
    <dgm:cxn modelId="{AA2E93B2-DE28-4CFE-B503-C4619B7FE28F}" type="presParOf" srcId="{76CCD433-D402-42BB-B41F-4A81330560AA}" destId="{BA5021AB-702C-417B-B2E3-024D7D6D439C}" srcOrd="0" destOrd="0" presId="urn:microsoft.com/office/officeart/2008/layout/VerticalCurvedList"/>
    <dgm:cxn modelId="{C90384BF-7433-4A99-BE42-A03D8B05E063}" type="presParOf" srcId="{BA5021AB-702C-417B-B2E3-024D7D6D439C}" destId="{C34E95D3-CF4D-42C5-9CFA-860097836CAB}" srcOrd="0" destOrd="0" presId="urn:microsoft.com/office/officeart/2008/layout/VerticalCurvedList"/>
    <dgm:cxn modelId="{D19941C2-CFDC-4A3F-98F9-0F0422CE68E5}" type="presParOf" srcId="{BA5021AB-702C-417B-B2E3-024D7D6D439C}" destId="{A8B02BFF-415C-4A50-837D-8E14591D7EF4}" srcOrd="1" destOrd="0" presId="urn:microsoft.com/office/officeart/2008/layout/VerticalCurvedList"/>
    <dgm:cxn modelId="{19BC6EAD-B2B1-484D-85C0-BCBF6DDF0919}" type="presParOf" srcId="{BA5021AB-702C-417B-B2E3-024D7D6D439C}" destId="{CBDB69FD-9A76-4349-AF71-48402FF4F7F6}" srcOrd="2" destOrd="0" presId="urn:microsoft.com/office/officeart/2008/layout/VerticalCurvedList"/>
    <dgm:cxn modelId="{A447EF1A-BE01-48B2-84D0-0FFD10617078}" type="presParOf" srcId="{BA5021AB-702C-417B-B2E3-024D7D6D439C}" destId="{6624E2A2-BAA9-4D11-8878-49A3840F5A95}" srcOrd="3" destOrd="0" presId="urn:microsoft.com/office/officeart/2008/layout/VerticalCurvedList"/>
    <dgm:cxn modelId="{406A8AC1-1391-4C5F-B55B-5EC3B6A50689}" type="presParOf" srcId="{76CCD433-D402-42BB-B41F-4A81330560AA}" destId="{8D7ACD45-325A-451C-A516-319406EA54BF}" srcOrd="1" destOrd="0" presId="urn:microsoft.com/office/officeart/2008/layout/VerticalCurvedList"/>
    <dgm:cxn modelId="{3A68A107-EA1A-48FA-9A24-1B7FCCF8E078}" type="presParOf" srcId="{76CCD433-D402-42BB-B41F-4A81330560AA}" destId="{6B2EE143-4ECE-4EB6-AECF-DCE015A376F6}" srcOrd="2" destOrd="0" presId="urn:microsoft.com/office/officeart/2008/layout/VerticalCurvedList"/>
    <dgm:cxn modelId="{8CC04109-13D3-4E9E-8D01-C89C579C7D9C}" type="presParOf" srcId="{6B2EE143-4ECE-4EB6-AECF-DCE015A376F6}" destId="{DA49755C-1A12-4142-8910-D768754983A2}" srcOrd="0" destOrd="0" presId="urn:microsoft.com/office/officeart/2008/layout/VerticalCurvedList"/>
    <dgm:cxn modelId="{EF9C243C-2F42-40AC-ADEC-DB5B76556D10}" type="presParOf" srcId="{76CCD433-D402-42BB-B41F-4A81330560AA}" destId="{4B266686-288B-4A82-B4DF-59D4FCF53BDF}" srcOrd="3" destOrd="0" presId="urn:microsoft.com/office/officeart/2008/layout/VerticalCurvedList"/>
    <dgm:cxn modelId="{79BE04D6-31DD-4647-9747-C9B71D7AC7C4}" type="presParOf" srcId="{76CCD433-D402-42BB-B41F-4A81330560AA}" destId="{C6A5EDF9-7C69-40A2-BC52-85B21EEA536A}" srcOrd="4" destOrd="0" presId="urn:microsoft.com/office/officeart/2008/layout/VerticalCurvedList"/>
    <dgm:cxn modelId="{13687166-39A9-46A9-B7B8-A40B27B3327B}" type="presParOf" srcId="{C6A5EDF9-7C69-40A2-BC52-85B21EEA536A}" destId="{BA5C04F3-0D3B-4E24-A2A4-3EFC6DB47C6C}" srcOrd="0" destOrd="0" presId="urn:microsoft.com/office/officeart/2008/layout/VerticalCurvedList"/>
    <dgm:cxn modelId="{4A9C9966-316E-4506-BD5D-791A1366FBBA}" type="presParOf" srcId="{76CCD433-D402-42BB-B41F-4A81330560AA}" destId="{1CE4E26C-3C9E-459C-9DE5-62B6AF3BAEB5}" srcOrd="5" destOrd="0" presId="urn:microsoft.com/office/officeart/2008/layout/VerticalCurvedList"/>
    <dgm:cxn modelId="{5AF583BD-3F16-45D5-926E-8BD18355D7FD}" type="presParOf" srcId="{76CCD433-D402-42BB-B41F-4A81330560AA}" destId="{4764549D-56F5-4F27-878C-048AA8DD84AF}" srcOrd="6" destOrd="0" presId="urn:microsoft.com/office/officeart/2008/layout/VerticalCurvedList"/>
    <dgm:cxn modelId="{71E1E312-0026-4A52-BEB6-07D488463FB9}" type="presParOf" srcId="{4764549D-56F5-4F27-878C-048AA8DD84AF}" destId="{6B1C177C-647D-4D8B-BF11-D28047DE5DD0}" srcOrd="0" destOrd="0" presId="urn:microsoft.com/office/officeart/2008/layout/VerticalCurvedList"/>
    <dgm:cxn modelId="{9142455A-C75A-4087-8E4E-070B46A4C5F7}" type="presParOf" srcId="{76CCD433-D402-42BB-B41F-4A81330560AA}" destId="{A26214C8-1517-475B-90EE-62FC48C1F7ED}" srcOrd="7" destOrd="0" presId="urn:microsoft.com/office/officeart/2008/layout/VerticalCurvedList"/>
    <dgm:cxn modelId="{18853B2F-EE31-4199-A456-9C59C58CF1DE}" type="presParOf" srcId="{76CCD433-D402-42BB-B41F-4A81330560AA}" destId="{55CCDE8E-CEF4-426D-9EF1-528293BBCE20}" srcOrd="8" destOrd="0" presId="urn:microsoft.com/office/officeart/2008/layout/VerticalCurvedList"/>
    <dgm:cxn modelId="{4534E40D-33EA-49B4-83BB-BD3E4B29202A}" type="presParOf" srcId="{55CCDE8E-CEF4-426D-9EF1-528293BBCE20}" destId="{9633B310-E27C-41EB-AD6B-A243ECE46B0A}" srcOrd="0" destOrd="0" presId="urn:microsoft.com/office/officeart/2008/layout/VerticalCurvedList"/>
    <dgm:cxn modelId="{4E3B5138-77C6-4466-97A2-F60D4E9BA761}" type="presParOf" srcId="{76CCD433-D402-42BB-B41F-4A81330560AA}" destId="{F7887FCA-065F-4D24-AA44-56FA68E170E9}" srcOrd="9" destOrd="0" presId="urn:microsoft.com/office/officeart/2008/layout/VerticalCurvedList"/>
    <dgm:cxn modelId="{9AA00D40-C14C-4EE8-8367-99C4D44F128C}" type="presParOf" srcId="{76CCD433-D402-42BB-B41F-4A81330560AA}" destId="{0D989247-DBF7-4E08-80D0-CD3D93C627A4}" srcOrd="10" destOrd="0" presId="urn:microsoft.com/office/officeart/2008/layout/VerticalCurvedList"/>
    <dgm:cxn modelId="{C8C452D7-D6AB-45DE-8AB0-8E85E7569337}" type="presParOf" srcId="{0D989247-DBF7-4E08-80D0-CD3D93C627A4}" destId="{37436B1E-19BA-4EBB-93CA-863A002F9EBD}" srcOrd="0" destOrd="0" presId="urn:microsoft.com/office/officeart/2008/layout/VerticalCurvedList"/>
    <dgm:cxn modelId="{F97B7FD6-2786-4173-93E7-EE593EAC07DC}" type="presParOf" srcId="{76CCD433-D402-42BB-B41F-4A81330560AA}" destId="{311EB52D-1A66-4B96-84D7-80F1CF0709B1}" srcOrd="11" destOrd="0" presId="urn:microsoft.com/office/officeart/2008/layout/VerticalCurvedList"/>
    <dgm:cxn modelId="{DEA8FD9D-39F5-4328-9DCA-EFA257137824}" type="presParOf" srcId="{76CCD433-D402-42BB-B41F-4A81330560AA}" destId="{D5CF5385-9EDF-4042-8F29-9E18AFA4B8BA}" srcOrd="12" destOrd="0" presId="urn:microsoft.com/office/officeart/2008/layout/VerticalCurvedList"/>
    <dgm:cxn modelId="{3BDC84BE-A69C-4049-B93A-FE5A8B82F119}" type="presParOf" srcId="{D5CF5385-9EDF-4042-8F29-9E18AFA4B8BA}" destId="{2CB14DC3-6403-4DDB-9692-061A87D9E19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F225FCB-62D2-4F18-9BD7-39410289CBB5}" type="doc">
      <dgm:prSet loTypeId="urn:microsoft.com/office/officeart/2008/layout/VerticalCurvedLis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C1E5DEAA-816C-4E0A-B60A-DAAB670464C8}">
          <dgm:prSet custT="1"/>
          <dgm:spPr/>
          <dgm:t>
            <a:bodyPr/>
            <a:lstStyle/>
            <a:p>
              <a:pPr algn="just" rtl="0"/>
              <a:r>
                <a:rPr lang="en-US" sz="1800" dirty="0" smtClean="0">
                  <a:latin typeface="Arial Narrow" pitchFamily="34" charset="0"/>
                </a:rPr>
                <a:t>7. Evaluate the effect of cycle parameters as time, temperature, and load configuration on the destruction of the </a:t>
              </a:r>
              <a:r>
                <a:rPr lang="en-US" sz="1800" dirty="0" err="1" smtClean="0">
                  <a:latin typeface="Arial Narrow" pitchFamily="34" charset="0"/>
                </a:rPr>
                <a:t>bioindicator</a:t>
              </a:r>
              <a:r>
                <a:rPr lang="en-US" sz="1800" dirty="0" smtClean="0">
                  <a:latin typeface="Arial Narrow" pitchFamily="34" charset="0"/>
                </a:rPr>
                <a:t> and the magnitude of the </a:t>
              </a:r>
              <a14:m>
                <m:oMath xmlns:m="http://schemas.openxmlformats.org/officeDocument/2006/math">
                  <m:sSub>
                    <m:sSubPr>
                      <m:ctrlPr>
                        <a:rPr lang="en-US" sz="1800" i="1" smtClean="0">
                          <a:latin typeface="Cambria Math"/>
                        </a:rPr>
                      </m:ctrlPr>
                    </m:sSubPr>
                    <m:e>
                      <m:r>
                        <m:rPr>
                          <m:sty m:val="p"/>
                        </m:rPr>
                        <a:rPr lang="en-US" sz="1800">
                          <a:latin typeface="Cambria Math"/>
                        </a:rPr>
                        <m:t>F</m:t>
                      </m:r>
                    </m:e>
                    <m:sub>
                      <m:r>
                        <a:rPr lang="en-US" sz="1800">
                          <a:latin typeface="Cambria Math"/>
                        </a:rPr>
                        <m:t>0</m:t>
                      </m:r>
                    </m:sub>
                  </m:sSub>
                </m:oMath>
              </a14:m>
              <a:r>
                <a:rPr lang="en-US" sz="1800" dirty="0" smtClean="0">
                  <a:latin typeface="Arial Narrow" pitchFamily="34" charset="0"/>
                </a:rPr>
                <a:t>value.</a:t>
              </a:r>
              <a:endParaRPr lang="en-US" sz="1800" dirty="0">
                <a:latin typeface="Arial Narrow" pitchFamily="34" charset="0"/>
              </a:endParaRPr>
            </a:p>
          </dgm:t>
        </dgm:pt>
      </mc:Choice>
      <mc:Fallback xmlns="">
        <dgm:pt modelId="{C1E5DEAA-816C-4E0A-B60A-DAAB670464C8}">
          <dgm:prSet custT="1"/>
          <dgm:spPr/>
          <dgm:t>
            <a:bodyPr/>
            <a:lstStyle/>
            <a:p>
              <a:pPr algn="just" rtl="0"/>
              <a:r>
                <a:rPr lang="en-US" sz="1800" dirty="0" smtClean="0">
                  <a:latin typeface="Arial Narrow" pitchFamily="34" charset="0"/>
                </a:rPr>
                <a:t>7. Evaluate the effect of cycle parameters as time, temperature, and load configuration on the destruction of the </a:t>
              </a:r>
              <a:r>
                <a:rPr lang="en-US" sz="1800" dirty="0" err="1" smtClean="0">
                  <a:latin typeface="Arial Narrow" pitchFamily="34" charset="0"/>
                </a:rPr>
                <a:t>bioindicator</a:t>
              </a:r>
              <a:r>
                <a:rPr lang="en-US" sz="1800" dirty="0" smtClean="0">
                  <a:latin typeface="Arial Narrow" pitchFamily="34" charset="0"/>
                </a:rPr>
                <a:t> and the magnitude of the </a:t>
              </a:r>
              <a:r>
                <a:rPr lang="en-US" sz="1800" i="0">
                  <a:latin typeface="Cambria Math"/>
                </a:rPr>
                <a:t>F</a:t>
              </a:r>
              <a:r>
                <a:rPr lang="en-US" sz="1800" i="0" smtClean="0">
                  <a:latin typeface="Cambria Math"/>
                </a:rPr>
                <a:t>_</a:t>
              </a:r>
              <a:r>
                <a:rPr lang="en-US" sz="1800" i="0">
                  <a:latin typeface="Cambria Math"/>
                </a:rPr>
                <a:t>0</a:t>
              </a:r>
              <a:r>
                <a:rPr lang="en-US" sz="1800" dirty="0" smtClean="0">
                  <a:latin typeface="Arial Narrow" pitchFamily="34" charset="0"/>
                </a:rPr>
                <a:t>value.</a:t>
              </a:r>
              <a:endParaRPr lang="en-US" sz="1800" dirty="0">
                <a:latin typeface="Arial Narrow" pitchFamily="34" charset="0"/>
              </a:endParaRPr>
            </a:p>
          </dgm:t>
        </dgm:pt>
      </mc:Fallback>
    </mc:AlternateContent>
    <dgm:pt modelId="{74DB420F-A134-4976-8F17-D85D64A4493E}" type="parTrans" cxnId="{ED85CD49-70C8-4494-8D8B-2313C7B235F1}">
      <dgm:prSet/>
      <dgm:spPr/>
      <dgm:t>
        <a:bodyPr/>
        <a:lstStyle/>
        <a:p>
          <a:endParaRPr lang="en-US"/>
        </a:p>
      </dgm:t>
    </dgm:pt>
    <dgm:pt modelId="{768BF916-2E09-41F4-BFF5-1FF84B06DEF2}" type="sibTrans" cxnId="{ED85CD49-70C8-4494-8D8B-2313C7B235F1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5DF88AD2-7A15-4076-A332-5E401CFE766E}">
          <dgm:prSet custT="1"/>
          <dgm:spPr/>
          <dgm:t>
            <a:bodyPr/>
            <a:lstStyle/>
            <a:p>
              <a:pPr algn="just" rtl="0"/>
              <a:r>
                <a:rPr lang="en-US" sz="2000" dirty="0" smtClean="0">
                  <a:latin typeface="Arial Narrow" pitchFamily="34" charset="0"/>
                </a:rPr>
                <a:t>8.</a:t>
              </a:r>
              <a:r>
                <a:rPr lang="en-US" sz="2000" dirty="0" smtClean="0"/>
                <a:t> </a:t>
              </a:r>
              <a:r>
                <a:rPr lang="en-US" sz="1800" dirty="0" smtClean="0">
                  <a:latin typeface="Arial Narrow" pitchFamily="34" charset="0"/>
                </a:rPr>
                <a:t>Determine the sterilization process time required to achieve the desired </a:t>
              </a:r>
              <a14:m>
                <m:oMath xmlns:m="http://schemas.openxmlformats.org/officeDocument/2006/math">
                  <m:sSub>
                    <m:sSubPr>
                      <m:ctrlPr>
                        <a:rPr lang="en-US" sz="1800" i="1" smtClean="0">
                          <a:latin typeface="Cambria Math"/>
                        </a:rPr>
                      </m:ctrlPr>
                    </m:sSubPr>
                    <m:e>
                      <m:r>
                        <m:rPr>
                          <m:sty m:val="p"/>
                        </m:rPr>
                        <a:rPr lang="en-US" sz="1800">
                          <a:latin typeface="Cambria Math"/>
                        </a:rPr>
                        <m:t>F</m:t>
                      </m:r>
                    </m:e>
                    <m:sub>
                      <m:r>
                        <a:rPr lang="en-US" sz="1800">
                          <a:latin typeface="Cambria Math"/>
                        </a:rPr>
                        <m:t>0</m:t>
                      </m:r>
                    </m:sub>
                  </m:sSub>
                </m:oMath>
              </a14:m>
              <a:r>
                <a:rPr lang="en-US" sz="1800" dirty="0" smtClean="0">
                  <a:latin typeface="Arial Narrow" pitchFamily="34" charset="0"/>
                </a:rPr>
                <a:t>value and/or the desired probability level of </a:t>
              </a:r>
              <a:r>
                <a:rPr lang="en-US" sz="1800" dirty="0" err="1" smtClean="0">
                  <a:latin typeface="Arial Narrow" pitchFamily="34" charset="0"/>
                </a:rPr>
                <a:t>bioindicator</a:t>
              </a:r>
              <a:r>
                <a:rPr lang="en-US" sz="1800" dirty="0" smtClean="0">
                  <a:latin typeface="Arial Narrow" pitchFamily="34" charset="0"/>
                </a:rPr>
                <a:t> destruction.</a:t>
              </a:r>
              <a:endParaRPr lang="en-US" sz="1800" dirty="0">
                <a:latin typeface="Arial Narrow" pitchFamily="34" charset="0"/>
              </a:endParaRPr>
            </a:p>
          </dgm:t>
        </dgm:pt>
      </mc:Choice>
      <mc:Fallback xmlns="">
        <dgm:pt modelId="{5DF88AD2-7A15-4076-A332-5E401CFE766E}">
          <dgm:prSet custT="1"/>
          <dgm:spPr/>
          <dgm:t>
            <a:bodyPr/>
            <a:lstStyle/>
            <a:p>
              <a:pPr algn="just" rtl="0"/>
              <a:r>
                <a:rPr lang="en-US" sz="2000" dirty="0" smtClean="0">
                  <a:latin typeface="Arial Narrow" pitchFamily="34" charset="0"/>
                </a:rPr>
                <a:t>8.</a:t>
              </a:r>
              <a:r>
                <a:rPr lang="en-US" sz="2000" dirty="0" smtClean="0"/>
                <a:t> </a:t>
              </a:r>
              <a:r>
                <a:rPr lang="en-US" sz="1800" dirty="0" smtClean="0">
                  <a:latin typeface="Arial Narrow" pitchFamily="34" charset="0"/>
                </a:rPr>
                <a:t>Determine the sterilization process time required to achieve the desired </a:t>
              </a:r>
              <a:r>
                <a:rPr lang="en-US" sz="1800" i="0">
                  <a:latin typeface="Cambria Math"/>
                </a:rPr>
                <a:t>F</a:t>
              </a:r>
              <a:r>
                <a:rPr lang="en-US" sz="1800" i="0" smtClean="0">
                  <a:latin typeface="Cambria Math"/>
                </a:rPr>
                <a:t>_</a:t>
              </a:r>
              <a:r>
                <a:rPr lang="en-US" sz="1800" i="0">
                  <a:latin typeface="Cambria Math"/>
                </a:rPr>
                <a:t>0</a:t>
              </a:r>
              <a:r>
                <a:rPr lang="en-US" sz="1800" dirty="0" smtClean="0">
                  <a:latin typeface="Arial Narrow" pitchFamily="34" charset="0"/>
                </a:rPr>
                <a:t>value and/or the desired probability level of </a:t>
              </a:r>
              <a:r>
                <a:rPr lang="en-US" sz="1800" dirty="0" err="1" smtClean="0">
                  <a:latin typeface="Arial Narrow" pitchFamily="34" charset="0"/>
                </a:rPr>
                <a:t>bioindicator</a:t>
              </a:r>
              <a:r>
                <a:rPr lang="en-US" sz="1800" dirty="0" smtClean="0">
                  <a:latin typeface="Arial Narrow" pitchFamily="34" charset="0"/>
                </a:rPr>
                <a:t> destruction.</a:t>
              </a:r>
              <a:endParaRPr lang="en-US" sz="1800" dirty="0">
                <a:latin typeface="Arial Narrow" pitchFamily="34" charset="0"/>
              </a:endParaRPr>
            </a:p>
          </dgm:t>
        </dgm:pt>
      </mc:Fallback>
    </mc:AlternateContent>
    <dgm:pt modelId="{9FE123AC-DCFF-4E62-ADFB-5B1B12E679E8}" type="parTrans" cxnId="{DE6AFCCF-30E7-4A3B-9BE9-F57896AE83BC}">
      <dgm:prSet/>
      <dgm:spPr/>
      <dgm:t>
        <a:bodyPr/>
        <a:lstStyle/>
        <a:p>
          <a:endParaRPr lang="en-US"/>
        </a:p>
      </dgm:t>
    </dgm:pt>
    <dgm:pt modelId="{8D2F09AE-E21E-4DBC-9355-E77EDD901043}" type="sibTrans" cxnId="{DE6AFCCF-30E7-4A3B-9BE9-F57896AE83BC}">
      <dgm:prSet/>
      <dgm:spPr/>
      <dgm:t>
        <a:bodyPr/>
        <a:lstStyle/>
        <a:p>
          <a:endParaRPr lang="en-US"/>
        </a:p>
      </dgm:t>
    </dgm:pt>
    <dgm:pt modelId="{65C03316-7C01-46F6-BAD7-23913781AC6B}">
      <dgm:prSet custT="1"/>
      <dgm:spPr/>
      <dgm:t>
        <a:bodyPr/>
        <a:lstStyle/>
        <a:p>
          <a:pPr algn="just" rtl="0"/>
          <a:r>
            <a:rPr lang="en-US" sz="1800" dirty="0" smtClean="0">
              <a:latin typeface="Arial Narrow" pitchFamily="34" charset="0"/>
            </a:rPr>
            <a:t>9. Repeat the process until satisfactory and reliable replication is obtained.</a:t>
          </a:r>
          <a:endParaRPr lang="en-US" sz="1800" dirty="0">
            <a:latin typeface="Arial Narrow" pitchFamily="34" charset="0"/>
          </a:endParaRPr>
        </a:p>
      </dgm:t>
    </dgm:pt>
    <dgm:pt modelId="{90F01E76-CF20-46B9-B031-D766D24CBC9A}" type="parTrans" cxnId="{CEBE4A1B-3BAC-48AF-9460-C27888429197}">
      <dgm:prSet/>
      <dgm:spPr/>
      <dgm:t>
        <a:bodyPr/>
        <a:lstStyle/>
        <a:p>
          <a:endParaRPr lang="en-US"/>
        </a:p>
      </dgm:t>
    </dgm:pt>
    <dgm:pt modelId="{7D52D74A-6CF1-47AB-BF7F-43587D7EF9F2}" type="sibTrans" cxnId="{CEBE4A1B-3BAC-48AF-9460-C27888429197}">
      <dgm:prSet/>
      <dgm:spPr/>
      <dgm:t>
        <a:bodyPr/>
        <a:lstStyle/>
        <a:p>
          <a:endParaRPr lang="en-US"/>
        </a:p>
      </dgm:t>
    </dgm:pt>
    <dgm:pt modelId="{1196C9EA-FB91-4578-877A-C62F5ED3DCC5}">
      <dgm:prSet custT="1"/>
      <dgm:spPr/>
      <dgm:t>
        <a:bodyPr/>
        <a:lstStyle/>
        <a:p>
          <a:pPr algn="just" rtl="0"/>
          <a:r>
            <a:rPr lang="en-US" sz="1800" dirty="0" smtClean="0">
              <a:latin typeface="Arial Narrow" pitchFamily="34" charset="0"/>
            </a:rPr>
            <a:t>10. Establish a monitoring program for periodic requalification of the sterilization cycle.</a:t>
          </a:r>
          <a:endParaRPr lang="en-US" sz="1800" dirty="0">
            <a:latin typeface="Arial Narrow" pitchFamily="34" charset="0"/>
          </a:endParaRPr>
        </a:p>
      </dgm:t>
    </dgm:pt>
    <dgm:pt modelId="{E785B17F-C46C-476C-A573-AE62FB882939}" type="parTrans" cxnId="{53E182EA-D2FD-4906-BB47-0EE607FE600D}">
      <dgm:prSet/>
      <dgm:spPr/>
      <dgm:t>
        <a:bodyPr/>
        <a:lstStyle/>
        <a:p>
          <a:endParaRPr lang="en-US"/>
        </a:p>
      </dgm:t>
    </dgm:pt>
    <dgm:pt modelId="{924919D5-68A1-4B0F-9EEA-605A745A6FD9}" type="sibTrans" cxnId="{53E182EA-D2FD-4906-BB47-0EE607FE600D}">
      <dgm:prSet/>
      <dgm:spPr/>
      <dgm:t>
        <a:bodyPr/>
        <a:lstStyle/>
        <a:p>
          <a:endParaRPr lang="en-US"/>
        </a:p>
      </dgm:t>
    </dgm:pt>
    <dgm:pt modelId="{E000CB54-768A-4800-846F-462CE5BA1431}">
      <dgm:prSet custT="1"/>
      <dgm:spPr/>
      <dgm:t>
        <a:bodyPr/>
        <a:lstStyle/>
        <a:p>
          <a:pPr algn="just" rtl="0"/>
          <a:r>
            <a:rPr lang="en-US" sz="1800" dirty="0" smtClean="0">
              <a:latin typeface="Arial Narrow" pitchFamily="34" charset="0"/>
            </a:rPr>
            <a:t>11. Finalize standard operating procedures and action levels should changes or problems develop in the future.</a:t>
          </a:r>
          <a:endParaRPr lang="en-US" sz="1800" dirty="0">
            <a:latin typeface="Arial Narrow" pitchFamily="34" charset="0"/>
          </a:endParaRPr>
        </a:p>
      </dgm:t>
    </dgm:pt>
    <dgm:pt modelId="{BD9CEF9C-D2BC-4E86-9215-5203931570A3}" type="parTrans" cxnId="{D7121C6E-29CE-4CBA-8C2E-30A13A089487}">
      <dgm:prSet/>
      <dgm:spPr/>
      <dgm:t>
        <a:bodyPr/>
        <a:lstStyle/>
        <a:p>
          <a:endParaRPr lang="en-US"/>
        </a:p>
      </dgm:t>
    </dgm:pt>
    <dgm:pt modelId="{DE367EDB-0ECE-4F19-9F00-33AAADC3419D}" type="sibTrans" cxnId="{D7121C6E-29CE-4CBA-8C2E-30A13A089487}">
      <dgm:prSet/>
      <dgm:spPr/>
      <dgm:t>
        <a:bodyPr/>
        <a:lstStyle/>
        <a:p>
          <a:endParaRPr lang="en-US"/>
        </a:p>
      </dgm:t>
    </dgm:pt>
    <dgm:pt modelId="{AA9A09BE-6107-41EF-9B5C-FCFA70E4984D}" type="pres">
      <dgm:prSet presAssocID="{BF225FCB-62D2-4F18-9BD7-39410289CBB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22625F55-A4AD-46A3-A216-7FB7F72869EC}" type="pres">
      <dgm:prSet presAssocID="{BF225FCB-62D2-4F18-9BD7-39410289CBB5}" presName="Name1" presStyleCnt="0"/>
      <dgm:spPr/>
    </dgm:pt>
    <dgm:pt modelId="{DD2CDD16-C406-4031-AA40-C7AF8BB97525}" type="pres">
      <dgm:prSet presAssocID="{BF225FCB-62D2-4F18-9BD7-39410289CBB5}" presName="cycle" presStyleCnt="0"/>
      <dgm:spPr/>
    </dgm:pt>
    <dgm:pt modelId="{5F3F3DC3-E06B-4012-A6FF-84207AFFC692}" type="pres">
      <dgm:prSet presAssocID="{BF225FCB-62D2-4F18-9BD7-39410289CBB5}" presName="srcNode" presStyleLbl="node1" presStyleIdx="0" presStyleCnt="5"/>
      <dgm:spPr/>
    </dgm:pt>
    <dgm:pt modelId="{A89F9BF6-DBB2-4D3C-988A-0D1C3CEDFC39}" type="pres">
      <dgm:prSet presAssocID="{BF225FCB-62D2-4F18-9BD7-39410289CBB5}" presName="conn" presStyleLbl="parChTrans1D2" presStyleIdx="0" presStyleCnt="1"/>
      <dgm:spPr/>
      <dgm:t>
        <a:bodyPr/>
        <a:lstStyle/>
        <a:p>
          <a:endParaRPr lang="en-US"/>
        </a:p>
      </dgm:t>
    </dgm:pt>
    <dgm:pt modelId="{3B6CE094-573D-4EA4-AAB3-DBA6F62B7A86}" type="pres">
      <dgm:prSet presAssocID="{BF225FCB-62D2-4F18-9BD7-39410289CBB5}" presName="extraNode" presStyleLbl="node1" presStyleIdx="0" presStyleCnt="5"/>
      <dgm:spPr/>
    </dgm:pt>
    <dgm:pt modelId="{3E442693-2A1B-4C17-A564-95F7AC9FDAA2}" type="pres">
      <dgm:prSet presAssocID="{BF225FCB-62D2-4F18-9BD7-39410289CBB5}" presName="dstNode" presStyleLbl="node1" presStyleIdx="0" presStyleCnt="5"/>
      <dgm:spPr/>
    </dgm:pt>
    <dgm:pt modelId="{7A6A77AD-2A25-4CBC-8F8A-1B81CEAF7056}" type="pres">
      <dgm:prSet presAssocID="{C1E5DEAA-816C-4E0A-B60A-DAAB670464C8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0D4871-A6B6-4E1B-9FC8-464D513EFDCE}" type="pres">
      <dgm:prSet presAssocID="{C1E5DEAA-816C-4E0A-B60A-DAAB670464C8}" presName="accent_1" presStyleCnt="0"/>
      <dgm:spPr/>
    </dgm:pt>
    <dgm:pt modelId="{61FFC6DA-3697-4FCC-B710-9EE12B2C13EF}" type="pres">
      <dgm:prSet presAssocID="{C1E5DEAA-816C-4E0A-B60A-DAAB670464C8}" presName="accentRepeatNode" presStyleLbl="solidFgAcc1" presStyleIdx="0" presStyleCnt="5"/>
      <dgm:spPr/>
    </dgm:pt>
    <dgm:pt modelId="{5B26D5E6-72BC-4563-9BE3-030654F66370}" type="pres">
      <dgm:prSet presAssocID="{5DF88AD2-7A15-4076-A332-5E401CFE766E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4E3F0A-88D5-444A-B77A-02DCD01424A2}" type="pres">
      <dgm:prSet presAssocID="{5DF88AD2-7A15-4076-A332-5E401CFE766E}" presName="accent_2" presStyleCnt="0"/>
      <dgm:spPr/>
    </dgm:pt>
    <dgm:pt modelId="{0055D101-4B93-4E66-B1C8-EE04AFA9D495}" type="pres">
      <dgm:prSet presAssocID="{5DF88AD2-7A15-4076-A332-5E401CFE766E}" presName="accentRepeatNode" presStyleLbl="solidFgAcc1" presStyleIdx="1" presStyleCnt="5"/>
      <dgm:spPr/>
    </dgm:pt>
    <dgm:pt modelId="{0D9890DF-41AA-46AC-B205-22F759A74BB9}" type="pres">
      <dgm:prSet presAssocID="{65C03316-7C01-46F6-BAD7-23913781AC6B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8D7DE1-E206-47AA-978E-8372A86F531E}" type="pres">
      <dgm:prSet presAssocID="{65C03316-7C01-46F6-BAD7-23913781AC6B}" presName="accent_3" presStyleCnt="0"/>
      <dgm:spPr/>
    </dgm:pt>
    <dgm:pt modelId="{ECA8129A-2BC4-456E-8C74-7D6CEE5C115D}" type="pres">
      <dgm:prSet presAssocID="{65C03316-7C01-46F6-BAD7-23913781AC6B}" presName="accentRepeatNode" presStyleLbl="solidFgAcc1" presStyleIdx="2" presStyleCnt="5"/>
      <dgm:spPr/>
    </dgm:pt>
    <dgm:pt modelId="{0A7BEB97-D2C6-47E4-9F15-0FF8796515E3}" type="pres">
      <dgm:prSet presAssocID="{1196C9EA-FB91-4578-877A-C62F5ED3DCC5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9C356C-DEDB-4EBB-A4BC-67F037BC8CB3}" type="pres">
      <dgm:prSet presAssocID="{1196C9EA-FB91-4578-877A-C62F5ED3DCC5}" presName="accent_4" presStyleCnt="0"/>
      <dgm:spPr/>
    </dgm:pt>
    <dgm:pt modelId="{3750161B-507D-4309-B262-D1F8700C3940}" type="pres">
      <dgm:prSet presAssocID="{1196C9EA-FB91-4578-877A-C62F5ED3DCC5}" presName="accentRepeatNode" presStyleLbl="solidFgAcc1" presStyleIdx="3" presStyleCnt="5"/>
      <dgm:spPr/>
    </dgm:pt>
    <dgm:pt modelId="{79729BDE-1C27-4DDD-9011-B8976E5096ED}" type="pres">
      <dgm:prSet presAssocID="{E000CB54-768A-4800-846F-462CE5BA1431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CA3BC4-6CEE-4AF2-B9FA-E74F2A0ABB0F}" type="pres">
      <dgm:prSet presAssocID="{E000CB54-768A-4800-846F-462CE5BA1431}" presName="accent_5" presStyleCnt="0"/>
      <dgm:spPr/>
    </dgm:pt>
    <dgm:pt modelId="{5BAED650-D913-48B5-B1A3-979806444CAD}" type="pres">
      <dgm:prSet presAssocID="{E000CB54-768A-4800-846F-462CE5BA1431}" presName="accentRepeatNode" presStyleLbl="solidFgAcc1" presStyleIdx="4" presStyleCnt="5"/>
      <dgm:spPr/>
    </dgm:pt>
  </dgm:ptLst>
  <dgm:cxnLst>
    <dgm:cxn modelId="{7F6B2210-570D-4CC0-8D62-656EA1D28BF4}" type="presOf" srcId="{5DF88AD2-7A15-4076-A332-5E401CFE766E}" destId="{5B26D5E6-72BC-4563-9BE3-030654F66370}" srcOrd="0" destOrd="0" presId="urn:microsoft.com/office/officeart/2008/layout/VerticalCurvedList"/>
    <dgm:cxn modelId="{029E65F2-B4A2-42EF-86D6-461C55A965A8}" type="presOf" srcId="{E000CB54-768A-4800-846F-462CE5BA1431}" destId="{79729BDE-1C27-4DDD-9011-B8976E5096ED}" srcOrd="0" destOrd="0" presId="urn:microsoft.com/office/officeart/2008/layout/VerticalCurvedList"/>
    <dgm:cxn modelId="{F6BF3F62-4213-4077-96DA-4EDDCE3A22E1}" type="presOf" srcId="{BF225FCB-62D2-4F18-9BD7-39410289CBB5}" destId="{AA9A09BE-6107-41EF-9B5C-FCFA70E4984D}" srcOrd="0" destOrd="0" presId="urn:microsoft.com/office/officeart/2008/layout/VerticalCurvedList"/>
    <dgm:cxn modelId="{ED85CD49-70C8-4494-8D8B-2313C7B235F1}" srcId="{BF225FCB-62D2-4F18-9BD7-39410289CBB5}" destId="{C1E5DEAA-816C-4E0A-B60A-DAAB670464C8}" srcOrd="0" destOrd="0" parTransId="{74DB420F-A134-4976-8F17-D85D64A4493E}" sibTransId="{768BF916-2E09-41F4-BFF5-1FF84B06DEF2}"/>
    <dgm:cxn modelId="{CEBE4A1B-3BAC-48AF-9460-C27888429197}" srcId="{BF225FCB-62D2-4F18-9BD7-39410289CBB5}" destId="{65C03316-7C01-46F6-BAD7-23913781AC6B}" srcOrd="2" destOrd="0" parTransId="{90F01E76-CF20-46B9-B031-D766D24CBC9A}" sibTransId="{7D52D74A-6CF1-47AB-BF7F-43587D7EF9F2}"/>
    <dgm:cxn modelId="{ADC8BF59-AC54-4563-86F9-C2D523035F8C}" type="presOf" srcId="{65C03316-7C01-46F6-BAD7-23913781AC6B}" destId="{0D9890DF-41AA-46AC-B205-22F759A74BB9}" srcOrd="0" destOrd="0" presId="urn:microsoft.com/office/officeart/2008/layout/VerticalCurvedList"/>
    <dgm:cxn modelId="{DE6AFCCF-30E7-4A3B-9BE9-F57896AE83BC}" srcId="{BF225FCB-62D2-4F18-9BD7-39410289CBB5}" destId="{5DF88AD2-7A15-4076-A332-5E401CFE766E}" srcOrd="1" destOrd="0" parTransId="{9FE123AC-DCFF-4E62-ADFB-5B1B12E679E8}" sibTransId="{8D2F09AE-E21E-4DBC-9355-E77EDD901043}"/>
    <dgm:cxn modelId="{4C7ACAD3-1EC3-4629-A960-3CD53EE8B471}" type="presOf" srcId="{C1E5DEAA-816C-4E0A-B60A-DAAB670464C8}" destId="{7A6A77AD-2A25-4CBC-8F8A-1B81CEAF7056}" srcOrd="0" destOrd="0" presId="urn:microsoft.com/office/officeart/2008/layout/VerticalCurvedList"/>
    <dgm:cxn modelId="{C4FCF3DC-A254-443C-8A16-7A158F72DB26}" type="presOf" srcId="{768BF916-2E09-41F4-BFF5-1FF84B06DEF2}" destId="{A89F9BF6-DBB2-4D3C-988A-0D1C3CEDFC39}" srcOrd="0" destOrd="0" presId="urn:microsoft.com/office/officeart/2008/layout/VerticalCurvedList"/>
    <dgm:cxn modelId="{836B9D17-55FC-426F-A853-D8CFA50CA7BE}" type="presOf" srcId="{1196C9EA-FB91-4578-877A-C62F5ED3DCC5}" destId="{0A7BEB97-D2C6-47E4-9F15-0FF8796515E3}" srcOrd="0" destOrd="0" presId="urn:microsoft.com/office/officeart/2008/layout/VerticalCurvedList"/>
    <dgm:cxn modelId="{53E182EA-D2FD-4906-BB47-0EE607FE600D}" srcId="{BF225FCB-62D2-4F18-9BD7-39410289CBB5}" destId="{1196C9EA-FB91-4578-877A-C62F5ED3DCC5}" srcOrd="3" destOrd="0" parTransId="{E785B17F-C46C-476C-A573-AE62FB882939}" sibTransId="{924919D5-68A1-4B0F-9EEA-605A745A6FD9}"/>
    <dgm:cxn modelId="{D7121C6E-29CE-4CBA-8C2E-30A13A089487}" srcId="{BF225FCB-62D2-4F18-9BD7-39410289CBB5}" destId="{E000CB54-768A-4800-846F-462CE5BA1431}" srcOrd="4" destOrd="0" parTransId="{BD9CEF9C-D2BC-4E86-9215-5203931570A3}" sibTransId="{DE367EDB-0ECE-4F19-9F00-33AAADC3419D}"/>
    <dgm:cxn modelId="{464DE5E4-E60D-4999-9DD0-61E9EA0556C0}" type="presParOf" srcId="{AA9A09BE-6107-41EF-9B5C-FCFA70E4984D}" destId="{22625F55-A4AD-46A3-A216-7FB7F72869EC}" srcOrd="0" destOrd="0" presId="urn:microsoft.com/office/officeart/2008/layout/VerticalCurvedList"/>
    <dgm:cxn modelId="{8AB2F89A-4428-49FE-8304-12B4E30982CE}" type="presParOf" srcId="{22625F55-A4AD-46A3-A216-7FB7F72869EC}" destId="{DD2CDD16-C406-4031-AA40-C7AF8BB97525}" srcOrd="0" destOrd="0" presId="urn:microsoft.com/office/officeart/2008/layout/VerticalCurvedList"/>
    <dgm:cxn modelId="{32CEE6E2-2E8C-4CCC-B1E2-5179C52F3FED}" type="presParOf" srcId="{DD2CDD16-C406-4031-AA40-C7AF8BB97525}" destId="{5F3F3DC3-E06B-4012-A6FF-84207AFFC692}" srcOrd="0" destOrd="0" presId="urn:microsoft.com/office/officeart/2008/layout/VerticalCurvedList"/>
    <dgm:cxn modelId="{275362F2-FD03-4612-B969-70189A99D317}" type="presParOf" srcId="{DD2CDD16-C406-4031-AA40-C7AF8BB97525}" destId="{A89F9BF6-DBB2-4D3C-988A-0D1C3CEDFC39}" srcOrd="1" destOrd="0" presId="urn:microsoft.com/office/officeart/2008/layout/VerticalCurvedList"/>
    <dgm:cxn modelId="{BA9DFF83-9836-4C40-9C3C-31D7C36ADE42}" type="presParOf" srcId="{DD2CDD16-C406-4031-AA40-C7AF8BB97525}" destId="{3B6CE094-573D-4EA4-AAB3-DBA6F62B7A86}" srcOrd="2" destOrd="0" presId="urn:microsoft.com/office/officeart/2008/layout/VerticalCurvedList"/>
    <dgm:cxn modelId="{105DE74E-7BF1-41BE-8602-45629EED873B}" type="presParOf" srcId="{DD2CDD16-C406-4031-AA40-C7AF8BB97525}" destId="{3E442693-2A1B-4C17-A564-95F7AC9FDAA2}" srcOrd="3" destOrd="0" presId="urn:microsoft.com/office/officeart/2008/layout/VerticalCurvedList"/>
    <dgm:cxn modelId="{702FFDE9-84EF-4A7E-A919-70B0B3BF5A8E}" type="presParOf" srcId="{22625F55-A4AD-46A3-A216-7FB7F72869EC}" destId="{7A6A77AD-2A25-4CBC-8F8A-1B81CEAF7056}" srcOrd="1" destOrd="0" presId="urn:microsoft.com/office/officeart/2008/layout/VerticalCurvedList"/>
    <dgm:cxn modelId="{5177FFB2-6F50-4217-ACFF-46EDDB0C6C91}" type="presParOf" srcId="{22625F55-A4AD-46A3-A216-7FB7F72869EC}" destId="{960D4871-A6B6-4E1B-9FC8-464D513EFDCE}" srcOrd="2" destOrd="0" presId="urn:microsoft.com/office/officeart/2008/layout/VerticalCurvedList"/>
    <dgm:cxn modelId="{2F4EBD0E-A379-4221-AAAA-B51D0714C7E4}" type="presParOf" srcId="{960D4871-A6B6-4E1B-9FC8-464D513EFDCE}" destId="{61FFC6DA-3697-4FCC-B710-9EE12B2C13EF}" srcOrd="0" destOrd="0" presId="urn:microsoft.com/office/officeart/2008/layout/VerticalCurvedList"/>
    <dgm:cxn modelId="{40B9B937-4E80-41A7-AD37-F521813D6A41}" type="presParOf" srcId="{22625F55-A4AD-46A3-A216-7FB7F72869EC}" destId="{5B26D5E6-72BC-4563-9BE3-030654F66370}" srcOrd="3" destOrd="0" presId="urn:microsoft.com/office/officeart/2008/layout/VerticalCurvedList"/>
    <dgm:cxn modelId="{DE286338-E303-4630-A6F4-1F939134E7F9}" type="presParOf" srcId="{22625F55-A4AD-46A3-A216-7FB7F72869EC}" destId="{714E3F0A-88D5-444A-B77A-02DCD01424A2}" srcOrd="4" destOrd="0" presId="urn:microsoft.com/office/officeart/2008/layout/VerticalCurvedList"/>
    <dgm:cxn modelId="{C352F4C0-50F8-4366-9DE7-F785282DF690}" type="presParOf" srcId="{714E3F0A-88D5-444A-B77A-02DCD01424A2}" destId="{0055D101-4B93-4E66-B1C8-EE04AFA9D495}" srcOrd="0" destOrd="0" presId="urn:microsoft.com/office/officeart/2008/layout/VerticalCurvedList"/>
    <dgm:cxn modelId="{81EF9FE2-5AFA-487E-9151-083E6BEC6AB9}" type="presParOf" srcId="{22625F55-A4AD-46A3-A216-7FB7F72869EC}" destId="{0D9890DF-41AA-46AC-B205-22F759A74BB9}" srcOrd="5" destOrd="0" presId="urn:microsoft.com/office/officeart/2008/layout/VerticalCurvedList"/>
    <dgm:cxn modelId="{E58A729C-1216-4D38-BD4D-B14EE52F7A8F}" type="presParOf" srcId="{22625F55-A4AD-46A3-A216-7FB7F72869EC}" destId="{D88D7DE1-E206-47AA-978E-8372A86F531E}" srcOrd="6" destOrd="0" presId="urn:microsoft.com/office/officeart/2008/layout/VerticalCurvedList"/>
    <dgm:cxn modelId="{743F61DF-4730-42DD-B0B0-A0089D47371F}" type="presParOf" srcId="{D88D7DE1-E206-47AA-978E-8372A86F531E}" destId="{ECA8129A-2BC4-456E-8C74-7D6CEE5C115D}" srcOrd="0" destOrd="0" presId="urn:microsoft.com/office/officeart/2008/layout/VerticalCurvedList"/>
    <dgm:cxn modelId="{14435D09-93EB-46E1-8ABA-D5970CCCC1CF}" type="presParOf" srcId="{22625F55-A4AD-46A3-A216-7FB7F72869EC}" destId="{0A7BEB97-D2C6-47E4-9F15-0FF8796515E3}" srcOrd="7" destOrd="0" presId="urn:microsoft.com/office/officeart/2008/layout/VerticalCurvedList"/>
    <dgm:cxn modelId="{8F8767D8-7C56-4FC6-84B0-84ABF6960EA7}" type="presParOf" srcId="{22625F55-A4AD-46A3-A216-7FB7F72869EC}" destId="{CD9C356C-DEDB-4EBB-A4BC-67F037BC8CB3}" srcOrd="8" destOrd="0" presId="urn:microsoft.com/office/officeart/2008/layout/VerticalCurvedList"/>
    <dgm:cxn modelId="{0C11EF06-9B77-4927-8206-6B8E37B20BDD}" type="presParOf" srcId="{CD9C356C-DEDB-4EBB-A4BC-67F037BC8CB3}" destId="{3750161B-507D-4309-B262-D1F8700C3940}" srcOrd="0" destOrd="0" presId="urn:microsoft.com/office/officeart/2008/layout/VerticalCurvedList"/>
    <dgm:cxn modelId="{14D1F1CE-EA74-43CF-99E6-672416D35D64}" type="presParOf" srcId="{22625F55-A4AD-46A3-A216-7FB7F72869EC}" destId="{79729BDE-1C27-4DDD-9011-B8976E5096ED}" srcOrd="9" destOrd="0" presId="urn:microsoft.com/office/officeart/2008/layout/VerticalCurvedList"/>
    <dgm:cxn modelId="{0BA4B951-408F-4540-9A22-B24861C193BE}" type="presParOf" srcId="{22625F55-A4AD-46A3-A216-7FB7F72869EC}" destId="{61CA3BC4-6CEE-4AF2-B9FA-E74F2A0ABB0F}" srcOrd="10" destOrd="0" presId="urn:microsoft.com/office/officeart/2008/layout/VerticalCurvedList"/>
    <dgm:cxn modelId="{B35A5F22-B097-48A2-B7A7-D4BD0FFA4D07}" type="presParOf" srcId="{61CA3BC4-6CEE-4AF2-B9FA-E74F2A0ABB0F}" destId="{5BAED650-D913-48B5-B1A3-979806444CA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F225FCB-62D2-4F18-9BD7-39410289CBB5}" type="doc">
      <dgm:prSet loTypeId="urn:microsoft.com/office/officeart/2008/layout/VerticalCurvedLis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1E5DEAA-816C-4E0A-B60A-DAAB670464C8}">
      <dgm:prSet cust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74DB420F-A134-4976-8F17-D85D64A4493E}" type="parTrans" cxnId="{ED85CD49-70C8-4494-8D8B-2313C7B235F1}">
      <dgm:prSet/>
      <dgm:spPr/>
      <dgm:t>
        <a:bodyPr/>
        <a:lstStyle/>
        <a:p>
          <a:endParaRPr lang="en-US"/>
        </a:p>
      </dgm:t>
    </dgm:pt>
    <dgm:pt modelId="{768BF916-2E09-41F4-BFF5-1FF84B06DEF2}" type="sibTrans" cxnId="{ED85CD49-70C8-4494-8D8B-2313C7B235F1}">
      <dgm:prSet/>
      <dgm:spPr/>
      <dgm:t>
        <a:bodyPr/>
        <a:lstStyle/>
        <a:p>
          <a:endParaRPr lang="en-US"/>
        </a:p>
      </dgm:t>
    </dgm:pt>
    <dgm:pt modelId="{5DF88AD2-7A15-4076-A332-5E401CFE766E}">
      <dgm:prSet custT="1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9FE123AC-DCFF-4E62-ADFB-5B1B12E679E8}" type="parTrans" cxnId="{DE6AFCCF-30E7-4A3B-9BE9-F57896AE83BC}">
      <dgm:prSet/>
      <dgm:spPr/>
      <dgm:t>
        <a:bodyPr/>
        <a:lstStyle/>
        <a:p>
          <a:endParaRPr lang="en-US"/>
        </a:p>
      </dgm:t>
    </dgm:pt>
    <dgm:pt modelId="{8D2F09AE-E21E-4DBC-9355-E77EDD901043}" type="sibTrans" cxnId="{DE6AFCCF-30E7-4A3B-9BE9-F57896AE83BC}">
      <dgm:prSet/>
      <dgm:spPr/>
      <dgm:t>
        <a:bodyPr/>
        <a:lstStyle/>
        <a:p>
          <a:endParaRPr lang="en-US"/>
        </a:p>
      </dgm:t>
    </dgm:pt>
    <dgm:pt modelId="{65C03316-7C01-46F6-BAD7-23913781AC6B}">
      <dgm:prSet custT="1"/>
      <dgm:spPr/>
      <dgm:t>
        <a:bodyPr/>
        <a:lstStyle/>
        <a:p>
          <a:pPr algn="just" rtl="0"/>
          <a:r>
            <a:rPr lang="en-US" sz="1800" dirty="0" smtClean="0">
              <a:latin typeface="Arial Narrow" pitchFamily="34" charset="0"/>
            </a:rPr>
            <a:t>9. Repeat the process until satisfactory and reliable replication is obtained.</a:t>
          </a:r>
          <a:endParaRPr lang="en-US" sz="1800" dirty="0">
            <a:latin typeface="Arial Narrow" pitchFamily="34" charset="0"/>
          </a:endParaRPr>
        </a:p>
      </dgm:t>
    </dgm:pt>
    <dgm:pt modelId="{90F01E76-CF20-46B9-B031-D766D24CBC9A}" type="parTrans" cxnId="{CEBE4A1B-3BAC-48AF-9460-C27888429197}">
      <dgm:prSet/>
      <dgm:spPr/>
      <dgm:t>
        <a:bodyPr/>
        <a:lstStyle/>
        <a:p>
          <a:endParaRPr lang="en-US"/>
        </a:p>
      </dgm:t>
    </dgm:pt>
    <dgm:pt modelId="{7D52D74A-6CF1-47AB-BF7F-43587D7EF9F2}" type="sibTrans" cxnId="{CEBE4A1B-3BAC-48AF-9460-C27888429197}">
      <dgm:prSet/>
      <dgm:spPr/>
      <dgm:t>
        <a:bodyPr/>
        <a:lstStyle/>
        <a:p>
          <a:endParaRPr lang="en-US"/>
        </a:p>
      </dgm:t>
    </dgm:pt>
    <dgm:pt modelId="{1196C9EA-FB91-4578-877A-C62F5ED3DCC5}">
      <dgm:prSet custT="1"/>
      <dgm:spPr/>
      <dgm:t>
        <a:bodyPr/>
        <a:lstStyle/>
        <a:p>
          <a:pPr algn="just" rtl="0"/>
          <a:r>
            <a:rPr lang="en-US" sz="1800" dirty="0" smtClean="0">
              <a:latin typeface="Arial Narrow" pitchFamily="34" charset="0"/>
            </a:rPr>
            <a:t>10. Establish a monitoring program for periodic requalification of the sterilization cycle.</a:t>
          </a:r>
          <a:endParaRPr lang="en-US" sz="1800" dirty="0">
            <a:latin typeface="Arial Narrow" pitchFamily="34" charset="0"/>
          </a:endParaRPr>
        </a:p>
      </dgm:t>
    </dgm:pt>
    <dgm:pt modelId="{E785B17F-C46C-476C-A573-AE62FB882939}" type="parTrans" cxnId="{53E182EA-D2FD-4906-BB47-0EE607FE600D}">
      <dgm:prSet/>
      <dgm:spPr/>
      <dgm:t>
        <a:bodyPr/>
        <a:lstStyle/>
        <a:p>
          <a:endParaRPr lang="en-US"/>
        </a:p>
      </dgm:t>
    </dgm:pt>
    <dgm:pt modelId="{924919D5-68A1-4B0F-9EEA-605A745A6FD9}" type="sibTrans" cxnId="{53E182EA-D2FD-4906-BB47-0EE607FE600D}">
      <dgm:prSet/>
      <dgm:spPr/>
      <dgm:t>
        <a:bodyPr/>
        <a:lstStyle/>
        <a:p>
          <a:endParaRPr lang="en-US"/>
        </a:p>
      </dgm:t>
    </dgm:pt>
    <dgm:pt modelId="{E000CB54-768A-4800-846F-462CE5BA1431}">
      <dgm:prSet custT="1"/>
      <dgm:spPr/>
      <dgm:t>
        <a:bodyPr/>
        <a:lstStyle/>
        <a:p>
          <a:pPr algn="just" rtl="0"/>
          <a:r>
            <a:rPr lang="en-US" sz="1800" dirty="0" smtClean="0">
              <a:latin typeface="Arial Narrow" pitchFamily="34" charset="0"/>
            </a:rPr>
            <a:t>11. Finalize standard operating procedures and action levels should changes or problems develop in the future.</a:t>
          </a:r>
          <a:endParaRPr lang="en-US" sz="1800" dirty="0">
            <a:latin typeface="Arial Narrow" pitchFamily="34" charset="0"/>
          </a:endParaRPr>
        </a:p>
      </dgm:t>
    </dgm:pt>
    <dgm:pt modelId="{BD9CEF9C-D2BC-4E86-9215-5203931570A3}" type="parTrans" cxnId="{D7121C6E-29CE-4CBA-8C2E-30A13A089487}">
      <dgm:prSet/>
      <dgm:spPr/>
      <dgm:t>
        <a:bodyPr/>
        <a:lstStyle/>
        <a:p>
          <a:endParaRPr lang="en-US"/>
        </a:p>
      </dgm:t>
    </dgm:pt>
    <dgm:pt modelId="{DE367EDB-0ECE-4F19-9F00-33AAADC3419D}" type="sibTrans" cxnId="{D7121C6E-29CE-4CBA-8C2E-30A13A089487}">
      <dgm:prSet/>
      <dgm:spPr/>
      <dgm:t>
        <a:bodyPr/>
        <a:lstStyle/>
        <a:p>
          <a:endParaRPr lang="en-US"/>
        </a:p>
      </dgm:t>
    </dgm:pt>
    <dgm:pt modelId="{AA9A09BE-6107-41EF-9B5C-FCFA70E4984D}" type="pres">
      <dgm:prSet presAssocID="{BF225FCB-62D2-4F18-9BD7-39410289CBB5}" presName="Name0" presStyleCnt="0">
        <dgm:presLayoutVars>
          <dgm:chMax val="7"/>
          <dgm:chPref val="7"/>
          <dgm:dir/>
        </dgm:presLayoutVars>
      </dgm:prSet>
      <dgm:spPr/>
    </dgm:pt>
    <dgm:pt modelId="{22625F55-A4AD-46A3-A216-7FB7F72869EC}" type="pres">
      <dgm:prSet presAssocID="{BF225FCB-62D2-4F18-9BD7-39410289CBB5}" presName="Name1" presStyleCnt="0"/>
      <dgm:spPr/>
    </dgm:pt>
    <dgm:pt modelId="{DD2CDD16-C406-4031-AA40-C7AF8BB97525}" type="pres">
      <dgm:prSet presAssocID="{BF225FCB-62D2-4F18-9BD7-39410289CBB5}" presName="cycle" presStyleCnt="0"/>
      <dgm:spPr/>
    </dgm:pt>
    <dgm:pt modelId="{5F3F3DC3-E06B-4012-A6FF-84207AFFC692}" type="pres">
      <dgm:prSet presAssocID="{BF225FCB-62D2-4F18-9BD7-39410289CBB5}" presName="srcNode" presStyleLbl="node1" presStyleIdx="0" presStyleCnt="5"/>
      <dgm:spPr/>
    </dgm:pt>
    <dgm:pt modelId="{A89F9BF6-DBB2-4D3C-988A-0D1C3CEDFC39}" type="pres">
      <dgm:prSet presAssocID="{BF225FCB-62D2-4F18-9BD7-39410289CBB5}" presName="conn" presStyleLbl="parChTrans1D2" presStyleIdx="0" presStyleCnt="1"/>
      <dgm:spPr/>
    </dgm:pt>
    <dgm:pt modelId="{3B6CE094-573D-4EA4-AAB3-DBA6F62B7A86}" type="pres">
      <dgm:prSet presAssocID="{BF225FCB-62D2-4F18-9BD7-39410289CBB5}" presName="extraNode" presStyleLbl="node1" presStyleIdx="0" presStyleCnt="5"/>
      <dgm:spPr/>
    </dgm:pt>
    <dgm:pt modelId="{3E442693-2A1B-4C17-A564-95F7AC9FDAA2}" type="pres">
      <dgm:prSet presAssocID="{BF225FCB-62D2-4F18-9BD7-39410289CBB5}" presName="dstNode" presStyleLbl="node1" presStyleIdx="0" presStyleCnt="5"/>
      <dgm:spPr/>
    </dgm:pt>
    <dgm:pt modelId="{7A6A77AD-2A25-4CBC-8F8A-1B81CEAF7056}" type="pres">
      <dgm:prSet presAssocID="{C1E5DEAA-816C-4E0A-B60A-DAAB670464C8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0D4871-A6B6-4E1B-9FC8-464D513EFDCE}" type="pres">
      <dgm:prSet presAssocID="{C1E5DEAA-816C-4E0A-B60A-DAAB670464C8}" presName="accent_1" presStyleCnt="0"/>
      <dgm:spPr/>
    </dgm:pt>
    <dgm:pt modelId="{61FFC6DA-3697-4FCC-B710-9EE12B2C13EF}" type="pres">
      <dgm:prSet presAssocID="{C1E5DEAA-816C-4E0A-B60A-DAAB670464C8}" presName="accentRepeatNode" presStyleLbl="solidFgAcc1" presStyleIdx="0" presStyleCnt="5"/>
      <dgm:spPr/>
    </dgm:pt>
    <dgm:pt modelId="{5B26D5E6-72BC-4563-9BE3-030654F66370}" type="pres">
      <dgm:prSet presAssocID="{5DF88AD2-7A15-4076-A332-5E401CFE766E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4E3F0A-88D5-444A-B77A-02DCD01424A2}" type="pres">
      <dgm:prSet presAssocID="{5DF88AD2-7A15-4076-A332-5E401CFE766E}" presName="accent_2" presStyleCnt="0"/>
      <dgm:spPr/>
    </dgm:pt>
    <dgm:pt modelId="{0055D101-4B93-4E66-B1C8-EE04AFA9D495}" type="pres">
      <dgm:prSet presAssocID="{5DF88AD2-7A15-4076-A332-5E401CFE766E}" presName="accentRepeatNode" presStyleLbl="solidFgAcc1" presStyleIdx="1" presStyleCnt="5"/>
      <dgm:spPr/>
    </dgm:pt>
    <dgm:pt modelId="{0D9890DF-41AA-46AC-B205-22F759A74BB9}" type="pres">
      <dgm:prSet presAssocID="{65C03316-7C01-46F6-BAD7-23913781AC6B}" presName="text_3" presStyleLbl="node1" presStyleIdx="2" presStyleCnt="5">
        <dgm:presLayoutVars>
          <dgm:bulletEnabled val="1"/>
        </dgm:presLayoutVars>
      </dgm:prSet>
      <dgm:spPr/>
    </dgm:pt>
    <dgm:pt modelId="{D88D7DE1-E206-47AA-978E-8372A86F531E}" type="pres">
      <dgm:prSet presAssocID="{65C03316-7C01-46F6-BAD7-23913781AC6B}" presName="accent_3" presStyleCnt="0"/>
      <dgm:spPr/>
    </dgm:pt>
    <dgm:pt modelId="{ECA8129A-2BC4-456E-8C74-7D6CEE5C115D}" type="pres">
      <dgm:prSet presAssocID="{65C03316-7C01-46F6-BAD7-23913781AC6B}" presName="accentRepeatNode" presStyleLbl="solidFgAcc1" presStyleIdx="2" presStyleCnt="5"/>
      <dgm:spPr/>
    </dgm:pt>
    <dgm:pt modelId="{0A7BEB97-D2C6-47E4-9F15-0FF8796515E3}" type="pres">
      <dgm:prSet presAssocID="{1196C9EA-FB91-4578-877A-C62F5ED3DCC5}" presName="text_4" presStyleLbl="node1" presStyleIdx="3" presStyleCnt="5">
        <dgm:presLayoutVars>
          <dgm:bulletEnabled val="1"/>
        </dgm:presLayoutVars>
      </dgm:prSet>
      <dgm:spPr/>
    </dgm:pt>
    <dgm:pt modelId="{CD9C356C-DEDB-4EBB-A4BC-67F037BC8CB3}" type="pres">
      <dgm:prSet presAssocID="{1196C9EA-FB91-4578-877A-C62F5ED3DCC5}" presName="accent_4" presStyleCnt="0"/>
      <dgm:spPr/>
    </dgm:pt>
    <dgm:pt modelId="{3750161B-507D-4309-B262-D1F8700C3940}" type="pres">
      <dgm:prSet presAssocID="{1196C9EA-FB91-4578-877A-C62F5ED3DCC5}" presName="accentRepeatNode" presStyleLbl="solidFgAcc1" presStyleIdx="3" presStyleCnt="5"/>
      <dgm:spPr/>
    </dgm:pt>
    <dgm:pt modelId="{79729BDE-1C27-4DDD-9011-B8976E5096ED}" type="pres">
      <dgm:prSet presAssocID="{E000CB54-768A-4800-846F-462CE5BA1431}" presName="text_5" presStyleLbl="node1" presStyleIdx="4" presStyleCnt="5">
        <dgm:presLayoutVars>
          <dgm:bulletEnabled val="1"/>
        </dgm:presLayoutVars>
      </dgm:prSet>
      <dgm:spPr/>
    </dgm:pt>
    <dgm:pt modelId="{61CA3BC4-6CEE-4AF2-B9FA-E74F2A0ABB0F}" type="pres">
      <dgm:prSet presAssocID="{E000CB54-768A-4800-846F-462CE5BA1431}" presName="accent_5" presStyleCnt="0"/>
      <dgm:spPr/>
    </dgm:pt>
    <dgm:pt modelId="{5BAED650-D913-48B5-B1A3-979806444CAD}" type="pres">
      <dgm:prSet presAssocID="{E000CB54-768A-4800-846F-462CE5BA1431}" presName="accentRepeatNode" presStyleLbl="solidFgAcc1" presStyleIdx="4" presStyleCnt="5"/>
      <dgm:spPr/>
    </dgm:pt>
  </dgm:ptLst>
  <dgm:cxnLst>
    <dgm:cxn modelId="{C4FCF3DC-A254-443C-8A16-7A158F72DB26}" type="presOf" srcId="{768BF916-2E09-41F4-BFF5-1FF84B06DEF2}" destId="{A89F9BF6-DBB2-4D3C-988A-0D1C3CEDFC39}" srcOrd="0" destOrd="0" presId="urn:microsoft.com/office/officeart/2008/layout/VerticalCurvedList"/>
    <dgm:cxn modelId="{7F6B2210-570D-4CC0-8D62-656EA1D28BF4}" type="presOf" srcId="{5DF88AD2-7A15-4076-A332-5E401CFE766E}" destId="{5B26D5E6-72BC-4563-9BE3-030654F66370}" srcOrd="0" destOrd="0" presId="urn:microsoft.com/office/officeart/2008/layout/VerticalCurvedList"/>
    <dgm:cxn modelId="{ADC8BF59-AC54-4563-86F9-C2D523035F8C}" type="presOf" srcId="{65C03316-7C01-46F6-BAD7-23913781AC6B}" destId="{0D9890DF-41AA-46AC-B205-22F759A74BB9}" srcOrd="0" destOrd="0" presId="urn:microsoft.com/office/officeart/2008/layout/VerticalCurvedList"/>
    <dgm:cxn modelId="{029E65F2-B4A2-42EF-86D6-461C55A965A8}" type="presOf" srcId="{E000CB54-768A-4800-846F-462CE5BA1431}" destId="{79729BDE-1C27-4DDD-9011-B8976E5096ED}" srcOrd="0" destOrd="0" presId="urn:microsoft.com/office/officeart/2008/layout/VerticalCurvedList"/>
    <dgm:cxn modelId="{F6BF3F62-4213-4077-96DA-4EDDCE3A22E1}" type="presOf" srcId="{BF225FCB-62D2-4F18-9BD7-39410289CBB5}" destId="{AA9A09BE-6107-41EF-9B5C-FCFA70E4984D}" srcOrd="0" destOrd="0" presId="urn:microsoft.com/office/officeart/2008/layout/VerticalCurvedList"/>
    <dgm:cxn modelId="{836B9D17-55FC-426F-A853-D8CFA50CA7BE}" type="presOf" srcId="{1196C9EA-FB91-4578-877A-C62F5ED3DCC5}" destId="{0A7BEB97-D2C6-47E4-9F15-0FF8796515E3}" srcOrd="0" destOrd="0" presId="urn:microsoft.com/office/officeart/2008/layout/VerticalCurvedList"/>
    <dgm:cxn modelId="{DE6AFCCF-30E7-4A3B-9BE9-F57896AE83BC}" srcId="{BF225FCB-62D2-4F18-9BD7-39410289CBB5}" destId="{5DF88AD2-7A15-4076-A332-5E401CFE766E}" srcOrd="1" destOrd="0" parTransId="{9FE123AC-DCFF-4E62-ADFB-5B1B12E679E8}" sibTransId="{8D2F09AE-E21E-4DBC-9355-E77EDD901043}"/>
    <dgm:cxn modelId="{53E182EA-D2FD-4906-BB47-0EE607FE600D}" srcId="{BF225FCB-62D2-4F18-9BD7-39410289CBB5}" destId="{1196C9EA-FB91-4578-877A-C62F5ED3DCC5}" srcOrd="3" destOrd="0" parTransId="{E785B17F-C46C-476C-A573-AE62FB882939}" sibTransId="{924919D5-68A1-4B0F-9EEA-605A745A6FD9}"/>
    <dgm:cxn modelId="{D7121C6E-29CE-4CBA-8C2E-30A13A089487}" srcId="{BF225FCB-62D2-4F18-9BD7-39410289CBB5}" destId="{E000CB54-768A-4800-846F-462CE5BA1431}" srcOrd="4" destOrd="0" parTransId="{BD9CEF9C-D2BC-4E86-9215-5203931570A3}" sibTransId="{DE367EDB-0ECE-4F19-9F00-33AAADC3419D}"/>
    <dgm:cxn modelId="{4C7ACAD3-1EC3-4629-A960-3CD53EE8B471}" type="presOf" srcId="{C1E5DEAA-816C-4E0A-B60A-DAAB670464C8}" destId="{7A6A77AD-2A25-4CBC-8F8A-1B81CEAF7056}" srcOrd="0" destOrd="0" presId="urn:microsoft.com/office/officeart/2008/layout/VerticalCurvedList"/>
    <dgm:cxn modelId="{CEBE4A1B-3BAC-48AF-9460-C27888429197}" srcId="{BF225FCB-62D2-4F18-9BD7-39410289CBB5}" destId="{65C03316-7C01-46F6-BAD7-23913781AC6B}" srcOrd="2" destOrd="0" parTransId="{90F01E76-CF20-46B9-B031-D766D24CBC9A}" sibTransId="{7D52D74A-6CF1-47AB-BF7F-43587D7EF9F2}"/>
    <dgm:cxn modelId="{ED85CD49-70C8-4494-8D8B-2313C7B235F1}" srcId="{BF225FCB-62D2-4F18-9BD7-39410289CBB5}" destId="{C1E5DEAA-816C-4E0A-B60A-DAAB670464C8}" srcOrd="0" destOrd="0" parTransId="{74DB420F-A134-4976-8F17-D85D64A4493E}" sibTransId="{768BF916-2E09-41F4-BFF5-1FF84B06DEF2}"/>
    <dgm:cxn modelId="{464DE5E4-E60D-4999-9DD0-61E9EA0556C0}" type="presParOf" srcId="{AA9A09BE-6107-41EF-9B5C-FCFA70E4984D}" destId="{22625F55-A4AD-46A3-A216-7FB7F72869EC}" srcOrd="0" destOrd="0" presId="urn:microsoft.com/office/officeart/2008/layout/VerticalCurvedList"/>
    <dgm:cxn modelId="{8AB2F89A-4428-49FE-8304-12B4E30982CE}" type="presParOf" srcId="{22625F55-A4AD-46A3-A216-7FB7F72869EC}" destId="{DD2CDD16-C406-4031-AA40-C7AF8BB97525}" srcOrd="0" destOrd="0" presId="urn:microsoft.com/office/officeart/2008/layout/VerticalCurvedList"/>
    <dgm:cxn modelId="{32CEE6E2-2E8C-4CCC-B1E2-5179C52F3FED}" type="presParOf" srcId="{DD2CDD16-C406-4031-AA40-C7AF8BB97525}" destId="{5F3F3DC3-E06B-4012-A6FF-84207AFFC692}" srcOrd="0" destOrd="0" presId="urn:microsoft.com/office/officeart/2008/layout/VerticalCurvedList"/>
    <dgm:cxn modelId="{275362F2-FD03-4612-B969-70189A99D317}" type="presParOf" srcId="{DD2CDD16-C406-4031-AA40-C7AF8BB97525}" destId="{A89F9BF6-DBB2-4D3C-988A-0D1C3CEDFC39}" srcOrd="1" destOrd="0" presId="urn:microsoft.com/office/officeart/2008/layout/VerticalCurvedList"/>
    <dgm:cxn modelId="{BA9DFF83-9836-4C40-9C3C-31D7C36ADE42}" type="presParOf" srcId="{DD2CDD16-C406-4031-AA40-C7AF8BB97525}" destId="{3B6CE094-573D-4EA4-AAB3-DBA6F62B7A86}" srcOrd="2" destOrd="0" presId="urn:microsoft.com/office/officeart/2008/layout/VerticalCurvedList"/>
    <dgm:cxn modelId="{105DE74E-7BF1-41BE-8602-45629EED873B}" type="presParOf" srcId="{DD2CDD16-C406-4031-AA40-C7AF8BB97525}" destId="{3E442693-2A1B-4C17-A564-95F7AC9FDAA2}" srcOrd="3" destOrd="0" presId="urn:microsoft.com/office/officeart/2008/layout/VerticalCurvedList"/>
    <dgm:cxn modelId="{702FFDE9-84EF-4A7E-A919-70B0B3BF5A8E}" type="presParOf" srcId="{22625F55-A4AD-46A3-A216-7FB7F72869EC}" destId="{7A6A77AD-2A25-4CBC-8F8A-1B81CEAF7056}" srcOrd="1" destOrd="0" presId="urn:microsoft.com/office/officeart/2008/layout/VerticalCurvedList"/>
    <dgm:cxn modelId="{5177FFB2-6F50-4217-ACFF-46EDDB0C6C91}" type="presParOf" srcId="{22625F55-A4AD-46A3-A216-7FB7F72869EC}" destId="{960D4871-A6B6-4E1B-9FC8-464D513EFDCE}" srcOrd="2" destOrd="0" presId="urn:microsoft.com/office/officeart/2008/layout/VerticalCurvedList"/>
    <dgm:cxn modelId="{2F4EBD0E-A379-4221-AAAA-B51D0714C7E4}" type="presParOf" srcId="{960D4871-A6B6-4E1B-9FC8-464D513EFDCE}" destId="{61FFC6DA-3697-4FCC-B710-9EE12B2C13EF}" srcOrd="0" destOrd="0" presId="urn:microsoft.com/office/officeart/2008/layout/VerticalCurvedList"/>
    <dgm:cxn modelId="{40B9B937-4E80-41A7-AD37-F521813D6A41}" type="presParOf" srcId="{22625F55-A4AD-46A3-A216-7FB7F72869EC}" destId="{5B26D5E6-72BC-4563-9BE3-030654F66370}" srcOrd="3" destOrd="0" presId="urn:microsoft.com/office/officeart/2008/layout/VerticalCurvedList"/>
    <dgm:cxn modelId="{DE286338-E303-4630-A6F4-1F939134E7F9}" type="presParOf" srcId="{22625F55-A4AD-46A3-A216-7FB7F72869EC}" destId="{714E3F0A-88D5-444A-B77A-02DCD01424A2}" srcOrd="4" destOrd="0" presId="urn:microsoft.com/office/officeart/2008/layout/VerticalCurvedList"/>
    <dgm:cxn modelId="{C352F4C0-50F8-4366-9DE7-F785282DF690}" type="presParOf" srcId="{714E3F0A-88D5-444A-B77A-02DCD01424A2}" destId="{0055D101-4B93-4E66-B1C8-EE04AFA9D495}" srcOrd="0" destOrd="0" presId="urn:microsoft.com/office/officeart/2008/layout/VerticalCurvedList"/>
    <dgm:cxn modelId="{81EF9FE2-5AFA-487E-9151-083E6BEC6AB9}" type="presParOf" srcId="{22625F55-A4AD-46A3-A216-7FB7F72869EC}" destId="{0D9890DF-41AA-46AC-B205-22F759A74BB9}" srcOrd="5" destOrd="0" presId="urn:microsoft.com/office/officeart/2008/layout/VerticalCurvedList"/>
    <dgm:cxn modelId="{E58A729C-1216-4D38-BD4D-B14EE52F7A8F}" type="presParOf" srcId="{22625F55-A4AD-46A3-A216-7FB7F72869EC}" destId="{D88D7DE1-E206-47AA-978E-8372A86F531E}" srcOrd="6" destOrd="0" presId="urn:microsoft.com/office/officeart/2008/layout/VerticalCurvedList"/>
    <dgm:cxn modelId="{743F61DF-4730-42DD-B0B0-A0089D47371F}" type="presParOf" srcId="{D88D7DE1-E206-47AA-978E-8372A86F531E}" destId="{ECA8129A-2BC4-456E-8C74-7D6CEE5C115D}" srcOrd="0" destOrd="0" presId="urn:microsoft.com/office/officeart/2008/layout/VerticalCurvedList"/>
    <dgm:cxn modelId="{14435D09-93EB-46E1-8ABA-D5970CCCC1CF}" type="presParOf" srcId="{22625F55-A4AD-46A3-A216-7FB7F72869EC}" destId="{0A7BEB97-D2C6-47E4-9F15-0FF8796515E3}" srcOrd="7" destOrd="0" presId="urn:microsoft.com/office/officeart/2008/layout/VerticalCurvedList"/>
    <dgm:cxn modelId="{8F8767D8-7C56-4FC6-84B0-84ABF6960EA7}" type="presParOf" srcId="{22625F55-A4AD-46A3-A216-7FB7F72869EC}" destId="{CD9C356C-DEDB-4EBB-A4BC-67F037BC8CB3}" srcOrd="8" destOrd="0" presId="urn:microsoft.com/office/officeart/2008/layout/VerticalCurvedList"/>
    <dgm:cxn modelId="{0C11EF06-9B77-4927-8206-6B8E37B20BDD}" type="presParOf" srcId="{CD9C356C-DEDB-4EBB-A4BC-67F037BC8CB3}" destId="{3750161B-507D-4309-B262-D1F8700C3940}" srcOrd="0" destOrd="0" presId="urn:microsoft.com/office/officeart/2008/layout/VerticalCurvedList"/>
    <dgm:cxn modelId="{14D1F1CE-EA74-43CF-99E6-672416D35D64}" type="presParOf" srcId="{22625F55-A4AD-46A3-A216-7FB7F72869EC}" destId="{79729BDE-1C27-4DDD-9011-B8976E5096ED}" srcOrd="9" destOrd="0" presId="urn:microsoft.com/office/officeart/2008/layout/VerticalCurvedList"/>
    <dgm:cxn modelId="{0BA4B951-408F-4540-9A22-B24861C193BE}" type="presParOf" srcId="{22625F55-A4AD-46A3-A216-7FB7F72869EC}" destId="{61CA3BC4-6CEE-4AF2-B9FA-E74F2A0ABB0F}" srcOrd="10" destOrd="0" presId="urn:microsoft.com/office/officeart/2008/layout/VerticalCurvedList"/>
    <dgm:cxn modelId="{B35A5F22-B097-48A2-B7A7-D4BD0FFA4D07}" type="presParOf" srcId="{61CA3BC4-6CEE-4AF2-B9FA-E74F2A0ABB0F}" destId="{5BAED650-D913-48B5-B1A3-979806444CA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F6A843-9B17-4608-A900-0FB7BDB14A25}">
      <dsp:nvSpPr>
        <dsp:cNvPr id="0" name=""/>
        <dsp:cNvSpPr/>
      </dsp:nvSpPr>
      <dsp:spPr>
        <a:xfrm rot="10800000">
          <a:off x="1538194" y="0"/>
          <a:ext cx="5624703" cy="485784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4218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  <a:latin typeface="Berlin Sans FB Demi" pitchFamily="34" charset="0"/>
            </a:rPr>
            <a:t>length or degree of exposure to the sterilant</a:t>
          </a:r>
          <a:endParaRPr lang="en-US" sz="1600" kern="1200" dirty="0">
            <a:solidFill>
              <a:schemeClr val="tx1"/>
            </a:solidFill>
            <a:latin typeface="Berlin Sans FB Demi" pitchFamily="34" charset="0"/>
          </a:endParaRPr>
        </a:p>
      </dsp:txBody>
      <dsp:txXfrm rot="10800000">
        <a:off x="1659640" y="0"/>
        <a:ext cx="5503257" cy="485784"/>
      </dsp:txXfrm>
    </dsp:sp>
    <dsp:sp modelId="{765244DD-AF90-4DB8-B3C5-0F5320F002BD}">
      <dsp:nvSpPr>
        <dsp:cNvPr id="0" name=""/>
        <dsp:cNvSpPr/>
      </dsp:nvSpPr>
      <dsp:spPr>
        <a:xfrm>
          <a:off x="1295302" y="422"/>
          <a:ext cx="485784" cy="485784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BD9D12-BD27-4854-8B98-CA7574C98727}">
      <dsp:nvSpPr>
        <dsp:cNvPr id="0" name=""/>
        <dsp:cNvSpPr/>
      </dsp:nvSpPr>
      <dsp:spPr>
        <a:xfrm rot="10800000">
          <a:off x="1538194" y="607653"/>
          <a:ext cx="5624703" cy="485784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4218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  <a:latin typeface="Berlin Sans FB Demi" pitchFamily="34" charset="0"/>
            </a:rPr>
            <a:t>type and number of microorganisms present</a:t>
          </a:r>
          <a:endParaRPr lang="en-US" sz="1600" kern="1200" dirty="0">
            <a:solidFill>
              <a:schemeClr val="tx1"/>
            </a:solidFill>
            <a:latin typeface="Berlin Sans FB Demi" pitchFamily="34" charset="0"/>
          </a:endParaRPr>
        </a:p>
      </dsp:txBody>
      <dsp:txXfrm rot="10800000">
        <a:off x="1659640" y="607653"/>
        <a:ext cx="5503257" cy="485784"/>
      </dsp:txXfrm>
    </dsp:sp>
    <dsp:sp modelId="{5037E953-27E2-402B-95B9-1D35A9A25FC4}">
      <dsp:nvSpPr>
        <dsp:cNvPr id="0" name=""/>
        <dsp:cNvSpPr/>
      </dsp:nvSpPr>
      <dsp:spPr>
        <a:xfrm>
          <a:off x="1295302" y="607653"/>
          <a:ext cx="485784" cy="485784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D9F504-26F0-403A-AFB4-2DC162C7350A}">
      <dsp:nvSpPr>
        <dsp:cNvPr id="0" name=""/>
        <dsp:cNvSpPr/>
      </dsp:nvSpPr>
      <dsp:spPr>
        <a:xfrm rot="10800000">
          <a:off x="1538194" y="1214885"/>
          <a:ext cx="5624703" cy="485784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4218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  <a:latin typeface="Berlin Sans FB Demi" pitchFamily="34" charset="0"/>
            </a:rPr>
            <a:t>desired level of microbial destruction or elimination </a:t>
          </a:r>
          <a:endParaRPr lang="en-US" sz="1600" kern="1200" dirty="0">
            <a:solidFill>
              <a:schemeClr val="tx1"/>
            </a:solidFill>
            <a:latin typeface="Berlin Sans FB Demi" pitchFamily="34" charset="0"/>
          </a:endParaRPr>
        </a:p>
      </dsp:txBody>
      <dsp:txXfrm rot="10800000">
        <a:off x="1659640" y="1214885"/>
        <a:ext cx="5503257" cy="485784"/>
      </dsp:txXfrm>
    </dsp:sp>
    <dsp:sp modelId="{AE312C1A-18D7-4A85-A3A2-8F5131EAA37A}">
      <dsp:nvSpPr>
        <dsp:cNvPr id="0" name=""/>
        <dsp:cNvSpPr/>
      </dsp:nvSpPr>
      <dsp:spPr>
        <a:xfrm>
          <a:off x="1295302" y="1214885"/>
          <a:ext cx="485784" cy="485784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D8D58F-6D6A-44F2-81FF-4E6F1A208824}">
      <dsp:nvSpPr>
        <dsp:cNvPr id="0" name=""/>
        <dsp:cNvSpPr/>
      </dsp:nvSpPr>
      <dsp:spPr>
        <a:xfrm rot="10800000">
          <a:off x="1538194" y="1822116"/>
          <a:ext cx="5624703" cy="485784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4218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  <a:latin typeface="Berlin Sans FB Demi" pitchFamily="34" charset="0"/>
            </a:rPr>
            <a:t>resistance of M.O. presented to the sterilization process.</a:t>
          </a:r>
          <a:endParaRPr lang="en-US" sz="1600" kern="1200" dirty="0">
            <a:solidFill>
              <a:schemeClr val="tx1"/>
            </a:solidFill>
            <a:latin typeface="Berlin Sans FB Demi" pitchFamily="34" charset="0"/>
          </a:endParaRPr>
        </a:p>
      </dsp:txBody>
      <dsp:txXfrm rot="10800000">
        <a:off x="1659640" y="1822116"/>
        <a:ext cx="5503257" cy="485784"/>
      </dsp:txXfrm>
    </dsp:sp>
    <dsp:sp modelId="{BBB88F26-4FE9-443C-B561-C920F3A57AC1}">
      <dsp:nvSpPr>
        <dsp:cNvPr id="0" name=""/>
        <dsp:cNvSpPr/>
      </dsp:nvSpPr>
      <dsp:spPr>
        <a:xfrm>
          <a:off x="1295302" y="1822116"/>
          <a:ext cx="485784" cy="485784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E67E40-34AA-42F6-BB39-A5409F8D463E}">
      <dsp:nvSpPr>
        <dsp:cNvPr id="0" name=""/>
        <dsp:cNvSpPr/>
      </dsp:nvSpPr>
      <dsp:spPr>
        <a:xfrm rot="5400000">
          <a:off x="4864608" y="-1719072"/>
          <a:ext cx="1463040" cy="526694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Degree of heat </a:t>
          </a:r>
          <a:endParaRPr lang="en-US" sz="2700" kern="1200" dirty="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smtClean="0"/>
            <a:t>Exposure period</a:t>
          </a:r>
          <a:endParaRPr lang="en-US" sz="2700" kern="120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smtClean="0"/>
            <a:t>Moisture present.</a:t>
          </a:r>
          <a:endParaRPr lang="en-US" sz="2700" kern="1200"/>
        </a:p>
      </dsp:txBody>
      <dsp:txXfrm rot="-5400000">
        <a:off x="2962656" y="254300"/>
        <a:ext cx="5195524" cy="1320200"/>
      </dsp:txXfrm>
    </dsp:sp>
    <dsp:sp modelId="{F38BBDCF-514E-45A3-9925-EBF8D8CF82AE}">
      <dsp:nvSpPr>
        <dsp:cNvPr id="0" name=""/>
        <dsp:cNvSpPr/>
      </dsp:nvSpPr>
      <dsp:spPr>
        <a:xfrm>
          <a:off x="0" y="0"/>
          <a:ext cx="2962656" cy="18288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smtClean="0"/>
            <a:t>Lethal effectiveness of heat on M.O. depends upon:</a:t>
          </a:r>
          <a:endParaRPr lang="en-US" sz="2900" kern="1200"/>
        </a:p>
      </dsp:txBody>
      <dsp:txXfrm>
        <a:off x="89275" y="89275"/>
        <a:ext cx="2784106" cy="165025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D7BD57-D7C8-4711-8D36-AAED44BF422A}">
      <dsp:nvSpPr>
        <dsp:cNvPr id="0" name=""/>
        <dsp:cNvSpPr/>
      </dsp:nvSpPr>
      <dsp:spPr>
        <a:xfrm>
          <a:off x="0" y="0"/>
          <a:ext cx="1905000" cy="190500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B5B3E6-1408-4D68-BD25-06F6976E4C3F}">
      <dsp:nvSpPr>
        <dsp:cNvPr id="0" name=""/>
        <dsp:cNvSpPr/>
      </dsp:nvSpPr>
      <dsp:spPr>
        <a:xfrm>
          <a:off x="952499" y="0"/>
          <a:ext cx="6896099" cy="1905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(1) Thermal increment time of both the chamber and the load of material to be sterilized, assuming both start at room temperature</a:t>
          </a:r>
          <a:endParaRPr lang="en-US" sz="1600" kern="1200" dirty="0"/>
        </a:p>
      </dsp:txBody>
      <dsp:txXfrm>
        <a:off x="952499" y="0"/>
        <a:ext cx="6896099" cy="571501"/>
      </dsp:txXfrm>
    </dsp:sp>
    <dsp:sp modelId="{2682EF07-1D93-4C22-813D-72D31742AD72}">
      <dsp:nvSpPr>
        <dsp:cNvPr id="0" name=""/>
        <dsp:cNvSpPr/>
      </dsp:nvSpPr>
      <dsp:spPr>
        <a:xfrm>
          <a:off x="333375" y="571501"/>
          <a:ext cx="1238248" cy="123824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6198687"/>
                <a:satOff val="9275"/>
                <a:lumOff val="-10392"/>
                <a:alphaOff val="0"/>
                <a:shade val="70000"/>
                <a:satMod val="150000"/>
              </a:schemeClr>
            </a:gs>
            <a:gs pos="34000">
              <a:schemeClr val="accent5">
                <a:hueOff val="-6198687"/>
                <a:satOff val="9275"/>
                <a:lumOff val="-10392"/>
                <a:alphaOff val="0"/>
                <a:shade val="70000"/>
                <a:satMod val="140000"/>
              </a:schemeClr>
            </a:gs>
            <a:gs pos="70000">
              <a:schemeClr val="accent5">
                <a:hueOff val="-6198687"/>
                <a:satOff val="9275"/>
                <a:lumOff val="-10392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-6198687"/>
                <a:satOff val="9275"/>
                <a:lumOff val="-10392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E0522F-5930-4F12-AF75-EE381622EB8C}">
      <dsp:nvSpPr>
        <dsp:cNvPr id="0" name=""/>
        <dsp:cNvSpPr/>
      </dsp:nvSpPr>
      <dsp:spPr>
        <a:xfrm>
          <a:off x="952499" y="571501"/>
          <a:ext cx="6896099" cy="123824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6198687"/>
              <a:satOff val="9275"/>
              <a:lumOff val="-10392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(2) Hold period at the maximum temperature</a:t>
          </a:r>
          <a:endParaRPr lang="en-US" sz="1600" kern="1200" dirty="0"/>
        </a:p>
      </dsp:txBody>
      <dsp:txXfrm>
        <a:off x="952499" y="571501"/>
        <a:ext cx="6896099" cy="571499"/>
      </dsp:txXfrm>
    </dsp:sp>
    <dsp:sp modelId="{B3BDE658-9C85-4A8C-BB82-728C1FDACD47}">
      <dsp:nvSpPr>
        <dsp:cNvPr id="0" name=""/>
        <dsp:cNvSpPr/>
      </dsp:nvSpPr>
      <dsp:spPr>
        <a:xfrm>
          <a:off x="666750" y="1143000"/>
          <a:ext cx="571499" cy="57149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12397374"/>
                <a:satOff val="18550"/>
                <a:lumOff val="-20783"/>
                <a:alphaOff val="0"/>
                <a:shade val="70000"/>
                <a:satMod val="150000"/>
              </a:schemeClr>
            </a:gs>
            <a:gs pos="34000">
              <a:schemeClr val="accent5">
                <a:hueOff val="-12397374"/>
                <a:satOff val="18550"/>
                <a:lumOff val="-20783"/>
                <a:alphaOff val="0"/>
                <a:shade val="70000"/>
                <a:satMod val="140000"/>
              </a:schemeClr>
            </a:gs>
            <a:gs pos="70000">
              <a:schemeClr val="accent5">
                <a:hueOff val="-12397374"/>
                <a:satOff val="18550"/>
                <a:lumOff val="-20783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-12397374"/>
                <a:satOff val="18550"/>
                <a:lumOff val="-20783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A3CD94A-2CAC-4D23-B817-4D2D2F90E368}">
      <dsp:nvSpPr>
        <dsp:cNvPr id="0" name=""/>
        <dsp:cNvSpPr/>
      </dsp:nvSpPr>
      <dsp:spPr>
        <a:xfrm>
          <a:off x="952499" y="1143000"/>
          <a:ext cx="6896099" cy="5714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2397374"/>
              <a:satOff val="18550"/>
              <a:lumOff val="-20783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(3) Cooling time. </a:t>
          </a:r>
          <a:endParaRPr lang="en-US" sz="1600" kern="1200" dirty="0"/>
        </a:p>
      </dsp:txBody>
      <dsp:txXfrm>
        <a:off x="952499" y="1143000"/>
        <a:ext cx="6896099" cy="57149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07C523-CC7F-4C53-A876-E1DD3DDDA718}">
      <dsp:nvSpPr>
        <dsp:cNvPr id="0" name=""/>
        <dsp:cNvSpPr/>
      </dsp:nvSpPr>
      <dsp:spPr>
        <a:xfrm rot="10800000">
          <a:off x="1374830" y="146"/>
          <a:ext cx="5117973" cy="342867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1195" tIns="57150" rIns="10668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Larger quantities of material</a:t>
          </a:r>
          <a:endParaRPr lang="en-US" sz="1500" kern="1200" dirty="0"/>
        </a:p>
      </dsp:txBody>
      <dsp:txXfrm rot="10800000">
        <a:off x="1460547" y="146"/>
        <a:ext cx="5032256" cy="342867"/>
      </dsp:txXfrm>
    </dsp:sp>
    <dsp:sp modelId="{3584F7A9-D742-4292-8EE0-706D47E805F9}">
      <dsp:nvSpPr>
        <dsp:cNvPr id="0" name=""/>
        <dsp:cNvSpPr/>
      </dsp:nvSpPr>
      <dsp:spPr>
        <a:xfrm>
          <a:off x="1203396" y="146"/>
          <a:ext cx="342867" cy="342867"/>
        </a:xfrm>
        <a:prstGeom prst="ellipse">
          <a:avLst/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B6FF33E-DC38-4728-BD91-7633975CAB0C}">
      <dsp:nvSpPr>
        <dsp:cNvPr id="0" name=""/>
        <dsp:cNvSpPr/>
      </dsp:nvSpPr>
      <dsp:spPr>
        <a:xfrm rot="10800000">
          <a:off x="1374830" y="428730"/>
          <a:ext cx="5117973" cy="342867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1195" tIns="57150" rIns="10668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Poorer thermal conductance properties of the material</a:t>
          </a:r>
          <a:endParaRPr lang="en-US" sz="1500" kern="1200" dirty="0"/>
        </a:p>
      </dsp:txBody>
      <dsp:txXfrm rot="10800000">
        <a:off x="1460547" y="428730"/>
        <a:ext cx="5032256" cy="342867"/>
      </dsp:txXfrm>
    </dsp:sp>
    <dsp:sp modelId="{72EE718F-5970-428B-9B9D-3FA2E9E51E8E}">
      <dsp:nvSpPr>
        <dsp:cNvPr id="0" name=""/>
        <dsp:cNvSpPr/>
      </dsp:nvSpPr>
      <dsp:spPr>
        <a:xfrm>
          <a:off x="1203396" y="428730"/>
          <a:ext cx="342867" cy="342867"/>
        </a:xfrm>
        <a:prstGeom prst="ellipse">
          <a:avLst/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7DE9BD3-8905-4FBE-88DC-6FC69F24B44B}">
      <dsp:nvSpPr>
        <dsp:cNvPr id="0" name=""/>
        <dsp:cNvSpPr/>
      </dsp:nvSpPr>
      <dsp:spPr>
        <a:xfrm rot="10800000">
          <a:off x="1374830" y="857315"/>
          <a:ext cx="5117973" cy="342867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1195" tIns="57150" rIns="10668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Lower heat capacity.</a:t>
          </a:r>
          <a:endParaRPr lang="en-US" sz="1500" kern="1200" dirty="0"/>
        </a:p>
      </dsp:txBody>
      <dsp:txXfrm rot="10800000">
        <a:off x="1460547" y="857315"/>
        <a:ext cx="5032256" cy="342867"/>
      </dsp:txXfrm>
    </dsp:sp>
    <dsp:sp modelId="{CD99D940-A9E3-4201-AF87-CCF900DB1A78}">
      <dsp:nvSpPr>
        <dsp:cNvPr id="0" name=""/>
        <dsp:cNvSpPr/>
      </dsp:nvSpPr>
      <dsp:spPr>
        <a:xfrm>
          <a:off x="1203396" y="857315"/>
          <a:ext cx="342867" cy="342867"/>
        </a:xfrm>
        <a:prstGeom prst="ellipse">
          <a:avLst/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3A3501-47C0-4C76-89A2-005FF2B006BD}">
      <dsp:nvSpPr>
        <dsp:cNvPr id="0" name=""/>
        <dsp:cNvSpPr/>
      </dsp:nvSpPr>
      <dsp:spPr>
        <a:xfrm>
          <a:off x="0" y="374249"/>
          <a:ext cx="7924800" cy="88803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The openings of equipment must be covered with a barrier material such as aluminum foil. </a:t>
          </a:r>
          <a:endParaRPr lang="en-US" sz="2300" kern="1200" dirty="0"/>
        </a:p>
      </dsp:txBody>
      <dsp:txXfrm>
        <a:off x="43350" y="417599"/>
        <a:ext cx="7838100" cy="801330"/>
      </dsp:txXfrm>
    </dsp:sp>
    <dsp:sp modelId="{34F82D72-0D86-405A-9A2E-C46B397207BA}">
      <dsp:nvSpPr>
        <dsp:cNvPr id="0" name=""/>
        <dsp:cNvSpPr/>
      </dsp:nvSpPr>
      <dsp:spPr>
        <a:xfrm>
          <a:off x="0" y="1328520"/>
          <a:ext cx="7924800" cy="888030"/>
        </a:xfrm>
        <a:prstGeom prst="roundRect">
          <a:avLst/>
        </a:prstGeom>
        <a:gradFill rotWithShape="0">
          <a:gsLst>
            <a:gs pos="0">
              <a:schemeClr val="accent5">
                <a:hueOff val="-12397374"/>
                <a:satOff val="18550"/>
                <a:lumOff val="-20783"/>
                <a:alphaOff val="0"/>
                <a:shade val="70000"/>
                <a:satMod val="150000"/>
              </a:schemeClr>
            </a:gs>
            <a:gs pos="34000">
              <a:schemeClr val="accent5">
                <a:hueOff val="-12397374"/>
                <a:satOff val="18550"/>
                <a:lumOff val="-20783"/>
                <a:alphaOff val="0"/>
                <a:shade val="70000"/>
                <a:satMod val="140000"/>
              </a:schemeClr>
            </a:gs>
            <a:gs pos="70000">
              <a:schemeClr val="accent5">
                <a:hueOff val="-12397374"/>
                <a:satOff val="18550"/>
                <a:lumOff val="-20783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-12397374"/>
                <a:satOff val="18550"/>
                <a:lumOff val="-20783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As an alternative, items to be sterilized may be placed in a covered stainless steel box or similar protective container.</a:t>
          </a:r>
          <a:endParaRPr lang="en-US" sz="2300" kern="1200" dirty="0"/>
        </a:p>
      </dsp:txBody>
      <dsp:txXfrm>
        <a:off x="43350" y="1371870"/>
        <a:ext cx="7838100" cy="8013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22B803-4214-40BC-BDC5-C2CAEADA0E6E}">
      <dsp:nvSpPr>
        <dsp:cNvPr id="0" name=""/>
        <dsp:cNvSpPr/>
      </dsp:nvSpPr>
      <dsp:spPr>
        <a:xfrm>
          <a:off x="0" y="0"/>
          <a:ext cx="1981200" cy="1981200"/>
        </a:xfrm>
        <a:prstGeom prst="pie">
          <a:avLst>
            <a:gd name="adj1" fmla="val 54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357681-7B24-430C-8345-856DBE12C191}">
      <dsp:nvSpPr>
        <dsp:cNvPr id="0" name=""/>
        <dsp:cNvSpPr/>
      </dsp:nvSpPr>
      <dsp:spPr>
        <a:xfrm>
          <a:off x="990600" y="0"/>
          <a:ext cx="7086600" cy="1981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Berlin Sans FB Demi" pitchFamily="34" charset="0"/>
            </a:rPr>
            <a:t>(1)</a:t>
          </a:r>
          <a:r>
            <a:rPr lang="en-US" sz="2000" kern="1200" dirty="0" smtClean="0"/>
            <a:t> </a:t>
          </a:r>
          <a:r>
            <a:rPr lang="en-US" sz="2000" kern="1200" dirty="0" smtClean="0">
              <a:latin typeface="Berlin Sans FB Demi" pitchFamily="34" charset="0"/>
            </a:rPr>
            <a:t>design of the equipment and the process used to produce batch sterilization </a:t>
          </a:r>
          <a:endParaRPr lang="en-US" sz="2000" kern="1200" dirty="0">
            <a:latin typeface="Berlin Sans FB Demi" pitchFamily="34" charset="0"/>
          </a:endParaRPr>
        </a:p>
      </dsp:txBody>
      <dsp:txXfrm>
        <a:off x="990600" y="0"/>
        <a:ext cx="7086600" cy="941070"/>
      </dsp:txXfrm>
    </dsp:sp>
    <dsp:sp modelId="{0656A63E-410F-45B0-9FF0-9C3E91AF292D}">
      <dsp:nvSpPr>
        <dsp:cNvPr id="0" name=""/>
        <dsp:cNvSpPr/>
      </dsp:nvSpPr>
      <dsp:spPr>
        <a:xfrm>
          <a:off x="520065" y="941070"/>
          <a:ext cx="941070" cy="941070"/>
        </a:xfrm>
        <a:prstGeom prst="pie">
          <a:avLst>
            <a:gd name="adj1" fmla="val 54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74062D-765A-4149-B7EE-72EAF148FAF5}">
      <dsp:nvSpPr>
        <dsp:cNvPr id="0" name=""/>
        <dsp:cNvSpPr/>
      </dsp:nvSpPr>
      <dsp:spPr>
        <a:xfrm>
          <a:off x="990600" y="941070"/>
          <a:ext cx="7086600" cy="94107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Berlin Sans FB Demi" pitchFamily="34" charset="0"/>
            </a:rPr>
            <a:t>(2)</a:t>
          </a:r>
          <a:r>
            <a:rPr lang="en-US" sz="2000" kern="1200" dirty="0" smtClean="0"/>
            <a:t> </a:t>
          </a:r>
          <a:r>
            <a:rPr lang="en-US" sz="2000" kern="1200" dirty="0" smtClean="0">
              <a:latin typeface="Berlin Sans FB Demi" pitchFamily="34" charset="0"/>
            </a:rPr>
            <a:t>confirmation with reproducible data of a given probability level of residual microbial contamination upon completion of the sterilization process.</a:t>
          </a:r>
          <a:endParaRPr lang="en-US" sz="2000" kern="1200" dirty="0">
            <a:latin typeface="Berlin Sans FB Demi" pitchFamily="34" charset="0"/>
          </a:endParaRPr>
        </a:p>
      </dsp:txBody>
      <dsp:txXfrm>
        <a:off x="990600" y="941070"/>
        <a:ext cx="7086600" cy="9410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D38378-2CB7-44F9-AD1A-9DD25D29CFC8}">
      <dsp:nvSpPr>
        <dsp:cNvPr id="0" name=""/>
        <dsp:cNvSpPr/>
      </dsp:nvSpPr>
      <dsp:spPr>
        <a:xfrm>
          <a:off x="537116" y="336144"/>
          <a:ext cx="7810485" cy="280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Berlin Sans FB Demi" pitchFamily="34" charset="0"/>
            </a:rPr>
            <a:t>The importance of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US" sz="1800" i="1" kern="1200">
                      <a:latin typeface="Cambria Math"/>
                    </a:rPr>
                  </m:ctrlPr>
                </m:sSubPr>
                <m:e>
                  <m:r>
                    <m:rPr>
                      <m:sty m:val="p"/>
                    </m:rPr>
                    <a:rPr lang="en-US" sz="1800" kern="1200">
                      <a:latin typeface="Cambria Math"/>
                    </a:rPr>
                    <m:t>F</m:t>
                  </m:r>
                </m:e>
                <m:sub>
                  <m:r>
                    <a:rPr lang="en-US" sz="1800" kern="1200">
                      <a:latin typeface="Cambria Math"/>
                    </a:rPr>
                    <m:t>0</m:t>
                  </m:r>
                </m:sub>
              </m:sSub>
            </m:oMath>
          </a14:m>
          <a:r>
            <a:rPr lang="en-US" sz="1800" kern="1200" dirty="0">
              <a:latin typeface="Berlin Sans FB Demi" pitchFamily="34" charset="0"/>
            </a:rPr>
            <a:t> values in steam sterilization cycle validation: </a:t>
          </a:r>
        </a:p>
      </dsp:txBody>
      <dsp:txXfrm>
        <a:off x="537116" y="336144"/>
        <a:ext cx="7810485" cy="280971"/>
      </dsp:txXfrm>
    </dsp:sp>
    <dsp:sp modelId="{A350C9DE-291A-4CE6-A750-310958D5ACC9}">
      <dsp:nvSpPr>
        <dsp:cNvPr id="0" name=""/>
        <dsp:cNvSpPr/>
      </dsp:nvSpPr>
      <dsp:spPr>
        <a:xfrm>
          <a:off x="438157" y="845495"/>
          <a:ext cx="1041398" cy="17356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DF560D-FDD2-40CC-AB2D-26E0BE999BB9}">
      <dsp:nvSpPr>
        <dsp:cNvPr id="0" name=""/>
        <dsp:cNvSpPr/>
      </dsp:nvSpPr>
      <dsp:spPr>
        <a:xfrm>
          <a:off x="1540303" y="845495"/>
          <a:ext cx="1041398" cy="17356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950761-3EF4-4A75-B11E-7739A758DA62}">
      <dsp:nvSpPr>
        <dsp:cNvPr id="0" name=""/>
        <dsp:cNvSpPr/>
      </dsp:nvSpPr>
      <dsp:spPr>
        <a:xfrm>
          <a:off x="2642449" y="845495"/>
          <a:ext cx="1041398" cy="17356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2BB020-656B-41D4-AA7D-93787C2EE19A}">
      <dsp:nvSpPr>
        <dsp:cNvPr id="0" name=""/>
        <dsp:cNvSpPr/>
      </dsp:nvSpPr>
      <dsp:spPr>
        <a:xfrm>
          <a:off x="3744596" y="845495"/>
          <a:ext cx="1041398" cy="17356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1ED01C-5173-4CBD-90BA-F2584272FEAF}">
      <dsp:nvSpPr>
        <dsp:cNvPr id="0" name=""/>
        <dsp:cNvSpPr/>
      </dsp:nvSpPr>
      <dsp:spPr>
        <a:xfrm>
          <a:off x="4846742" y="845495"/>
          <a:ext cx="1041398" cy="17356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A6CB21-AD53-44DC-A4A6-BCDBA1506B8A}">
      <dsp:nvSpPr>
        <dsp:cNvPr id="0" name=""/>
        <dsp:cNvSpPr/>
      </dsp:nvSpPr>
      <dsp:spPr>
        <a:xfrm>
          <a:off x="5948888" y="845495"/>
          <a:ext cx="1041398" cy="17356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EA3D3A-D787-4AE5-BF63-39F370C7D06C}">
      <dsp:nvSpPr>
        <dsp:cNvPr id="0" name=""/>
        <dsp:cNvSpPr/>
      </dsp:nvSpPr>
      <dsp:spPr>
        <a:xfrm>
          <a:off x="7051034" y="845495"/>
          <a:ext cx="1041398" cy="17356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4AA90D-4BB8-4826-AF94-32EB1D54DF4E}">
      <dsp:nvSpPr>
        <dsp:cNvPr id="0" name=""/>
        <dsp:cNvSpPr/>
      </dsp:nvSpPr>
      <dsp:spPr>
        <a:xfrm>
          <a:off x="438157" y="1130204"/>
          <a:ext cx="7810485" cy="710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b" anchorCtr="0">
          <a:noAutofit/>
        </a:bodyPr>
        <a:lstStyle/>
        <a:p>
          <a:pPr lvl="0" algn="just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Arial Black" pitchFamily="34" charset="0"/>
            </a:rPr>
            <a:t>1.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US" sz="1500" i="1" kern="1200" smtClean="0">
                      <a:solidFill>
                        <a:srgbClr val="C00000"/>
                      </a:solidFill>
                      <a:latin typeface="Cambria Math"/>
                    </a:rPr>
                  </m:ctrlPr>
                </m:sSubPr>
                <m:e>
                  <m:r>
                    <m:rPr>
                      <m:sty m:val="p"/>
                    </m:rPr>
                    <a:rPr lang="en-US" sz="1500" kern="1200">
                      <a:solidFill>
                        <a:srgbClr val="C00000"/>
                      </a:solidFill>
                      <a:latin typeface="Cambria Math"/>
                    </a:rPr>
                    <m:t>F</m:t>
                  </m:r>
                </m:e>
                <m:sub>
                  <m:r>
                    <a:rPr lang="en-US" sz="1500" kern="1200">
                      <a:solidFill>
                        <a:srgbClr val="C00000"/>
                      </a:solidFill>
                      <a:latin typeface="Cambria Math"/>
                    </a:rPr>
                    <m:t>0</m:t>
                  </m:r>
                </m:sub>
              </m:sSub>
            </m:oMath>
          </a14:m>
          <a:r>
            <a:rPr lang="en-US" sz="1500" kern="1200" dirty="0">
              <a:solidFill>
                <a:srgbClr val="C00000"/>
              </a:solidFill>
              <a:latin typeface="Arial Black" pitchFamily="34" charset="0"/>
            </a:rPr>
            <a:t> relates killing efficiency at any temp. </a:t>
          </a:r>
          <a:r>
            <a:rPr lang="en-US" sz="1500" kern="1200" dirty="0">
              <a:latin typeface="Arial Black" pitchFamily="34" charset="0"/>
            </a:rPr>
            <a:t>to the killing effect at the desired sterilization temperature of 121°C.</a:t>
          </a:r>
        </a:p>
      </dsp:txBody>
      <dsp:txXfrm>
        <a:off x="438157" y="1130204"/>
        <a:ext cx="7810485" cy="710044"/>
      </dsp:txXfrm>
    </dsp:sp>
    <dsp:sp modelId="{D60C9637-C88D-4934-88CD-5BCECC2C19C6}">
      <dsp:nvSpPr>
        <dsp:cNvPr id="0" name=""/>
        <dsp:cNvSpPr/>
      </dsp:nvSpPr>
      <dsp:spPr>
        <a:xfrm>
          <a:off x="438157" y="1840248"/>
          <a:ext cx="1041398" cy="17356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06C870-E578-4530-978D-C9A646EA81A4}">
      <dsp:nvSpPr>
        <dsp:cNvPr id="0" name=""/>
        <dsp:cNvSpPr/>
      </dsp:nvSpPr>
      <dsp:spPr>
        <a:xfrm>
          <a:off x="1540303" y="1840248"/>
          <a:ext cx="1041398" cy="17356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B2FBE6-71ED-42F5-8359-A00C6DC38BF8}">
      <dsp:nvSpPr>
        <dsp:cNvPr id="0" name=""/>
        <dsp:cNvSpPr/>
      </dsp:nvSpPr>
      <dsp:spPr>
        <a:xfrm>
          <a:off x="2642449" y="1840248"/>
          <a:ext cx="1041398" cy="17356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3836CC-414E-4591-AF0F-BC9A6BFBB4F3}">
      <dsp:nvSpPr>
        <dsp:cNvPr id="0" name=""/>
        <dsp:cNvSpPr/>
      </dsp:nvSpPr>
      <dsp:spPr>
        <a:xfrm>
          <a:off x="3744596" y="1840248"/>
          <a:ext cx="1041398" cy="17356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0C7613-B03F-443A-AB26-D1D55C99F3E5}">
      <dsp:nvSpPr>
        <dsp:cNvPr id="0" name=""/>
        <dsp:cNvSpPr/>
      </dsp:nvSpPr>
      <dsp:spPr>
        <a:xfrm>
          <a:off x="4846742" y="1840248"/>
          <a:ext cx="1041398" cy="17356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4DCE93-CD2A-4B1B-B398-64674F93B943}">
      <dsp:nvSpPr>
        <dsp:cNvPr id="0" name=""/>
        <dsp:cNvSpPr/>
      </dsp:nvSpPr>
      <dsp:spPr>
        <a:xfrm>
          <a:off x="5948888" y="1840248"/>
          <a:ext cx="1041398" cy="17356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FF571E-1D5B-45D3-BEC3-B8F2EE333AF6}">
      <dsp:nvSpPr>
        <dsp:cNvPr id="0" name=""/>
        <dsp:cNvSpPr/>
      </dsp:nvSpPr>
      <dsp:spPr>
        <a:xfrm>
          <a:off x="7051034" y="1840248"/>
          <a:ext cx="1041398" cy="17356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ED596B-43E5-45AE-BAF0-C766EAD5535C}">
      <dsp:nvSpPr>
        <dsp:cNvPr id="0" name=""/>
        <dsp:cNvSpPr/>
      </dsp:nvSpPr>
      <dsp:spPr>
        <a:xfrm>
          <a:off x="438157" y="2124958"/>
          <a:ext cx="7810485" cy="710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b" anchorCtr="0">
          <a:noAutofit/>
        </a:bodyPr>
        <a:lstStyle/>
        <a:p>
          <a:pPr lvl="0" algn="just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Arial Black" pitchFamily="34" charset="0"/>
            </a:rPr>
            <a:t>2.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US" sz="1500" i="1" kern="1200" smtClean="0">
                      <a:solidFill>
                        <a:srgbClr val="C00000"/>
                      </a:solidFill>
                      <a:latin typeface="Cambria Math"/>
                    </a:rPr>
                  </m:ctrlPr>
                </m:sSubPr>
                <m:e>
                  <m:r>
                    <m:rPr>
                      <m:sty m:val="p"/>
                    </m:rPr>
                    <a:rPr lang="en-US" sz="1500" kern="1200">
                      <a:solidFill>
                        <a:srgbClr val="C00000"/>
                      </a:solidFill>
                      <a:latin typeface="Cambria Math"/>
                    </a:rPr>
                    <m:t>F</m:t>
                  </m:r>
                </m:e>
                <m:sub>
                  <m:r>
                    <a:rPr lang="en-US" sz="1500" kern="1200">
                      <a:solidFill>
                        <a:srgbClr val="C00000"/>
                      </a:solidFill>
                      <a:latin typeface="Cambria Math"/>
                    </a:rPr>
                    <m:t>0</m:t>
                  </m:r>
                </m:sub>
              </m:sSub>
            </m:oMath>
          </a14:m>
          <a:r>
            <a:rPr lang="en-US" sz="1500" kern="1200" dirty="0">
              <a:solidFill>
                <a:srgbClr val="C00000"/>
              </a:solidFill>
              <a:latin typeface="Arial Black" pitchFamily="34" charset="0"/>
            </a:rPr>
            <a:t> describing the thermal exposure time</a:t>
          </a:r>
          <a:r>
            <a:rPr lang="en-US" sz="1500" kern="1200" dirty="0">
              <a:latin typeface="Arial Black" pitchFamily="34" charset="0"/>
            </a:rPr>
            <a:t> to which the product was exposed equivalent to 121°C.</a:t>
          </a:r>
        </a:p>
      </dsp:txBody>
      <dsp:txXfrm>
        <a:off x="438157" y="2124958"/>
        <a:ext cx="7810485" cy="710044"/>
      </dsp:txXfrm>
    </dsp:sp>
    <dsp:sp modelId="{5C5D0BB5-03BA-4B4E-93EB-44B7C7137A3A}">
      <dsp:nvSpPr>
        <dsp:cNvPr id="0" name=""/>
        <dsp:cNvSpPr/>
      </dsp:nvSpPr>
      <dsp:spPr>
        <a:xfrm>
          <a:off x="438157" y="2835002"/>
          <a:ext cx="1041398" cy="17356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2092AD-DE2F-475A-86EB-E22775FFE44A}">
      <dsp:nvSpPr>
        <dsp:cNvPr id="0" name=""/>
        <dsp:cNvSpPr/>
      </dsp:nvSpPr>
      <dsp:spPr>
        <a:xfrm>
          <a:off x="1540303" y="2835002"/>
          <a:ext cx="1041398" cy="17356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282875-C78E-4935-8A5C-EC87383511A3}">
      <dsp:nvSpPr>
        <dsp:cNvPr id="0" name=""/>
        <dsp:cNvSpPr/>
      </dsp:nvSpPr>
      <dsp:spPr>
        <a:xfrm>
          <a:off x="2642449" y="2835002"/>
          <a:ext cx="1041398" cy="17356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93F882-C114-43AD-9955-CCB495D5BA20}">
      <dsp:nvSpPr>
        <dsp:cNvPr id="0" name=""/>
        <dsp:cNvSpPr/>
      </dsp:nvSpPr>
      <dsp:spPr>
        <a:xfrm>
          <a:off x="3744596" y="2835002"/>
          <a:ext cx="1041398" cy="17356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2C823C-64B0-4609-95BF-FEC189B751E6}">
      <dsp:nvSpPr>
        <dsp:cNvPr id="0" name=""/>
        <dsp:cNvSpPr/>
      </dsp:nvSpPr>
      <dsp:spPr>
        <a:xfrm>
          <a:off x="4846742" y="2835002"/>
          <a:ext cx="1041398" cy="17356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028C5E-8BC4-4373-B28C-86301FBE4F6D}">
      <dsp:nvSpPr>
        <dsp:cNvPr id="0" name=""/>
        <dsp:cNvSpPr/>
      </dsp:nvSpPr>
      <dsp:spPr>
        <a:xfrm>
          <a:off x="5948888" y="2835002"/>
          <a:ext cx="1041398" cy="17356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E324A6-88EA-4A79-B9A7-6210FCCF678E}">
      <dsp:nvSpPr>
        <dsp:cNvPr id="0" name=""/>
        <dsp:cNvSpPr/>
      </dsp:nvSpPr>
      <dsp:spPr>
        <a:xfrm>
          <a:off x="7051034" y="2835002"/>
          <a:ext cx="1041398" cy="17356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86E825-4F15-4A73-AAF3-7607C6CCBF56}">
      <dsp:nvSpPr>
        <dsp:cNvPr id="0" name=""/>
        <dsp:cNvSpPr/>
      </dsp:nvSpPr>
      <dsp:spPr>
        <a:xfrm>
          <a:off x="438157" y="3119712"/>
          <a:ext cx="7810485" cy="710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b" anchorCtr="0">
          <a:noAutofit/>
        </a:bodyPr>
        <a:lstStyle/>
        <a:p>
          <a:pPr lvl="0" algn="just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Arial Black" pitchFamily="34" charset="0"/>
            </a:rPr>
            <a:t>3.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US" sz="1500" i="1" kern="1200" smtClean="0">
                      <a:solidFill>
                        <a:srgbClr val="C00000"/>
                      </a:solidFill>
                      <a:latin typeface="Cambria Math"/>
                    </a:rPr>
                  </m:ctrlPr>
                </m:sSubPr>
                <m:e>
                  <m:r>
                    <m:rPr>
                      <m:sty m:val="p"/>
                    </m:rPr>
                    <a:rPr lang="en-US" sz="1500" kern="1200">
                      <a:solidFill>
                        <a:srgbClr val="C00000"/>
                      </a:solidFill>
                      <a:latin typeface="Cambria Math"/>
                    </a:rPr>
                    <m:t>F</m:t>
                  </m:r>
                </m:e>
                <m:sub>
                  <m:r>
                    <a:rPr lang="en-US" sz="1500" kern="1200">
                      <a:solidFill>
                        <a:srgbClr val="C00000"/>
                      </a:solidFill>
                      <a:latin typeface="Cambria Math"/>
                    </a:rPr>
                    <m:t>0</m:t>
                  </m:r>
                </m:sub>
              </m:sSub>
            </m:oMath>
          </a14:m>
          <a:r>
            <a:rPr lang="en-US" sz="1500" kern="1200" dirty="0">
              <a:solidFill>
                <a:srgbClr val="C00000"/>
              </a:solidFill>
              <a:latin typeface="Arial Black" pitchFamily="34" charset="0"/>
            </a:rPr>
            <a:t> incorporates the contribution of the heating and cooling portions of the temp. time profile</a:t>
          </a:r>
          <a:r>
            <a:rPr lang="en-US" sz="1500" kern="1200" dirty="0">
              <a:latin typeface="Arial Black" pitchFamily="34" charset="0"/>
            </a:rPr>
            <a:t> with the overall lethal effect of heat upon M.O.</a:t>
          </a:r>
        </a:p>
      </dsp:txBody>
      <dsp:txXfrm>
        <a:off x="438157" y="3119712"/>
        <a:ext cx="7810485" cy="710044"/>
      </dsp:txXfrm>
    </dsp:sp>
    <dsp:sp modelId="{5B1D5BFD-4DA6-490C-B87A-D523B15F57D3}">
      <dsp:nvSpPr>
        <dsp:cNvPr id="0" name=""/>
        <dsp:cNvSpPr/>
      </dsp:nvSpPr>
      <dsp:spPr>
        <a:xfrm>
          <a:off x="438157" y="3829756"/>
          <a:ext cx="1041398" cy="17356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E11F59-B03F-47CD-A375-5FA9AAFEA1FA}">
      <dsp:nvSpPr>
        <dsp:cNvPr id="0" name=""/>
        <dsp:cNvSpPr/>
      </dsp:nvSpPr>
      <dsp:spPr>
        <a:xfrm>
          <a:off x="1540303" y="3829756"/>
          <a:ext cx="1041398" cy="17356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37C69C-E812-4802-A79F-E46EBCF6395A}">
      <dsp:nvSpPr>
        <dsp:cNvPr id="0" name=""/>
        <dsp:cNvSpPr/>
      </dsp:nvSpPr>
      <dsp:spPr>
        <a:xfrm>
          <a:off x="2642449" y="3829756"/>
          <a:ext cx="1041398" cy="17356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8EB06F-E9B5-4681-B308-4DBA16788DF9}">
      <dsp:nvSpPr>
        <dsp:cNvPr id="0" name=""/>
        <dsp:cNvSpPr/>
      </dsp:nvSpPr>
      <dsp:spPr>
        <a:xfrm>
          <a:off x="3744596" y="3829756"/>
          <a:ext cx="1041398" cy="17356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17CD9B-59DB-4DCE-A582-52B62556AF5C}">
      <dsp:nvSpPr>
        <dsp:cNvPr id="0" name=""/>
        <dsp:cNvSpPr/>
      </dsp:nvSpPr>
      <dsp:spPr>
        <a:xfrm>
          <a:off x="4846742" y="3829756"/>
          <a:ext cx="1041398" cy="17356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664A96-00A5-4CCD-9409-238D73F87E3E}">
      <dsp:nvSpPr>
        <dsp:cNvPr id="0" name=""/>
        <dsp:cNvSpPr/>
      </dsp:nvSpPr>
      <dsp:spPr>
        <a:xfrm>
          <a:off x="5948888" y="3829756"/>
          <a:ext cx="1041398" cy="17356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ADAB04-BA40-412C-B5B2-AB4E2C6CEBA7}">
      <dsp:nvSpPr>
        <dsp:cNvPr id="0" name=""/>
        <dsp:cNvSpPr/>
      </dsp:nvSpPr>
      <dsp:spPr>
        <a:xfrm>
          <a:off x="7051034" y="3829756"/>
          <a:ext cx="1041398" cy="17356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35AF8D-FD33-4BB3-ADA7-BE22DAABA6EB}">
      <dsp:nvSpPr>
        <dsp:cNvPr id="0" name=""/>
        <dsp:cNvSpPr/>
      </dsp:nvSpPr>
      <dsp:spPr>
        <a:xfrm>
          <a:off x="438157" y="4114466"/>
          <a:ext cx="7810485" cy="710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 Black" pitchFamily="34" charset="0"/>
            </a:rPr>
            <a:t>4.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US" sz="1400" i="1" kern="1200" smtClean="0">
                      <a:solidFill>
                        <a:srgbClr val="C00000"/>
                      </a:solidFill>
                      <a:latin typeface="Cambria Math"/>
                    </a:rPr>
                  </m:ctrlPr>
                </m:sSubPr>
                <m:e>
                  <m:r>
                    <m:rPr>
                      <m:sty m:val="p"/>
                    </m:rPr>
                    <a:rPr lang="en-US" sz="1400" kern="1200">
                      <a:solidFill>
                        <a:srgbClr val="C00000"/>
                      </a:solidFill>
                      <a:latin typeface="Cambria Math"/>
                    </a:rPr>
                    <m:t>F</m:t>
                  </m:r>
                </m:e>
                <m:sub>
                  <m:r>
                    <a:rPr lang="en-US" sz="1400" kern="1200">
                      <a:solidFill>
                        <a:srgbClr val="C00000"/>
                      </a:solidFill>
                      <a:latin typeface="Cambria Math"/>
                    </a:rPr>
                    <m:t>0</m:t>
                  </m:r>
                </m:sub>
              </m:sSub>
              <m:r>
                <a:rPr lang="en-US" sz="1400" b="0" i="0" kern="1200">
                  <a:solidFill>
                    <a:srgbClr val="C00000"/>
                  </a:solidFill>
                  <a:latin typeface="Cambria Math"/>
                </a:rPr>
                <m:t> </m:t>
              </m:r>
            </m:oMath>
          </a14:m>
          <a:r>
            <a:rPr lang="en-US" sz="1400" kern="1200" dirty="0">
              <a:solidFill>
                <a:srgbClr val="C00000"/>
              </a:solidFill>
              <a:latin typeface="Arial Black" pitchFamily="34" charset="0"/>
            </a:rPr>
            <a:t>describe the lethal effect upon M.O. at the coolest location in the sterilizer</a:t>
          </a:r>
          <a:r>
            <a:rPr lang="en-US" sz="1400" kern="1200" dirty="0">
              <a:latin typeface="Arial Black" pitchFamily="34" charset="0"/>
            </a:rPr>
            <a:t>, represents the most conservative estimate of the degree of destruction of M.O., and thus </a:t>
          </a:r>
          <a:r>
            <a:rPr lang="en-US" sz="1400" u="sng" kern="1200" dirty="0">
              <a:latin typeface="Arial Black" pitchFamily="34" charset="0"/>
            </a:rPr>
            <a:t>the safest conditions for determining cycle time</a:t>
          </a:r>
          <a:r>
            <a:rPr lang="en-US" sz="1400" kern="1200" dirty="0">
              <a:latin typeface="Arial Black" pitchFamily="34" charset="0"/>
            </a:rPr>
            <a:t>.</a:t>
          </a:r>
        </a:p>
      </dsp:txBody>
      <dsp:txXfrm>
        <a:off x="438157" y="4114466"/>
        <a:ext cx="7810485" cy="710044"/>
      </dsp:txXfrm>
    </dsp:sp>
    <dsp:sp modelId="{BD79E618-3517-46AA-99C7-0086A808C13D}">
      <dsp:nvSpPr>
        <dsp:cNvPr id="0" name=""/>
        <dsp:cNvSpPr/>
      </dsp:nvSpPr>
      <dsp:spPr>
        <a:xfrm>
          <a:off x="438157" y="4824510"/>
          <a:ext cx="1041398" cy="17356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AE9CD6-D036-4601-98B7-C17DD753984F}">
      <dsp:nvSpPr>
        <dsp:cNvPr id="0" name=""/>
        <dsp:cNvSpPr/>
      </dsp:nvSpPr>
      <dsp:spPr>
        <a:xfrm>
          <a:off x="1540303" y="4824510"/>
          <a:ext cx="1041398" cy="17356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828D22-3C67-45D1-886A-B17DE81F5A42}">
      <dsp:nvSpPr>
        <dsp:cNvPr id="0" name=""/>
        <dsp:cNvSpPr/>
      </dsp:nvSpPr>
      <dsp:spPr>
        <a:xfrm>
          <a:off x="2642449" y="4824510"/>
          <a:ext cx="1041398" cy="17356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987A37-3903-456A-8C37-BD1E1443793A}">
      <dsp:nvSpPr>
        <dsp:cNvPr id="0" name=""/>
        <dsp:cNvSpPr/>
      </dsp:nvSpPr>
      <dsp:spPr>
        <a:xfrm>
          <a:off x="3744596" y="4824510"/>
          <a:ext cx="1041398" cy="17356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9162AB-42E0-482F-AB98-4D6B10F358EB}">
      <dsp:nvSpPr>
        <dsp:cNvPr id="0" name=""/>
        <dsp:cNvSpPr/>
      </dsp:nvSpPr>
      <dsp:spPr>
        <a:xfrm>
          <a:off x="4846742" y="4824510"/>
          <a:ext cx="1041398" cy="17356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0CF383-0663-4983-B389-5CFCCCDC9C1A}">
      <dsp:nvSpPr>
        <dsp:cNvPr id="0" name=""/>
        <dsp:cNvSpPr/>
      </dsp:nvSpPr>
      <dsp:spPr>
        <a:xfrm>
          <a:off x="5948888" y="4824510"/>
          <a:ext cx="1041398" cy="17356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7D8365-649A-4470-A18D-129C6BDF46F2}">
      <dsp:nvSpPr>
        <dsp:cNvPr id="0" name=""/>
        <dsp:cNvSpPr/>
      </dsp:nvSpPr>
      <dsp:spPr>
        <a:xfrm>
          <a:off x="7051034" y="4824510"/>
          <a:ext cx="1041398" cy="17356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7BA5D0-4A54-455E-8A9B-74DBD5B63D7B}">
      <dsp:nvSpPr>
        <dsp:cNvPr id="0" name=""/>
        <dsp:cNvSpPr/>
      </dsp:nvSpPr>
      <dsp:spPr>
        <a:xfrm>
          <a:off x="0" y="0"/>
          <a:ext cx="1981200" cy="198120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7C822B-B7EE-4A0C-AAEE-DF9998C61A4C}">
      <dsp:nvSpPr>
        <dsp:cNvPr id="0" name=""/>
        <dsp:cNvSpPr/>
      </dsp:nvSpPr>
      <dsp:spPr>
        <a:xfrm>
          <a:off x="990600" y="0"/>
          <a:ext cx="7239000" cy="19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just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Eras Bold ITC" pitchFamily="34" charset="0"/>
            </a:rPr>
            <a:t>(1) Container characteristics: size, geometry, and heat transfer coefficient.</a:t>
          </a:r>
          <a:endParaRPr lang="en-US" sz="1700" kern="1200" dirty="0">
            <a:latin typeface="Eras Bold ITC" pitchFamily="34" charset="0"/>
          </a:endParaRPr>
        </a:p>
      </dsp:txBody>
      <dsp:txXfrm>
        <a:off x="990600" y="0"/>
        <a:ext cx="7239000" cy="594361"/>
      </dsp:txXfrm>
    </dsp:sp>
    <dsp:sp modelId="{CF41CC44-B6F7-47B6-890B-17B8AD2E84B1}">
      <dsp:nvSpPr>
        <dsp:cNvPr id="0" name=""/>
        <dsp:cNvSpPr/>
      </dsp:nvSpPr>
      <dsp:spPr>
        <a:xfrm>
          <a:off x="346710" y="594361"/>
          <a:ext cx="1287778" cy="128777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6198687"/>
                <a:satOff val="9275"/>
                <a:lumOff val="-10392"/>
                <a:alphaOff val="0"/>
                <a:shade val="70000"/>
                <a:satMod val="150000"/>
              </a:schemeClr>
            </a:gs>
            <a:gs pos="34000">
              <a:schemeClr val="accent5">
                <a:hueOff val="-6198687"/>
                <a:satOff val="9275"/>
                <a:lumOff val="-10392"/>
                <a:alphaOff val="0"/>
                <a:shade val="70000"/>
                <a:satMod val="140000"/>
              </a:schemeClr>
            </a:gs>
            <a:gs pos="70000">
              <a:schemeClr val="accent5">
                <a:hueOff val="-6198687"/>
                <a:satOff val="9275"/>
                <a:lumOff val="-10392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-6198687"/>
                <a:satOff val="9275"/>
                <a:lumOff val="-10392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F25F47-EAC4-46D4-AABC-024EDEFA8C95}">
      <dsp:nvSpPr>
        <dsp:cNvPr id="0" name=""/>
        <dsp:cNvSpPr/>
      </dsp:nvSpPr>
      <dsp:spPr>
        <a:xfrm>
          <a:off x="990600" y="594361"/>
          <a:ext cx="7239000" cy="128777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6198687"/>
              <a:satOff val="9275"/>
              <a:lumOff val="-10392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just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Eras Bold ITC" pitchFamily="34" charset="0"/>
            </a:rPr>
            <a:t>(2) Product volume and viscosity.</a:t>
          </a:r>
          <a:endParaRPr lang="en-US" sz="1700" kern="1200" dirty="0">
            <a:latin typeface="Eras Bold ITC" pitchFamily="34" charset="0"/>
          </a:endParaRPr>
        </a:p>
      </dsp:txBody>
      <dsp:txXfrm>
        <a:off x="990600" y="594361"/>
        <a:ext cx="7239000" cy="594359"/>
      </dsp:txXfrm>
    </dsp:sp>
    <dsp:sp modelId="{01106341-E4B4-4928-B294-30C442318099}">
      <dsp:nvSpPr>
        <dsp:cNvPr id="0" name=""/>
        <dsp:cNvSpPr/>
      </dsp:nvSpPr>
      <dsp:spPr>
        <a:xfrm>
          <a:off x="693420" y="1188720"/>
          <a:ext cx="594359" cy="59435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12397374"/>
                <a:satOff val="18550"/>
                <a:lumOff val="-20783"/>
                <a:alphaOff val="0"/>
                <a:shade val="70000"/>
                <a:satMod val="150000"/>
              </a:schemeClr>
            </a:gs>
            <a:gs pos="34000">
              <a:schemeClr val="accent5">
                <a:hueOff val="-12397374"/>
                <a:satOff val="18550"/>
                <a:lumOff val="-20783"/>
                <a:alphaOff val="0"/>
                <a:shade val="70000"/>
                <a:satMod val="140000"/>
              </a:schemeClr>
            </a:gs>
            <a:gs pos="70000">
              <a:schemeClr val="accent5">
                <a:hueOff val="-12397374"/>
                <a:satOff val="18550"/>
                <a:lumOff val="-20783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-12397374"/>
                <a:satOff val="18550"/>
                <a:lumOff val="-20783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749123-77AE-4D53-A21D-A2A0F6FEA8A1}">
      <dsp:nvSpPr>
        <dsp:cNvPr id="0" name=""/>
        <dsp:cNvSpPr/>
      </dsp:nvSpPr>
      <dsp:spPr>
        <a:xfrm>
          <a:off x="990600" y="1188720"/>
          <a:ext cx="7239000" cy="59435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2397374"/>
              <a:satOff val="18550"/>
              <a:lumOff val="-20783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just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Eras Bold ITC" pitchFamily="34" charset="0"/>
            </a:rPr>
            <a:t>(3) Size and configuration of the batch load in the sterilizer.</a:t>
          </a:r>
          <a:endParaRPr lang="en-US" sz="1700" kern="1200" dirty="0">
            <a:latin typeface="Eras Bold ITC" pitchFamily="34" charset="0"/>
          </a:endParaRPr>
        </a:p>
      </dsp:txBody>
      <dsp:txXfrm>
        <a:off x="990600" y="1188720"/>
        <a:ext cx="7239000" cy="59435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8DE9B7-EA3C-4202-BF40-7147FC0762CC}">
      <dsp:nvSpPr>
        <dsp:cNvPr id="0" name=""/>
        <dsp:cNvSpPr/>
      </dsp:nvSpPr>
      <dsp:spPr>
        <a:xfrm>
          <a:off x="0" y="558"/>
          <a:ext cx="8229600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4BBA42-83A5-4B4F-BE3B-1D9903D2988A}">
      <dsp:nvSpPr>
        <dsp:cNvPr id="0" name=""/>
        <dsp:cNvSpPr/>
      </dsp:nvSpPr>
      <dsp:spPr>
        <a:xfrm>
          <a:off x="0" y="558"/>
          <a:ext cx="8229600" cy="380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lgerian" pitchFamily="82" charset="0"/>
            </a:rPr>
            <a:t>1- Microbiologic growth medium </a:t>
          </a:r>
          <a:endParaRPr lang="en-US" sz="1600" kern="1200" dirty="0">
            <a:latin typeface="Algerian" pitchFamily="82" charset="0"/>
          </a:endParaRPr>
        </a:p>
      </dsp:txBody>
      <dsp:txXfrm>
        <a:off x="0" y="558"/>
        <a:ext cx="8229600" cy="380627"/>
      </dsp:txXfrm>
    </dsp:sp>
    <dsp:sp modelId="{CBA0E1F4-C05C-412E-9438-B799BA16ED23}">
      <dsp:nvSpPr>
        <dsp:cNvPr id="0" name=""/>
        <dsp:cNvSpPr/>
      </dsp:nvSpPr>
      <dsp:spPr>
        <a:xfrm>
          <a:off x="0" y="381186"/>
          <a:ext cx="8229600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8CBA8E-525E-401F-865C-7DCF36BB50B5}">
      <dsp:nvSpPr>
        <dsp:cNvPr id="0" name=""/>
        <dsp:cNvSpPr/>
      </dsp:nvSpPr>
      <dsp:spPr>
        <a:xfrm>
          <a:off x="0" y="381186"/>
          <a:ext cx="8229600" cy="380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lgerian" pitchFamily="82" charset="0"/>
            </a:rPr>
            <a:t>2- Suitable type and number of challenge microorganisms</a:t>
          </a:r>
          <a:endParaRPr lang="en-US" sz="1600" kern="1200" dirty="0">
            <a:latin typeface="Algerian" pitchFamily="82" charset="0"/>
          </a:endParaRPr>
        </a:p>
      </dsp:txBody>
      <dsp:txXfrm>
        <a:off x="0" y="381186"/>
        <a:ext cx="8229600" cy="380627"/>
      </dsp:txXfrm>
    </dsp:sp>
    <dsp:sp modelId="{4D35C558-3731-4729-84FD-BBF3E1B0E57A}">
      <dsp:nvSpPr>
        <dsp:cNvPr id="0" name=""/>
        <dsp:cNvSpPr/>
      </dsp:nvSpPr>
      <dsp:spPr>
        <a:xfrm>
          <a:off x="0" y="761813"/>
          <a:ext cx="8229600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56F834-2B06-4EAA-9826-FFB4B24F47A0}">
      <dsp:nvSpPr>
        <dsp:cNvPr id="0" name=""/>
        <dsp:cNvSpPr/>
      </dsp:nvSpPr>
      <dsp:spPr>
        <a:xfrm>
          <a:off x="0" y="761813"/>
          <a:ext cx="8229600" cy="380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lgerian" pitchFamily="82" charset="0"/>
            </a:rPr>
            <a:t>3- Relevant number of containers. </a:t>
          </a:r>
          <a:endParaRPr lang="en-US" sz="1600" kern="1200" dirty="0">
            <a:latin typeface="Algerian" pitchFamily="82" charset="0"/>
          </a:endParaRPr>
        </a:p>
      </dsp:txBody>
      <dsp:txXfrm>
        <a:off x="0" y="761813"/>
        <a:ext cx="8229600" cy="38062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B02BFF-415C-4A50-837D-8E14591D7EF4}">
      <dsp:nvSpPr>
        <dsp:cNvPr id="0" name=""/>
        <dsp:cNvSpPr/>
      </dsp:nvSpPr>
      <dsp:spPr>
        <a:xfrm>
          <a:off x="-5310854" y="-813337"/>
          <a:ext cx="6323988" cy="6323988"/>
        </a:xfrm>
        <a:prstGeom prst="blockArc">
          <a:avLst>
            <a:gd name="adj1" fmla="val 18900000"/>
            <a:gd name="adj2" fmla="val 2700000"/>
            <a:gd name="adj3" fmla="val 342"/>
          </a:avLst>
        </a:prstGeom>
        <a:noFill/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7ACD45-325A-451C-A516-319406EA54BF}">
      <dsp:nvSpPr>
        <dsp:cNvPr id="0" name=""/>
        <dsp:cNvSpPr/>
      </dsp:nvSpPr>
      <dsp:spPr>
        <a:xfrm>
          <a:off x="377767" y="247360"/>
          <a:ext cx="8243843" cy="49453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2536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 Narrow" pitchFamily="34" charset="0"/>
            </a:rPr>
            <a:t>1. Certify that the sterilizer has been mechanically checked and qualified. </a:t>
          </a:r>
          <a:endParaRPr lang="en-US" sz="1800" kern="1200" dirty="0">
            <a:latin typeface="Arial Narrow" pitchFamily="34" charset="0"/>
          </a:endParaRPr>
        </a:p>
      </dsp:txBody>
      <dsp:txXfrm>
        <a:off x="377767" y="247360"/>
        <a:ext cx="8243843" cy="494533"/>
      </dsp:txXfrm>
    </dsp:sp>
    <dsp:sp modelId="{DA49755C-1A12-4142-8910-D768754983A2}">
      <dsp:nvSpPr>
        <dsp:cNvPr id="0" name=""/>
        <dsp:cNvSpPr/>
      </dsp:nvSpPr>
      <dsp:spPr>
        <a:xfrm>
          <a:off x="68684" y="185543"/>
          <a:ext cx="618166" cy="6181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B266686-288B-4A82-B4DF-59D4FCF53BDF}">
      <dsp:nvSpPr>
        <dsp:cNvPr id="0" name=""/>
        <dsp:cNvSpPr/>
      </dsp:nvSpPr>
      <dsp:spPr>
        <a:xfrm>
          <a:off x="784554" y="989066"/>
          <a:ext cx="7837056" cy="49453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2536" tIns="45720" rIns="45720" bIns="4572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 Narrow" pitchFamily="34" charset="0"/>
            </a:rPr>
            <a:t>2. Select appropriate biologic indicator M.O. possessing the desired resistance to steam heat, while realizing the advantages and hazards of </a:t>
          </a:r>
          <a:r>
            <a:rPr lang="en-US" sz="1800" kern="1200" dirty="0" err="1" smtClean="0">
              <a:latin typeface="Arial Narrow" pitchFamily="34" charset="0"/>
            </a:rPr>
            <a:t>bioindicators</a:t>
          </a:r>
          <a:r>
            <a:rPr lang="en-US" sz="1800" kern="1200" dirty="0" smtClean="0">
              <a:latin typeface="Arial Narrow" pitchFamily="34" charset="0"/>
            </a:rPr>
            <a:t>.</a:t>
          </a:r>
          <a:endParaRPr lang="en-US" sz="1600" kern="1200" dirty="0">
            <a:latin typeface="Arial Narrow" pitchFamily="34" charset="0"/>
          </a:endParaRPr>
        </a:p>
      </dsp:txBody>
      <dsp:txXfrm>
        <a:off x="784554" y="989066"/>
        <a:ext cx="7837056" cy="494533"/>
      </dsp:txXfrm>
    </dsp:sp>
    <dsp:sp modelId="{BA5C04F3-0D3B-4E24-A2A4-3EFC6DB47C6C}">
      <dsp:nvSpPr>
        <dsp:cNvPr id="0" name=""/>
        <dsp:cNvSpPr/>
      </dsp:nvSpPr>
      <dsp:spPr>
        <a:xfrm>
          <a:off x="475471" y="927249"/>
          <a:ext cx="618166" cy="6181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CE4E26C-3C9E-459C-9DE5-62B6AF3BAEB5}">
      <dsp:nvSpPr>
        <dsp:cNvPr id="0" name=""/>
        <dsp:cNvSpPr/>
      </dsp:nvSpPr>
      <dsp:spPr>
        <a:xfrm>
          <a:off x="970568" y="1730771"/>
          <a:ext cx="7651042" cy="49453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2536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 Narrow" pitchFamily="34" charset="0"/>
            </a:rPr>
            <a:t>3. Experimentally determine the D value and Z value of the selected </a:t>
          </a:r>
          <a:r>
            <a:rPr lang="en-US" sz="1800" kern="1200" dirty="0" err="1" smtClean="0">
              <a:latin typeface="Arial Narrow" pitchFamily="34" charset="0"/>
            </a:rPr>
            <a:t>bioindicator</a:t>
          </a:r>
          <a:r>
            <a:rPr lang="en-US" sz="1800" kern="1200" dirty="0" smtClean="0">
              <a:latin typeface="Arial Narrow" pitchFamily="34" charset="0"/>
            </a:rPr>
            <a:t>.</a:t>
          </a:r>
          <a:endParaRPr lang="en-US" sz="1800" kern="1200" dirty="0">
            <a:latin typeface="Arial Narrow" pitchFamily="34" charset="0"/>
          </a:endParaRPr>
        </a:p>
      </dsp:txBody>
      <dsp:txXfrm>
        <a:off x="970568" y="1730771"/>
        <a:ext cx="7651042" cy="494533"/>
      </dsp:txXfrm>
    </dsp:sp>
    <dsp:sp modelId="{6B1C177C-647D-4D8B-BF11-D28047DE5DD0}">
      <dsp:nvSpPr>
        <dsp:cNvPr id="0" name=""/>
        <dsp:cNvSpPr/>
      </dsp:nvSpPr>
      <dsp:spPr>
        <a:xfrm>
          <a:off x="661485" y="1668955"/>
          <a:ext cx="618166" cy="6181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26214C8-1517-475B-90EE-62FC48C1F7ED}">
      <dsp:nvSpPr>
        <dsp:cNvPr id="0" name=""/>
        <dsp:cNvSpPr/>
      </dsp:nvSpPr>
      <dsp:spPr>
        <a:xfrm>
          <a:off x="970568" y="2472007"/>
          <a:ext cx="7651042" cy="49453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2536" tIns="45720" rIns="45720" bIns="4572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 Narrow" pitchFamily="34" charset="0"/>
            </a:rPr>
            <a:t>4. Determine the distribution of heat in the empty sterilizer, and identify the coolest location.</a:t>
          </a:r>
          <a:endParaRPr lang="en-US" sz="1800" kern="1200" dirty="0">
            <a:latin typeface="Arial Narrow" pitchFamily="34" charset="0"/>
          </a:endParaRPr>
        </a:p>
      </dsp:txBody>
      <dsp:txXfrm>
        <a:off x="970568" y="2472007"/>
        <a:ext cx="7651042" cy="494533"/>
      </dsp:txXfrm>
    </dsp:sp>
    <dsp:sp modelId="{9633B310-E27C-41EB-AD6B-A243ECE46B0A}">
      <dsp:nvSpPr>
        <dsp:cNvPr id="0" name=""/>
        <dsp:cNvSpPr/>
      </dsp:nvSpPr>
      <dsp:spPr>
        <a:xfrm>
          <a:off x="661485" y="2410191"/>
          <a:ext cx="618166" cy="6181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7887FCA-065F-4D24-AA44-56FA68E170E9}">
      <dsp:nvSpPr>
        <dsp:cNvPr id="0" name=""/>
        <dsp:cNvSpPr/>
      </dsp:nvSpPr>
      <dsp:spPr>
        <a:xfrm>
          <a:off x="784554" y="3213713"/>
          <a:ext cx="7837056" cy="49453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2536" tIns="45720" rIns="45720" bIns="4572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 Narrow" pitchFamily="34" charset="0"/>
            </a:rPr>
            <a:t>5. Determine the distribution of heat of a defined loading size and configuration and identify the coolest location.</a:t>
          </a:r>
          <a:endParaRPr lang="en-US" sz="1800" kern="1200" dirty="0">
            <a:latin typeface="Arial Narrow" pitchFamily="34" charset="0"/>
          </a:endParaRPr>
        </a:p>
      </dsp:txBody>
      <dsp:txXfrm>
        <a:off x="784554" y="3213713"/>
        <a:ext cx="7837056" cy="494533"/>
      </dsp:txXfrm>
    </dsp:sp>
    <dsp:sp modelId="{37436B1E-19BA-4EBB-93CA-863A002F9EBD}">
      <dsp:nvSpPr>
        <dsp:cNvPr id="0" name=""/>
        <dsp:cNvSpPr/>
      </dsp:nvSpPr>
      <dsp:spPr>
        <a:xfrm>
          <a:off x="475471" y="3151897"/>
          <a:ext cx="618166" cy="6181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11EB52D-1A66-4B96-84D7-80F1CF0709B1}">
      <dsp:nvSpPr>
        <dsp:cNvPr id="0" name=""/>
        <dsp:cNvSpPr/>
      </dsp:nvSpPr>
      <dsp:spPr>
        <a:xfrm>
          <a:off x="377767" y="3955419"/>
          <a:ext cx="8243843" cy="49453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2536" tIns="45720" rIns="45720" bIns="4572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 Narrow" pitchFamily="34" charset="0"/>
            </a:rPr>
            <a:t>6. Determine the penetration of heat into the product units at the coolest location and at suspected locations where heat penetration will be slowest.</a:t>
          </a:r>
          <a:endParaRPr lang="en-US" sz="1800" kern="1200" dirty="0">
            <a:latin typeface="Arial Narrow" pitchFamily="34" charset="0"/>
          </a:endParaRPr>
        </a:p>
      </dsp:txBody>
      <dsp:txXfrm>
        <a:off x="377767" y="3955419"/>
        <a:ext cx="8243843" cy="494533"/>
      </dsp:txXfrm>
    </dsp:sp>
    <dsp:sp modelId="{2CB14DC3-6403-4DDB-9692-061A87D9E191}">
      <dsp:nvSpPr>
        <dsp:cNvPr id="0" name=""/>
        <dsp:cNvSpPr/>
      </dsp:nvSpPr>
      <dsp:spPr>
        <a:xfrm>
          <a:off x="68684" y="3893602"/>
          <a:ext cx="618166" cy="6181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9F9BF6-DBB2-4D3C-988A-0D1C3CEDFC39}">
      <dsp:nvSpPr>
        <dsp:cNvPr id="0" name=""/>
        <dsp:cNvSpPr/>
      </dsp:nvSpPr>
      <dsp:spPr>
        <a:xfrm>
          <a:off x="-6117401" y="-935954"/>
          <a:ext cx="7282108" cy="7282108"/>
        </a:xfrm>
        <a:prstGeom prst="blockArc">
          <a:avLst>
            <a:gd name="adj1" fmla="val 18900000"/>
            <a:gd name="adj2" fmla="val 2700000"/>
            <a:gd name="adj3" fmla="val 297"/>
          </a:avLst>
        </a:prstGeom>
        <a:noFill/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6A77AD-2A25-4CBC-8F8A-1B81CEAF7056}">
      <dsp:nvSpPr>
        <dsp:cNvPr id="0" name=""/>
        <dsp:cNvSpPr/>
      </dsp:nvSpPr>
      <dsp:spPr>
        <a:xfrm>
          <a:off x="508935" y="338029"/>
          <a:ext cx="8101416" cy="67649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6965" tIns="45720" rIns="45720" bIns="4572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 Narrow" pitchFamily="34" charset="0"/>
            </a:rPr>
            <a:t>7. Evaluate the effect of cycle parameters as time, temperature, and load configuration on the destruction of the </a:t>
          </a:r>
          <a:r>
            <a:rPr lang="en-US" sz="1800" kern="1200" dirty="0" err="1" smtClean="0">
              <a:latin typeface="Arial Narrow" pitchFamily="34" charset="0"/>
            </a:rPr>
            <a:t>bioindicator</a:t>
          </a:r>
          <a:r>
            <a:rPr lang="en-US" sz="1800" kern="1200" dirty="0" smtClean="0">
              <a:latin typeface="Arial Narrow" pitchFamily="34" charset="0"/>
            </a:rPr>
            <a:t> and the magnitude of the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US" sz="1800" i="1" kern="1200" smtClean="0">
                      <a:latin typeface="Cambria Math"/>
                    </a:rPr>
                  </m:ctrlPr>
                </m:sSubPr>
                <m:e>
                  <m:r>
                    <m:rPr>
                      <m:sty m:val="p"/>
                    </m:rPr>
                    <a:rPr lang="en-US" sz="1800" kern="1200">
                      <a:latin typeface="Cambria Math"/>
                    </a:rPr>
                    <m:t>F</m:t>
                  </m:r>
                </m:e>
                <m:sub>
                  <m:r>
                    <a:rPr lang="en-US" sz="1800" kern="1200">
                      <a:latin typeface="Cambria Math"/>
                    </a:rPr>
                    <m:t>0</m:t>
                  </m:r>
                </m:sub>
              </m:sSub>
            </m:oMath>
          </a14:m>
          <a:r>
            <a:rPr lang="en-US" sz="1800" kern="1200" dirty="0" smtClean="0">
              <a:latin typeface="Arial Narrow" pitchFamily="34" charset="0"/>
            </a:rPr>
            <a:t>value.</a:t>
          </a:r>
          <a:endParaRPr lang="en-US" sz="1800" kern="1200" dirty="0">
            <a:latin typeface="Arial Narrow" pitchFamily="34" charset="0"/>
          </a:endParaRPr>
        </a:p>
      </dsp:txBody>
      <dsp:txXfrm>
        <a:off x="508935" y="338029"/>
        <a:ext cx="8101416" cy="676491"/>
      </dsp:txXfrm>
    </dsp:sp>
    <dsp:sp modelId="{61FFC6DA-3697-4FCC-B710-9EE12B2C13EF}">
      <dsp:nvSpPr>
        <dsp:cNvPr id="0" name=""/>
        <dsp:cNvSpPr/>
      </dsp:nvSpPr>
      <dsp:spPr>
        <a:xfrm>
          <a:off x="86128" y="253467"/>
          <a:ext cx="845614" cy="8456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B26D5E6-72BC-4563-9BE3-030654F66370}">
      <dsp:nvSpPr>
        <dsp:cNvPr id="0" name=""/>
        <dsp:cNvSpPr/>
      </dsp:nvSpPr>
      <dsp:spPr>
        <a:xfrm>
          <a:off x="993689" y="1352441"/>
          <a:ext cx="7616662" cy="67649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6965" tIns="50800" rIns="50800" bIns="508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 Narrow" pitchFamily="34" charset="0"/>
            </a:rPr>
            <a:t>8.</a:t>
          </a:r>
          <a:r>
            <a:rPr lang="en-US" sz="2000" kern="1200" dirty="0" smtClean="0"/>
            <a:t> </a:t>
          </a:r>
          <a:r>
            <a:rPr lang="en-US" sz="1800" kern="1200" dirty="0" smtClean="0">
              <a:latin typeface="Arial Narrow" pitchFamily="34" charset="0"/>
            </a:rPr>
            <a:t>Determine the sterilization process time required to achieve the desired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US" sz="1800" i="1" kern="1200" smtClean="0">
                      <a:latin typeface="Cambria Math"/>
                    </a:rPr>
                  </m:ctrlPr>
                </m:sSubPr>
                <m:e>
                  <m:r>
                    <m:rPr>
                      <m:sty m:val="p"/>
                    </m:rPr>
                    <a:rPr lang="en-US" sz="1800" kern="1200">
                      <a:latin typeface="Cambria Math"/>
                    </a:rPr>
                    <m:t>F</m:t>
                  </m:r>
                </m:e>
                <m:sub>
                  <m:r>
                    <a:rPr lang="en-US" sz="1800" kern="1200">
                      <a:latin typeface="Cambria Math"/>
                    </a:rPr>
                    <m:t>0</m:t>
                  </m:r>
                </m:sub>
              </m:sSub>
            </m:oMath>
          </a14:m>
          <a:r>
            <a:rPr lang="en-US" sz="1800" kern="1200" dirty="0" smtClean="0">
              <a:latin typeface="Arial Narrow" pitchFamily="34" charset="0"/>
            </a:rPr>
            <a:t>value and/or the desired probability level of </a:t>
          </a:r>
          <a:r>
            <a:rPr lang="en-US" sz="1800" kern="1200" dirty="0" err="1" smtClean="0">
              <a:latin typeface="Arial Narrow" pitchFamily="34" charset="0"/>
            </a:rPr>
            <a:t>bioindicator</a:t>
          </a:r>
          <a:r>
            <a:rPr lang="en-US" sz="1800" kern="1200" dirty="0" smtClean="0">
              <a:latin typeface="Arial Narrow" pitchFamily="34" charset="0"/>
            </a:rPr>
            <a:t> destruction.</a:t>
          </a:r>
          <a:endParaRPr lang="en-US" sz="1800" kern="1200" dirty="0">
            <a:latin typeface="Arial Narrow" pitchFamily="34" charset="0"/>
          </a:endParaRPr>
        </a:p>
      </dsp:txBody>
      <dsp:txXfrm>
        <a:off x="993689" y="1352441"/>
        <a:ext cx="7616662" cy="676491"/>
      </dsp:txXfrm>
    </dsp:sp>
    <dsp:sp modelId="{0055D101-4B93-4E66-B1C8-EE04AFA9D495}">
      <dsp:nvSpPr>
        <dsp:cNvPr id="0" name=""/>
        <dsp:cNvSpPr/>
      </dsp:nvSpPr>
      <dsp:spPr>
        <a:xfrm>
          <a:off x="570882" y="1267880"/>
          <a:ext cx="845614" cy="8456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D9890DF-41AA-46AC-B205-22F759A74BB9}">
      <dsp:nvSpPr>
        <dsp:cNvPr id="0" name=""/>
        <dsp:cNvSpPr/>
      </dsp:nvSpPr>
      <dsp:spPr>
        <a:xfrm>
          <a:off x="1142469" y="2366854"/>
          <a:ext cx="7467881" cy="67649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6965" tIns="45720" rIns="45720" bIns="4572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 Narrow" pitchFamily="34" charset="0"/>
            </a:rPr>
            <a:t>9. Repeat the process until satisfactory and reliable replication is obtained.</a:t>
          </a:r>
          <a:endParaRPr lang="en-US" sz="1800" kern="1200" dirty="0">
            <a:latin typeface="Arial Narrow" pitchFamily="34" charset="0"/>
          </a:endParaRPr>
        </a:p>
      </dsp:txBody>
      <dsp:txXfrm>
        <a:off x="1142469" y="2366854"/>
        <a:ext cx="7467881" cy="676491"/>
      </dsp:txXfrm>
    </dsp:sp>
    <dsp:sp modelId="{ECA8129A-2BC4-456E-8C74-7D6CEE5C115D}">
      <dsp:nvSpPr>
        <dsp:cNvPr id="0" name=""/>
        <dsp:cNvSpPr/>
      </dsp:nvSpPr>
      <dsp:spPr>
        <a:xfrm>
          <a:off x="719662" y="2282292"/>
          <a:ext cx="845614" cy="8456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A7BEB97-D2C6-47E4-9F15-0FF8796515E3}">
      <dsp:nvSpPr>
        <dsp:cNvPr id="0" name=""/>
        <dsp:cNvSpPr/>
      </dsp:nvSpPr>
      <dsp:spPr>
        <a:xfrm>
          <a:off x="993689" y="3381266"/>
          <a:ext cx="7616662" cy="67649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6965" tIns="45720" rIns="45720" bIns="4572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 Narrow" pitchFamily="34" charset="0"/>
            </a:rPr>
            <a:t>10. Establish a monitoring program for periodic requalification of the sterilization cycle.</a:t>
          </a:r>
          <a:endParaRPr lang="en-US" sz="1800" kern="1200" dirty="0">
            <a:latin typeface="Arial Narrow" pitchFamily="34" charset="0"/>
          </a:endParaRPr>
        </a:p>
      </dsp:txBody>
      <dsp:txXfrm>
        <a:off x="993689" y="3381266"/>
        <a:ext cx="7616662" cy="676491"/>
      </dsp:txXfrm>
    </dsp:sp>
    <dsp:sp modelId="{3750161B-507D-4309-B262-D1F8700C3940}">
      <dsp:nvSpPr>
        <dsp:cNvPr id="0" name=""/>
        <dsp:cNvSpPr/>
      </dsp:nvSpPr>
      <dsp:spPr>
        <a:xfrm>
          <a:off x="570882" y="3296705"/>
          <a:ext cx="845614" cy="8456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9729BDE-1C27-4DDD-9011-B8976E5096ED}">
      <dsp:nvSpPr>
        <dsp:cNvPr id="0" name=""/>
        <dsp:cNvSpPr/>
      </dsp:nvSpPr>
      <dsp:spPr>
        <a:xfrm>
          <a:off x="508935" y="4395679"/>
          <a:ext cx="8101416" cy="67649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6965" tIns="45720" rIns="45720" bIns="4572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 Narrow" pitchFamily="34" charset="0"/>
            </a:rPr>
            <a:t>11. Finalize standard operating procedures and action levels should changes or problems develop in the future.</a:t>
          </a:r>
          <a:endParaRPr lang="en-US" sz="1800" kern="1200" dirty="0">
            <a:latin typeface="Arial Narrow" pitchFamily="34" charset="0"/>
          </a:endParaRPr>
        </a:p>
      </dsp:txBody>
      <dsp:txXfrm>
        <a:off x="508935" y="4395679"/>
        <a:ext cx="8101416" cy="676491"/>
      </dsp:txXfrm>
    </dsp:sp>
    <dsp:sp modelId="{5BAED650-D913-48B5-B1A3-979806444CAD}">
      <dsp:nvSpPr>
        <dsp:cNvPr id="0" name=""/>
        <dsp:cNvSpPr/>
      </dsp:nvSpPr>
      <dsp:spPr>
        <a:xfrm>
          <a:off x="86128" y="4311117"/>
          <a:ext cx="845614" cy="8456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AD8867-8B9F-444F-9B73-75DE3279BF01}">
      <dsp:nvSpPr>
        <dsp:cNvPr id="0" name=""/>
        <dsp:cNvSpPr/>
      </dsp:nvSpPr>
      <dsp:spPr>
        <a:xfrm>
          <a:off x="0" y="0"/>
          <a:ext cx="4038600" cy="4038600"/>
        </a:xfrm>
        <a:prstGeom prst="pie">
          <a:avLst>
            <a:gd name="adj1" fmla="val 54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840BF4-C9EA-426A-931D-79727A9CF4EF}">
      <dsp:nvSpPr>
        <dsp:cNvPr id="0" name=""/>
        <dsp:cNvSpPr/>
      </dsp:nvSpPr>
      <dsp:spPr>
        <a:xfrm>
          <a:off x="2019300" y="0"/>
          <a:ext cx="6591300" cy="4038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just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Berlin Sans FB Demi" pitchFamily="34" charset="0"/>
            </a:rPr>
            <a:t>1. Properly evaluate the facility and critical areas for proper equipment function, air quality, and other engineering criteria.</a:t>
          </a:r>
          <a:endParaRPr lang="en-US" sz="1700" kern="1200" dirty="0">
            <a:latin typeface="Berlin Sans FB Demi" pitchFamily="34" charset="0"/>
          </a:endParaRPr>
        </a:p>
      </dsp:txBody>
      <dsp:txXfrm>
        <a:off x="2019300" y="0"/>
        <a:ext cx="6591300" cy="646175"/>
      </dsp:txXfrm>
    </dsp:sp>
    <dsp:sp modelId="{FEE2206A-0439-49DF-8D51-FDDE7BB3AE12}">
      <dsp:nvSpPr>
        <dsp:cNvPr id="0" name=""/>
        <dsp:cNvSpPr/>
      </dsp:nvSpPr>
      <dsp:spPr>
        <a:xfrm>
          <a:off x="424052" y="646175"/>
          <a:ext cx="3190494" cy="3190494"/>
        </a:xfrm>
        <a:prstGeom prst="pie">
          <a:avLst>
            <a:gd name="adj1" fmla="val 54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990379-0120-4CF7-A423-86A1F7F482A4}">
      <dsp:nvSpPr>
        <dsp:cNvPr id="0" name=""/>
        <dsp:cNvSpPr/>
      </dsp:nvSpPr>
      <dsp:spPr>
        <a:xfrm>
          <a:off x="2019300" y="646175"/>
          <a:ext cx="6591300" cy="3190494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just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Berlin Sans FB Demi" pitchFamily="34" charset="0"/>
            </a:rPr>
            <a:t>2. Perform air and surface microbial tests in the filling area to know reliably the background microbial contamination level.</a:t>
          </a:r>
          <a:endParaRPr lang="en-US" sz="1700" kern="1200" dirty="0">
            <a:latin typeface="Berlin Sans FB Demi" pitchFamily="34" charset="0"/>
          </a:endParaRPr>
        </a:p>
      </dsp:txBody>
      <dsp:txXfrm>
        <a:off x="2019300" y="646175"/>
        <a:ext cx="6591300" cy="646175"/>
      </dsp:txXfrm>
    </dsp:sp>
    <dsp:sp modelId="{136C1F67-2AC2-403B-AA3E-003AAA176BAE}">
      <dsp:nvSpPr>
        <dsp:cNvPr id="0" name=""/>
        <dsp:cNvSpPr/>
      </dsp:nvSpPr>
      <dsp:spPr>
        <a:xfrm>
          <a:off x="848105" y="1292351"/>
          <a:ext cx="2342388" cy="2342388"/>
        </a:xfrm>
        <a:prstGeom prst="pie">
          <a:avLst>
            <a:gd name="adj1" fmla="val 54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2CF0A2-B070-4A0C-9315-C9FD12E7B653}">
      <dsp:nvSpPr>
        <dsp:cNvPr id="0" name=""/>
        <dsp:cNvSpPr/>
      </dsp:nvSpPr>
      <dsp:spPr>
        <a:xfrm>
          <a:off x="2019300" y="1292351"/>
          <a:ext cx="6591300" cy="2342388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just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Berlin Sans FB Demi" pitchFamily="34" charset="0"/>
            </a:rPr>
            <a:t>3. Select a sensitive microbial growth medium.</a:t>
          </a:r>
          <a:endParaRPr lang="en-US" sz="1700" kern="1200" dirty="0">
            <a:latin typeface="Berlin Sans FB Demi" pitchFamily="34" charset="0"/>
          </a:endParaRPr>
        </a:p>
      </dsp:txBody>
      <dsp:txXfrm>
        <a:off x="2019300" y="1292351"/>
        <a:ext cx="6591300" cy="646176"/>
      </dsp:txXfrm>
    </dsp:sp>
    <dsp:sp modelId="{D785C020-B127-466E-94EE-E27F3D39BF8B}">
      <dsp:nvSpPr>
        <dsp:cNvPr id="0" name=""/>
        <dsp:cNvSpPr/>
      </dsp:nvSpPr>
      <dsp:spPr>
        <a:xfrm>
          <a:off x="1272159" y="1938528"/>
          <a:ext cx="1494281" cy="1494281"/>
        </a:xfrm>
        <a:prstGeom prst="pie">
          <a:avLst>
            <a:gd name="adj1" fmla="val 54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F357C1-99B4-46B3-8D79-D7E63426E71D}">
      <dsp:nvSpPr>
        <dsp:cNvPr id="0" name=""/>
        <dsp:cNvSpPr/>
      </dsp:nvSpPr>
      <dsp:spPr>
        <a:xfrm>
          <a:off x="2019300" y="1938528"/>
          <a:ext cx="6591300" cy="1494281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just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Berlin Sans FB Demi" pitchFamily="34" charset="0"/>
            </a:rPr>
            <a:t>4. Select the most appropriate challenge microorganism for aseptic filtration validation.</a:t>
          </a:r>
          <a:endParaRPr lang="en-US" sz="1700" kern="1200" dirty="0">
            <a:latin typeface="Berlin Sans FB Demi" pitchFamily="34" charset="0"/>
          </a:endParaRPr>
        </a:p>
      </dsp:txBody>
      <dsp:txXfrm>
        <a:off x="2019300" y="1938528"/>
        <a:ext cx="6591300" cy="646176"/>
      </dsp:txXfrm>
    </dsp:sp>
    <dsp:sp modelId="{7D9C9B32-66F6-4F71-B976-DD76BAD07F8D}">
      <dsp:nvSpPr>
        <dsp:cNvPr id="0" name=""/>
        <dsp:cNvSpPr/>
      </dsp:nvSpPr>
      <dsp:spPr>
        <a:xfrm>
          <a:off x="1696212" y="2584704"/>
          <a:ext cx="646175" cy="646175"/>
        </a:xfrm>
        <a:prstGeom prst="pie">
          <a:avLst>
            <a:gd name="adj1" fmla="val 54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7E04C6-312F-4015-A80F-61EB9D288D0D}">
      <dsp:nvSpPr>
        <dsp:cNvPr id="0" name=""/>
        <dsp:cNvSpPr/>
      </dsp:nvSpPr>
      <dsp:spPr>
        <a:xfrm>
          <a:off x="2019300" y="2584704"/>
          <a:ext cx="6591300" cy="646175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just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Berlin Sans FB Demi" pitchFamily="34" charset="0"/>
            </a:rPr>
            <a:t>5. Sterilize growth medium and all filtration equipment by sterilization methods previously validated.</a:t>
          </a:r>
          <a:endParaRPr lang="en-US" sz="1700" kern="1200" dirty="0">
            <a:latin typeface="Berlin Sans FB Demi" pitchFamily="34" charset="0"/>
          </a:endParaRPr>
        </a:p>
      </dsp:txBody>
      <dsp:txXfrm>
        <a:off x="2019300" y="2584704"/>
        <a:ext cx="6591300" cy="64617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9B22CF-6DC0-4AB0-AAB9-8EB1E6302121}">
      <dsp:nvSpPr>
        <dsp:cNvPr id="0" name=""/>
        <dsp:cNvSpPr/>
      </dsp:nvSpPr>
      <dsp:spPr>
        <a:xfrm>
          <a:off x="0" y="0"/>
          <a:ext cx="5257800" cy="5257800"/>
        </a:xfrm>
        <a:prstGeom prst="pie">
          <a:avLst>
            <a:gd name="adj1" fmla="val 54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5CFDF3-2B9B-4B12-98CC-7E2B2EE2355A}">
      <dsp:nvSpPr>
        <dsp:cNvPr id="0" name=""/>
        <dsp:cNvSpPr/>
      </dsp:nvSpPr>
      <dsp:spPr>
        <a:xfrm>
          <a:off x="2628900" y="0"/>
          <a:ext cx="6134099" cy="5257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>
            <a:latin typeface="Berlin Sans FB Demi" pitchFamily="34" charset="0"/>
          </a:endParaRPr>
        </a:p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Berlin Sans FB Demi" pitchFamily="34" charset="0"/>
            </a:rPr>
            <a:t>6. Conduct a process simulation test by filtering a desired volume of microbial growth medium containing a known concentration of challenge microorganism into an appropriate number of previously sterilized containers.</a:t>
          </a:r>
          <a:endParaRPr lang="en-US" sz="1800" kern="1200" dirty="0">
            <a:latin typeface="Berlin Sans FB Demi" pitchFamily="34" charset="0"/>
          </a:endParaRPr>
        </a:p>
      </dsp:txBody>
      <dsp:txXfrm>
        <a:off x="2628900" y="0"/>
        <a:ext cx="6134099" cy="841247"/>
      </dsp:txXfrm>
    </dsp:sp>
    <dsp:sp modelId="{1F18BCFD-231E-47FB-84AD-F2B12CAC5C6F}">
      <dsp:nvSpPr>
        <dsp:cNvPr id="0" name=""/>
        <dsp:cNvSpPr/>
      </dsp:nvSpPr>
      <dsp:spPr>
        <a:xfrm>
          <a:off x="552068" y="841247"/>
          <a:ext cx="4153662" cy="4153662"/>
        </a:xfrm>
        <a:prstGeom prst="pie">
          <a:avLst>
            <a:gd name="adj1" fmla="val 54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3218C3-1FE7-4E57-86C0-AE3666AFC8B2}">
      <dsp:nvSpPr>
        <dsp:cNvPr id="0" name=""/>
        <dsp:cNvSpPr/>
      </dsp:nvSpPr>
      <dsp:spPr>
        <a:xfrm>
          <a:off x="2628900" y="1089948"/>
          <a:ext cx="6134099" cy="365626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Berlin Sans FB Demi" pitchFamily="34" charset="0"/>
            </a:rPr>
            <a:t>7. Incubate the filled containers at the proper conditions with proper controls.</a:t>
          </a:r>
          <a:endParaRPr lang="en-US" sz="1800" kern="1200" dirty="0">
            <a:latin typeface="Berlin Sans FB Demi" pitchFamily="34" charset="0"/>
          </a:endParaRPr>
        </a:p>
      </dsp:txBody>
      <dsp:txXfrm>
        <a:off x="2628900" y="1089948"/>
        <a:ext cx="6134099" cy="740508"/>
      </dsp:txXfrm>
    </dsp:sp>
    <dsp:sp modelId="{554DEB9B-3F77-4A96-AE03-BAA632C3A387}">
      <dsp:nvSpPr>
        <dsp:cNvPr id="0" name=""/>
        <dsp:cNvSpPr/>
      </dsp:nvSpPr>
      <dsp:spPr>
        <a:xfrm>
          <a:off x="1104137" y="1682495"/>
          <a:ext cx="3049524" cy="3049524"/>
        </a:xfrm>
        <a:prstGeom prst="pie">
          <a:avLst>
            <a:gd name="adj1" fmla="val 54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215BE2-9102-4E5C-8CDC-E32B29E7CBAC}">
      <dsp:nvSpPr>
        <dsp:cNvPr id="0" name=""/>
        <dsp:cNvSpPr/>
      </dsp:nvSpPr>
      <dsp:spPr>
        <a:xfrm>
          <a:off x="2628900" y="1791912"/>
          <a:ext cx="6134099" cy="2280495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Berlin Sans FB Demi" pitchFamily="34" charset="0"/>
            </a:rPr>
            <a:t>8. Determine the percent contamination level.</a:t>
          </a:r>
          <a:endParaRPr lang="en-US" sz="1800" kern="1200" dirty="0">
            <a:latin typeface="Berlin Sans FB Demi" pitchFamily="34" charset="0"/>
          </a:endParaRPr>
        </a:p>
      </dsp:txBody>
      <dsp:txXfrm>
        <a:off x="2628900" y="1791912"/>
        <a:ext cx="6134099" cy="629102"/>
      </dsp:txXfrm>
    </dsp:sp>
    <dsp:sp modelId="{9D494FEB-9FCF-44B4-BFC9-C2F21E3555AD}">
      <dsp:nvSpPr>
        <dsp:cNvPr id="0" name=""/>
        <dsp:cNvSpPr/>
      </dsp:nvSpPr>
      <dsp:spPr>
        <a:xfrm>
          <a:off x="1656207" y="2523743"/>
          <a:ext cx="1945386" cy="1945386"/>
        </a:xfrm>
        <a:prstGeom prst="pie">
          <a:avLst>
            <a:gd name="adj1" fmla="val 54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37E3FC-9A65-4F8C-A3B9-4B46A66DCD97}">
      <dsp:nvSpPr>
        <dsp:cNvPr id="0" name=""/>
        <dsp:cNvSpPr/>
      </dsp:nvSpPr>
      <dsp:spPr>
        <a:xfrm>
          <a:off x="2628900" y="2514610"/>
          <a:ext cx="6134099" cy="1675424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Berlin Sans FB Demi" pitchFamily="34" charset="0"/>
            </a:rPr>
            <a:t>9. Repeat the process.</a:t>
          </a:r>
          <a:endParaRPr lang="en-US" sz="1800" kern="1200" dirty="0">
            <a:latin typeface="Berlin Sans FB Demi" pitchFamily="34" charset="0"/>
          </a:endParaRPr>
        </a:p>
      </dsp:txBody>
      <dsp:txXfrm>
        <a:off x="2628900" y="2514610"/>
        <a:ext cx="6134099" cy="724508"/>
      </dsp:txXfrm>
    </dsp:sp>
    <dsp:sp modelId="{53954552-B69A-46A0-9CE3-F52C419BACFE}">
      <dsp:nvSpPr>
        <dsp:cNvPr id="0" name=""/>
        <dsp:cNvSpPr/>
      </dsp:nvSpPr>
      <dsp:spPr>
        <a:xfrm>
          <a:off x="2208276" y="3364991"/>
          <a:ext cx="841248" cy="841248"/>
        </a:xfrm>
        <a:prstGeom prst="pie">
          <a:avLst>
            <a:gd name="adj1" fmla="val 54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49A8EC-6F3C-46A4-BF77-5FE61A71DA22}">
      <dsp:nvSpPr>
        <dsp:cNvPr id="0" name=""/>
        <dsp:cNvSpPr/>
      </dsp:nvSpPr>
      <dsp:spPr>
        <a:xfrm>
          <a:off x="2628900" y="3156505"/>
          <a:ext cx="6134099" cy="125822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Berlin Sans FB Demi" pitchFamily="34" charset="0"/>
            </a:rPr>
            <a:t>10. If percent contamination level is unacceptable, for example, &gt;0.1 %, review all environmental test results, sterilization records, and other data to determine what action needs to be taken to attain a percent contamination level of less than 0.1%.</a:t>
          </a:r>
          <a:endParaRPr lang="en-US" sz="1800" kern="1200" dirty="0">
            <a:latin typeface="Berlin Sans FB Demi" pitchFamily="34" charset="0"/>
          </a:endParaRPr>
        </a:p>
      </dsp:txBody>
      <dsp:txXfrm>
        <a:off x="2628900" y="3156505"/>
        <a:ext cx="6134099" cy="12582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F41C2C-F402-4087-B28A-475D73FBCB10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4B1813-E9BE-4919-ABCA-F4926A686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8140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B9489-CF5F-42F3-AEAD-12C45E206518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07BB6-07D9-4426-B95A-912731062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576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07BB6-07D9-4426-B95A-912731062A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05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07BB6-07D9-4426-B95A-912731062A2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853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07BB6-07D9-4426-B95A-912731062A2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081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11478-E21C-42AB-8DE8-4546201E6AF3}" type="datetime1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BF12-42CB-4271-B38D-CE966C8AD374}" type="datetime1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C5223-04C4-4C85-84F4-C8FF141C05E2}" type="datetime1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8B41C-D1DF-4102-A76C-D8139559BC04}" type="datetime1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E1F86-0F31-4A6B-8F90-AD13DAC096AD}" type="datetime1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BA330-1606-4437-AC3B-DC85B96E3EB4}" type="datetime1">
              <a:rPr lang="en-US" smtClean="0"/>
              <a:t>3/28/2017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B13B-51E1-475E-B001-2068D7AC6B66}" type="datetime1">
              <a:rPr lang="en-US" smtClean="0"/>
              <a:t>3/28/2017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FFD49-1277-42DD-814B-5B6E4EB8D738}" type="datetime1">
              <a:rPr lang="en-US" smtClean="0"/>
              <a:t>3/28/2017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F7732-702E-4D84-86B7-BE551753C6FF}" type="datetime1">
              <a:rPr lang="en-US" smtClean="0"/>
              <a:t>3/28/2017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CE79C-FBA9-4C53-863D-1303709A32D4}" type="datetime1">
              <a:rPr lang="en-US" smtClean="0"/>
              <a:t>3/28/2017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4249F-11D0-440A-858B-0C8F50B0549D}" type="datetime1">
              <a:rPr lang="en-US" smtClean="0"/>
              <a:t>3/28/2017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92464FB-C02D-42EF-91B9-F0FE2BC9564B}" type="datetime1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5.xml"/><Relationship Id="rId7" Type="http://schemas.microsoft.com/office/2007/relationships/diagramDrawing" Target="../diagrams/drawing4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15.png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6.xml"/><Relationship Id="rId4" Type="http://schemas.openxmlformats.org/officeDocument/2006/relationships/image" Target="../media/image24.png"/><Relationship Id="rId9" Type="http://schemas.microsoft.com/office/2007/relationships/diagramDrawing" Target="../diagrams/drawing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848600" cy="1393825"/>
          </a:xfrm>
        </p:spPr>
        <p:txBody>
          <a:bodyPr anchor="ctr"/>
          <a:lstStyle/>
          <a:p>
            <a:pPr algn="ctr"/>
            <a:r>
              <a:rPr lang="en-US" dirty="0" smtClean="0"/>
              <a:t>Sterilization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6400800" cy="17526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Lecture.1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Assistant Lecturer Anas Tarik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990600"/>
            <a:ext cx="3733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  <a:latin typeface="Snap ITC" pitchFamily="82" charset="0"/>
              </a:rPr>
              <a:t>Industrial </a:t>
            </a:r>
            <a:r>
              <a:rPr lang="en-US" sz="2400" dirty="0" smtClean="0">
                <a:solidFill>
                  <a:srgbClr val="00B050"/>
                </a:solidFill>
                <a:latin typeface="Snap ITC" pitchFamily="82" charset="0"/>
              </a:rPr>
              <a:t>Pharmacy</a:t>
            </a:r>
            <a:endParaRPr lang="en-US" sz="2400" dirty="0">
              <a:solidFill>
                <a:srgbClr val="00B050"/>
              </a:solidFill>
              <a:latin typeface="Snap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441149"/>
      </p:ext>
    </p:extLst>
  </p:cSld>
  <p:clrMapOvr>
    <a:masterClrMapping/>
  </p:clrMapOvr>
  <p:transition advClick="0"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144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en-US" sz="3200" dirty="0"/>
              <a:t>Other key terms used in the determination </a:t>
            </a:r>
            <a:r>
              <a:rPr lang="en-US" sz="3200" dirty="0" smtClean="0"/>
              <a:t>of microbial </a:t>
            </a:r>
            <a:r>
              <a:rPr lang="en-US" sz="3200" dirty="0"/>
              <a:t>death rates </a:t>
            </a:r>
            <a:r>
              <a:rPr lang="en-US" sz="3200" dirty="0" smtClean="0"/>
              <a:t>include:</a:t>
            </a:r>
            <a:endParaRPr lang="en-US" sz="32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8458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192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shred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0500" y="609600"/>
                <a:ext cx="3048000" cy="6019800"/>
              </a:xfr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just"/>
                <a:r>
                  <a:rPr lang="en-US" dirty="0" smtClean="0">
                    <a:solidFill>
                      <a:schemeClr val="tx1"/>
                    </a:solidFill>
                  </a:rPr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F</m:t>
                        </m:r>
                      </m:e>
                      <m:sub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value can </a:t>
                </a:r>
                <a:r>
                  <a:rPr lang="en-US" dirty="0">
                    <a:solidFill>
                      <a:schemeClr val="tx1"/>
                    </a:solidFill>
                  </a:rPr>
                  <a:t>be defined by the following two equations: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500" y="609600"/>
                <a:ext cx="3048000" cy="60198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55" y="2514600"/>
            <a:ext cx="2606421" cy="581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56" y="3429000"/>
            <a:ext cx="2606421" cy="581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609600"/>
            <a:ext cx="5410200" cy="601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4800" y="4343400"/>
                <a:ext cx="2819400" cy="224676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u="sng" dirty="0" smtClean="0">
                    <a:solidFill>
                      <a:srgbClr val="C00000"/>
                    </a:solidFill>
                    <a:latin typeface="Snap ITC" pitchFamily="82" charset="0"/>
                  </a:rPr>
                  <a:t>Note:</a:t>
                </a:r>
                <a:r>
                  <a:rPr lang="en-US" dirty="0" smtClean="0"/>
                  <a:t> </a:t>
                </a:r>
                <a:r>
                  <a:rPr lang="en-US" sz="2000" b="1" dirty="0" smtClean="0">
                    <a:latin typeface="Arial Narrow" pitchFamily="34" charset="0"/>
                  </a:rPr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𝑭</m:t>
                        </m:r>
                      </m:e>
                      <m:sub>
                        <m:r>
                          <a:rPr lang="en-US" sz="2000" b="1" i="1"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2000" b="1" dirty="0">
                    <a:latin typeface="Arial Narrow" pitchFamily="34" charset="0"/>
                  </a:rPr>
                  <a:t> value </a:t>
                </a:r>
                <a:r>
                  <a:rPr lang="en-US" sz="2000" b="1" dirty="0" smtClean="0">
                    <a:latin typeface="Arial Narrow" pitchFamily="34" charset="0"/>
                  </a:rPr>
                  <a:t>is used</a:t>
                </a:r>
                <a:r>
                  <a:rPr lang="en-US" sz="2000" b="1" dirty="0">
                    <a:latin typeface="Arial Narrow" pitchFamily="34" charset="0"/>
                  </a:rPr>
                  <a:t>, the </a:t>
                </a:r>
                <a:r>
                  <a:rPr lang="en-US" sz="2000" b="1" dirty="0" smtClean="0">
                    <a:latin typeface="Arial Narrow" pitchFamily="34" charset="0"/>
                  </a:rPr>
                  <a:t>Z value is 10°C</a:t>
                </a:r>
                <a:r>
                  <a:rPr lang="en-US" sz="2000" b="1" dirty="0">
                    <a:latin typeface="Arial Narrow" pitchFamily="34" charset="0"/>
                  </a:rPr>
                  <a:t>. </a:t>
                </a:r>
                <a:endParaRPr lang="en-US" sz="2000" b="1" dirty="0" smtClean="0">
                  <a:latin typeface="Arial Narrow" pitchFamily="34" charset="0"/>
                </a:endParaRPr>
              </a:p>
              <a:p>
                <a:pPr algn="just"/>
                <a:r>
                  <a:rPr lang="en-US" sz="2000" b="1" dirty="0" smtClean="0">
                    <a:latin typeface="Arial Narrow" pitchFamily="34" charset="0"/>
                  </a:rPr>
                  <a:t>This mean that for every </a:t>
                </a:r>
                <a:r>
                  <a:rPr lang="en-US" sz="2000" b="1" dirty="0">
                    <a:latin typeface="Arial Narrow" pitchFamily="34" charset="0"/>
                  </a:rPr>
                  <a:t>10°C</a:t>
                </a:r>
                <a:r>
                  <a:rPr lang="en-US" sz="2000" b="1" i="1" dirty="0" smtClean="0">
                    <a:latin typeface="Arial Narrow" pitchFamily="34" charset="0"/>
                  </a:rPr>
                  <a:t> </a:t>
                </a:r>
                <a:r>
                  <a:rPr lang="en-US" sz="2000" b="1" dirty="0">
                    <a:latin typeface="Arial Narrow" pitchFamily="34" charset="0"/>
                  </a:rPr>
                  <a:t>increase </a:t>
                </a:r>
                <a:r>
                  <a:rPr lang="en-US" sz="2000" b="1" dirty="0" smtClean="0">
                    <a:latin typeface="Arial Narrow" pitchFamily="34" charset="0"/>
                  </a:rPr>
                  <a:t>in product temperature</a:t>
                </a:r>
                <a:r>
                  <a:rPr lang="en-US" sz="2000" b="1" dirty="0">
                    <a:latin typeface="Arial Narrow" pitchFamily="34" charset="0"/>
                  </a:rPr>
                  <a:t>, </a:t>
                </a:r>
                <a:r>
                  <a:rPr lang="en-US" sz="2000" b="1" dirty="0" smtClean="0">
                    <a:latin typeface="Arial Narrow" pitchFamily="34" charset="0"/>
                  </a:rPr>
                  <a:t>the D </a:t>
                </a:r>
                <a:r>
                  <a:rPr lang="en-US" sz="2000" b="1" dirty="0">
                    <a:latin typeface="Arial Narrow" pitchFamily="34" charset="0"/>
                  </a:rPr>
                  <a:t>value is decreased by 90%, or 1 log unit.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343400"/>
                <a:ext cx="2819400" cy="2246769"/>
              </a:xfrm>
              <a:prstGeom prst="rect">
                <a:avLst/>
              </a:prstGeom>
              <a:blipFill rotWithShape="1">
                <a:blip r:embed="rId6"/>
                <a:stretch>
                  <a:fillRect l="-1935" t="-1351" r="-3871" b="-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826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switch dir="r"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50"/>
                </a:solidFill>
                <a:latin typeface="Eras Bold ITC" pitchFamily="34" charset="0"/>
              </a:rPr>
              <a:t>F Value Applications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722496792"/>
                  </p:ext>
                </p:extLst>
              </p:nvPr>
            </p:nvGraphicFramePr>
            <p:xfrm>
              <a:off x="228600" y="1143000"/>
              <a:ext cx="8686800" cy="55626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722496792"/>
                  </p:ext>
                </p:extLst>
              </p:nvPr>
            </p:nvGraphicFramePr>
            <p:xfrm>
              <a:off x="228600" y="1143000"/>
              <a:ext cx="8686800" cy="55626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8833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flip dir="r"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533400"/>
                <a:ext cx="8229600" cy="762000"/>
              </a:xfrm>
            </p:spPr>
            <p:txBody>
              <a:bodyPr>
                <a:normAutofit/>
              </a:bodyPr>
              <a:lstStyle/>
              <a:p>
                <a:pPr lvl="0"/>
                <a:r>
                  <a:rPr lang="en-US" dirty="0" smtClean="0"/>
                  <a:t>Factors </a:t>
                </a:r>
                <a:r>
                  <a:rPr lang="en-US" dirty="0"/>
                  <a:t>affect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F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value.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533400"/>
                <a:ext cx="8229600" cy="762000"/>
              </a:xfrm>
              <a:blipFill rotWithShape="1">
                <a:blip r:embed="rId2"/>
                <a:stretch>
                  <a:fillRect l="-2593" t="-10400" b="-29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1421771"/>
              </p:ext>
            </p:extLst>
          </p:nvPr>
        </p:nvGraphicFramePr>
        <p:xfrm>
          <a:off x="457200" y="1371600"/>
          <a:ext cx="82296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04800" y="3752166"/>
                <a:ext cx="8382000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solidFill>
                      <a:srgbClr val="00B0F0"/>
                    </a:solidFill>
                    <a:latin typeface="Snap ITC" pitchFamily="82" charset="0"/>
                  </a:rPr>
                  <a:t>Important note:</a:t>
                </a:r>
              </a:p>
              <a:p>
                <a:pPr algn="just"/>
                <a:r>
                  <a:rPr lang="en-US" dirty="0" smtClean="0">
                    <a:solidFill>
                      <a:srgbClr val="C00000"/>
                    </a:solidFill>
                    <a:latin typeface="Berlin Sans FB Demi" pitchFamily="34" charset="0"/>
                  </a:rPr>
                  <a:t>F </a:t>
                </a:r>
                <a:r>
                  <a:rPr lang="en-US" dirty="0">
                    <a:solidFill>
                      <a:srgbClr val="C00000"/>
                    </a:solidFill>
                    <a:latin typeface="Berlin Sans FB Demi" pitchFamily="34" charset="0"/>
                  </a:rPr>
                  <a:t>value equations can be applied to dry </a:t>
                </a:r>
                <a:r>
                  <a:rPr lang="en-US" dirty="0" smtClean="0">
                    <a:solidFill>
                      <a:srgbClr val="C00000"/>
                    </a:solidFill>
                    <a:latin typeface="Berlin Sans FB Demi" pitchFamily="34" charset="0"/>
                  </a:rPr>
                  <a:t>heat sterilization</a:t>
                </a:r>
                <a:r>
                  <a:rPr lang="en-US" dirty="0">
                    <a:latin typeface="Berlin Sans FB Demi" pitchFamily="34" charset="0"/>
                  </a:rPr>
                  <a:t> </a:t>
                </a:r>
                <a:r>
                  <a:rPr lang="en-US" dirty="0" smtClean="0">
                    <a:solidFill>
                      <a:srgbClr val="00B050"/>
                    </a:solidFill>
                    <a:latin typeface="Berlin Sans FB Demi" pitchFamily="34" charset="0"/>
                  </a:rPr>
                  <a:t>(but most </a:t>
                </a:r>
                <a:r>
                  <a:rPr lang="en-US" dirty="0">
                    <a:solidFill>
                      <a:srgbClr val="00B050"/>
                    </a:solidFill>
                    <a:latin typeface="Berlin Sans FB Demi" pitchFamily="34" charset="0"/>
                  </a:rPr>
                  <a:t>materials </a:t>
                </a:r>
                <a:r>
                  <a:rPr lang="en-US" dirty="0" smtClean="0">
                    <a:solidFill>
                      <a:srgbClr val="00B050"/>
                    </a:solidFill>
                    <a:latin typeface="Berlin Sans FB Demi" pitchFamily="34" charset="0"/>
                  </a:rPr>
                  <a:t>sterilized by </a:t>
                </a:r>
                <a:r>
                  <a:rPr lang="en-US" dirty="0">
                    <a:solidFill>
                      <a:srgbClr val="00B050"/>
                    </a:solidFill>
                    <a:latin typeface="Berlin Sans FB Demi" pitchFamily="34" charset="0"/>
                  </a:rPr>
                  <a:t>dry heat can be subjected to overkill </a:t>
                </a:r>
                <a:r>
                  <a:rPr lang="en-US" dirty="0" smtClean="0">
                    <a:solidFill>
                      <a:srgbClr val="00B050"/>
                    </a:solidFill>
                    <a:latin typeface="Berlin Sans FB Demi" pitchFamily="34" charset="0"/>
                  </a:rPr>
                  <a:t>temperature- time cycles).</a:t>
                </a:r>
              </a:p>
              <a:p>
                <a:r>
                  <a:rPr lang="en-US" dirty="0" smtClean="0"/>
                  <a:t> </a:t>
                </a:r>
              </a:p>
              <a:p>
                <a:pPr algn="just"/>
                <a:r>
                  <a:rPr lang="en-US" dirty="0" smtClean="0">
                    <a:latin typeface="Eras Bold ITC" pitchFamily="34" charset="0"/>
                  </a:rPr>
                  <a:t>1- The </a:t>
                </a:r>
                <a:r>
                  <a:rPr lang="en-US" dirty="0">
                    <a:latin typeface="Eras Bold ITC" pitchFamily="34" charset="0"/>
                  </a:rPr>
                  <a:t>reference temperature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T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>
                    <a:latin typeface="Eras Bold ITC" pitchFamily="34" charset="0"/>
                  </a:rPr>
                  <a:t> would </a:t>
                </a:r>
                <a:r>
                  <a:rPr lang="en-US" dirty="0">
                    <a:latin typeface="Eras Bold ITC" pitchFamily="34" charset="0"/>
                  </a:rPr>
                  <a:t>not be </a:t>
                </a:r>
                <a:r>
                  <a:rPr lang="en-US" dirty="0" smtClean="0">
                    <a:latin typeface="Eras Bold ITC" pitchFamily="34" charset="0"/>
                  </a:rPr>
                  <a:t>121°c but </a:t>
                </a:r>
                <a:r>
                  <a:rPr lang="en-US" dirty="0">
                    <a:latin typeface="Eras Bold ITC" pitchFamily="34" charset="0"/>
                  </a:rPr>
                  <a:t>it </a:t>
                </a:r>
                <a:r>
                  <a:rPr lang="en-US" dirty="0" smtClean="0">
                    <a:latin typeface="Eras Bold ITC" pitchFamily="34" charset="0"/>
                  </a:rPr>
                  <a:t>probably would </a:t>
                </a:r>
                <a:r>
                  <a:rPr lang="en-US" dirty="0">
                    <a:latin typeface="Eras Bold ITC" pitchFamily="34" charset="0"/>
                  </a:rPr>
                  <a:t>be </a:t>
                </a:r>
                <a:r>
                  <a:rPr lang="en-US" dirty="0" smtClean="0">
                    <a:latin typeface="Eras Bold ITC" pitchFamily="34" charset="0"/>
                  </a:rPr>
                  <a:t>170°C </a:t>
                </a:r>
              </a:p>
              <a:p>
                <a:pPr algn="just"/>
                <a:r>
                  <a:rPr lang="en-US" dirty="0" smtClean="0">
                    <a:latin typeface="Eras Bold ITC" pitchFamily="34" charset="0"/>
                  </a:rPr>
                  <a:t>2- The </a:t>
                </a:r>
                <a:r>
                  <a:rPr lang="en-US" dirty="0">
                    <a:latin typeface="Eras Bold ITC" pitchFamily="34" charset="0"/>
                  </a:rPr>
                  <a:t>Z </a:t>
                </a:r>
                <a:r>
                  <a:rPr lang="en-US" dirty="0" smtClean="0">
                    <a:latin typeface="Eras Bold ITC" pitchFamily="34" charset="0"/>
                  </a:rPr>
                  <a:t>value would not be 10°C</a:t>
                </a:r>
                <a:r>
                  <a:rPr lang="en-US" i="1" dirty="0">
                    <a:latin typeface="Eras Bold ITC" pitchFamily="34" charset="0"/>
                  </a:rPr>
                  <a:t>, </a:t>
                </a:r>
                <a:r>
                  <a:rPr lang="en-US" dirty="0">
                    <a:latin typeface="Eras Bold ITC" pitchFamily="34" charset="0"/>
                  </a:rPr>
                  <a:t>but would be in the range of 22°C </a:t>
                </a:r>
                <a:r>
                  <a:rPr lang="en-US" dirty="0" smtClean="0">
                    <a:latin typeface="Eras Bold ITC" pitchFamily="34" charset="0"/>
                  </a:rPr>
                  <a:t>for the </a:t>
                </a:r>
                <a:r>
                  <a:rPr lang="en-US" dirty="0">
                    <a:latin typeface="Eras Bold ITC" pitchFamily="34" charset="0"/>
                  </a:rPr>
                  <a:t>destruction of B. </a:t>
                </a:r>
                <a:r>
                  <a:rPr lang="en-US" dirty="0" err="1">
                    <a:latin typeface="Eras Bold ITC" pitchFamily="34" charset="0"/>
                  </a:rPr>
                  <a:t>subtilis</a:t>
                </a:r>
                <a:r>
                  <a:rPr lang="en-US" dirty="0">
                    <a:latin typeface="Eras Bold ITC" pitchFamily="34" charset="0"/>
                  </a:rPr>
                  <a:t> </a:t>
                </a:r>
                <a:r>
                  <a:rPr lang="en-US" dirty="0" err="1">
                    <a:latin typeface="Eras Bold ITC" pitchFamily="34" charset="0"/>
                  </a:rPr>
                  <a:t>var</a:t>
                </a:r>
                <a:r>
                  <a:rPr lang="en-US" dirty="0">
                    <a:latin typeface="Eras Bold ITC" pitchFamily="34" charset="0"/>
                  </a:rPr>
                  <a:t> </a:t>
                </a:r>
                <a:r>
                  <a:rPr lang="en-US" dirty="0" err="1">
                    <a:latin typeface="Eras Bold ITC" pitchFamily="34" charset="0"/>
                  </a:rPr>
                  <a:t>niger</a:t>
                </a:r>
                <a:r>
                  <a:rPr lang="en-US" dirty="0">
                    <a:latin typeface="Eras Bold ITC" pitchFamily="34" charset="0"/>
                  </a:rPr>
                  <a:t> spores </a:t>
                </a:r>
                <a:r>
                  <a:rPr lang="en-US" dirty="0" smtClean="0">
                    <a:latin typeface="Eras Bold ITC" pitchFamily="34" charset="0"/>
                  </a:rPr>
                  <a:t>on glass </a:t>
                </a:r>
                <a:r>
                  <a:rPr lang="en-US" dirty="0">
                    <a:latin typeface="Eras Bold ITC" pitchFamily="34" charset="0"/>
                  </a:rPr>
                  <a:t>to 54°C for the destruction of endotoxin.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752166"/>
                <a:ext cx="8382000" cy="2677656"/>
              </a:xfrm>
              <a:prstGeom prst="rect">
                <a:avLst/>
              </a:prstGeom>
              <a:blipFill rotWithShape="1">
                <a:blip r:embed="rId8"/>
                <a:stretch>
                  <a:fillRect l="-1091" t="-1822" r="-1236" b="-2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268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gallery dir="l"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382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/>
              <a:t>Aseptic processing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447801"/>
                <a:ext cx="8610600" cy="2285999"/>
              </a:xfrm>
            </p:spPr>
            <p:txBody>
              <a:bodyPr>
                <a:normAutofit lnSpcReduction="10000"/>
              </a:bodyPr>
              <a:lstStyle/>
              <a:p>
                <a:pPr marL="0" indent="0" algn="just">
                  <a:buNone/>
                </a:pPr>
                <a:r>
                  <a:rPr lang="en-US" u="sng" dirty="0">
                    <a:solidFill>
                      <a:srgbClr val="00B050"/>
                    </a:solidFill>
                    <a:latin typeface="Berlin Sans FB Demi" pitchFamily="34" charset="0"/>
                  </a:rPr>
                  <a:t>Aseptic </a:t>
                </a:r>
                <a:r>
                  <a:rPr lang="en-US" u="sng" dirty="0" smtClean="0">
                    <a:solidFill>
                      <a:srgbClr val="00B050"/>
                    </a:solidFill>
                    <a:latin typeface="Berlin Sans FB Demi" pitchFamily="34" charset="0"/>
                  </a:rPr>
                  <a:t>processing also </a:t>
                </a:r>
                <a:r>
                  <a:rPr lang="en-US" u="sng" dirty="0">
                    <a:solidFill>
                      <a:srgbClr val="00B050"/>
                    </a:solidFill>
                    <a:latin typeface="Berlin Sans FB Demi" pitchFamily="34" charset="0"/>
                  </a:rPr>
                  <a:t>requires validation</a:t>
                </a:r>
                <a:r>
                  <a:rPr lang="en-US" dirty="0">
                    <a:solidFill>
                      <a:srgbClr val="00B050"/>
                    </a:solidFill>
                    <a:latin typeface="Berlin Sans FB Demi" pitchFamily="34" charset="0"/>
                  </a:rPr>
                  <a:t> </a:t>
                </a:r>
                <a:r>
                  <a:rPr lang="en-US" dirty="0" smtClean="0">
                    <a:solidFill>
                      <a:srgbClr val="00B050"/>
                    </a:solidFill>
                    <a:latin typeface="Berlin Sans FB Demi" pitchFamily="34" charset="0"/>
                  </a:rPr>
                  <a:t>(to assure </a:t>
                </a:r>
                <a:r>
                  <a:rPr lang="en-US" dirty="0">
                    <a:solidFill>
                      <a:srgbClr val="00B050"/>
                    </a:solidFill>
                    <a:latin typeface="Berlin Sans FB Demi" pitchFamily="34" charset="0"/>
                  </a:rPr>
                  <a:t>batch to batch consistency in producing </a:t>
                </a:r>
                <a:r>
                  <a:rPr lang="en-US" dirty="0" smtClean="0">
                    <a:solidFill>
                      <a:srgbClr val="00B050"/>
                    </a:solidFill>
                    <a:latin typeface="Berlin Sans FB Demi" pitchFamily="34" charset="0"/>
                  </a:rPr>
                  <a:t>a given </a:t>
                </a:r>
                <a:r>
                  <a:rPr lang="en-US" dirty="0">
                    <a:solidFill>
                      <a:srgbClr val="00B050"/>
                    </a:solidFill>
                    <a:latin typeface="Berlin Sans FB Demi" pitchFamily="34" charset="0"/>
                  </a:rPr>
                  <a:t>probability of product </a:t>
                </a:r>
                <a:r>
                  <a:rPr lang="en-US" dirty="0" smtClean="0">
                    <a:solidFill>
                      <a:srgbClr val="00B050"/>
                    </a:solidFill>
                    <a:latin typeface="Berlin Sans FB Demi" pitchFamily="34" charset="0"/>
                  </a:rPr>
                  <a:t>sterility but D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B050"/>
                            </a:solidFill>
                            <a:latin typeface="Cambria Math"/>
                          </a:rPr>
                          <m:t>F</m:t>
                        </m:r>
                      </m:e>
                      <m:sub>
                        <m:r>
                          <a:rPr lang="en-US">
                            <a:solidFill>
                              <a:srgbClr val="00B05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B050"/>
                    </a:solidFill>
                    <a:latin typeface="Berlin Sans FB Demi" pitchFamily="34" charset="0"/>
                  </a:rPr>
                  <a:t> values cannot be </a:t>
                </a:r>
                <a:r>
                  <a:rPr lang="en-US" dirty="0" smtClean="0">
                    <a:solidFill>
                      <a:srgbClr val="00B050"/>
                    </a:solidFill>
                    <a:latin typeface="Berlin Sans FB Demi" pitchFamily="34" charset="0"/>
                  </a:rPr>
                  <a:t>applied) </a:t>
                </a:r>
                <a:endParaRPr lang="en-US" dirty="0" smtClean="0">
                  <a:latin typeface="Berlin Sans FB Demi" pitchFamily="34" charset="0"/>
                </a:endParaRPr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en-US" u="sng" dirty="0" smtClean="0"/>
                  <a:t>Probability of non-sterility </a:t>
                </a:r>
                <a:r>
                  <a:rPr lang="en-US" u="sng" dirty="0"/>
                  <a:t>levels can be obtained by </a:t>
                </a:r>
                <a:r>
                  <a:rPr lang="en-US" dirty="0">
                    <a:solidFill>
                      <a:srgbClr val="FF0000"/>
                    </a:solidFill>
                    <a:latin typeface="Eras Bold ITC" pitchFamily="34" charset="0"/>
                  </a:rPr>
                  <a:t>[</a:t>
                </a:r>
                <a:r>
                  <a:rPr lang="en-US" dirty="0" smtClean="0">
                    <a:solidFill>
                      <a:srgbClr val="FF0000"/>
                    </a:solidFill>
                    <a:latin typeface="Eras Bold ITC" pitchFamily="34" charset="0"/>
                  </a:rPr>
                  <a:t>process simulation testing] using:</a:t>
                </a:r>
                <a:r>
                  <a:rPr lang="en-US" dirty="0" smtClean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447801"/>
                <a:ext cx="8610600" cy="2285999"/>
              </a:xfrm>
              <a:blipFill rotWithShape="1">
                <a:blip r:embed="rId2"/>
                <a:stretch>
                  <a:fillRect l="-1133" t="-3733" r="-1983" b="-2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own Arrow 3"/>
          <p:cNvSpPr/>
          <p:nvPr/>
        </p:nvSpPr>
        <p:spPr>
          <a:xfrm>
            <a:off x="4267200" y="2514600"/>
            <a:ext cx="457200" cy="3810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5105400"/>
            <a:ext cx="48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Bernard MT Condensed" pitchFamily="18" charset="0"/>
              </a:rPr>
              <a:t>The percent contamination level (% C) is calculated as follows: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971443"/>
            <a:ext cx="2790825" cy="76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39496" y="5765245"/>
                <a:ext cx="7309104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G</m:t>
                        </m:r>
                      </m:sub>
                    </m:sSub>
                  </m:oMath>
                </a14:m>
                <a:r>
                  <a:rPr lang="en-US" dirty="0">
                    <a:latin typeface="Berlin Sans FB Demi" pitchFamily="34" charset="0"/>
                  </a:rPr>
                  <a:t> </a:t>
                </a:r>
                <a:r>
                  <a:rPr lang="en-US" dirty="0" smtClean="0">
                    <a:latin typeface="Berlin Sans FB Demi" pitchFamily="34" charset="0"/>
                  </a:rPr>
                  <a:t>no. of undamaged containers with </a:t>
                </a:r>
                <a:r>
                  <a:rPr lang="en-US" dirty="0">
                    <a:latin typeface="Berlin Sans FB Demi" pitchFamily="34" charset="0"/>
                  </a:rPr>
                  <a:t>microbial </a:t>
                </a:r>
                <a:r>
                  <a:rPr lang="en-US" dirty="0" smtClean="0">
                    <a:latin typeface="Berlin Sans FB Demi" pitchFamily="34" charset="0"/>
                  </a:rPr>
                  <a:t>growth. 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T</m:t>
                        </m:r>
                      </m:sub>
                    </m:sSub>
                  </m:oMath>
                </a14:m>
                <a:r>
                  <a:rPr lang="en-US" dirty="0" smtClean="0">
                    <a:latin typeface="Berlin Sans FB Demi" pitchFamily="34" charset="0"/>
                  </a:rPr>
                  <a:t> total no. </a:t>
                </a:r>
                <a:r>
                  <a:rPr lang="en-US" dirty="0">
                    <a:latin typeface="Berlin Sans FB Demi" pitchFamily="34" charset="0"/>
                  </a:rPr>
                  <a:t>of containers </a:t>
                </a:r>
                <a:r>
                  <a:rPr lang="en-US" dirty="0" smtClean="0">
                    <a:latin typeface="Berlin Sans FB Demi" pitchFamily="34" charset="0"/>
                  </a:rPr>
                  <a:t>filled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D</m:t>
                        </m:r>
                      </m:sub>
                    </m:sSub>
                  </m:oMath>
                </a14:m>
                <a:r>
                  <a:rPr lang="en-US" dirty="0" smtClean="0">
                    <a:latin typeface="Berlin Sans FB Demi" pitchFamily="34" charset="0"/>
                  </a:rPr>
                  <a:t> no. of </a:t>
                </a:r>
                <a:r>
                  <a:rPr lang="en-US" dirty="0">
                    <a:latin typeface="Berlin Sans FB Demi" pitchFamily="34" charset="0"/>
                  </a:rPr>
                  <a:t>damaged contaminated containers.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496" y="5765245"/>
                <a:ext cx="7309104" cy="923330"/>
              </a:xfrm>
              <a:prstGeom prst="rect">
                <a:avLst/>
              </a:prstGeom>
              <a:blipFill rotWithShape="1">
                <a:blip r:embed="rId4"/>
                <a:stretch>
                  <a:fillRect t="-2649" b="-10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220272866"/>
              </p:ext>
            </p:extLst>
          </p:nvPr>
        </p:nvGraphicFramePr>
        <p:xfrm>
          <a:off x="381000" y="3657601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71655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doors dir="vert"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Steam Sterilization </a:t>
            </a:r>
            <a:r>
              <a:rPr lang="en-US" dirty="0" smtClean="0">
                <a:solidFill>
                  <a:srgbClr val="FF0000"/>
                </a:solidFill>
              </a:rPr>
              <a:t>Validation </a:t>
            </a:r>
            <a:r>
              <a:rPr lang="en-US" dirty="0">
                <a:solidFill>
                  <a:srgbClr val="FF0000"/>
                </a:solidFill>
              </a:rPr>
              <a:t>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762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The validation procedure for </a:t>
            </a:r>
            <a:r>
              <a:rPr lang="en-US" dirty="0" smtClean="0"/>
              <a:t>a steam </a:t>
            </a:r>
            <a:r>
              <a:rPr lang="en-US" dirty="0"/>
              <a:t>sterilization process may </a:t>
            </a:r>
            <a:r>
              <a:rPr lang="en-US" dirty="0" smtClean="0"/>
              <a:t>involve: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696924827"/>
              </p:ext>
            </p:extLst>
          </p:nvPr>
        </p:nvGraphicFramePr>
        <p:xfrm>
          <a:off x="152400" y="2057400"/>
          <a:ext cx="8686800" cy="4697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068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rism isInverted="1"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/>
          <a:lstStyle/>
          <a:p>
            <a:r>
              <a:rPr lang="en-US" dirty="0" smtClean="0"/>
              <a:t>To be continue: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082956833"/>
                  </p:ext>
                </p:extLst>
              </p:nvPr>
            </p:nvGraphicFramePr>
            <p:xfrm>
              <a:off x="152400" y="1295400"/>
              <a:ext cx="8686800" cy="54102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082956833"/>
                  </p:ext>
                </p:extLst>
              </p:nvPr>
            </p:nvGraphicFramePr>
            <p:xfrm>
              <a:off x="152400" y="1295400"/>
              <a:ext cx="8686800" cy="54102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0572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warp dir="in"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Aseptic filtration</a:t>
            </a:r>
            <a:r>
              <a:rPr lang="en-US" dirty="0">
                <a:solidFill>
                  <a:srgbClr val="FF0000"/>
                </a:solidFill>
              </a:rPr>
              <a:t> validation procedure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7620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dirty="0"/>
              <a:t>The validation procedure for an aseptic </a:t>
            </a:r>
            <a:r>
              <a:rPr lang="en-US" dirty="0" smtClean="0"/>
              <a:t>filtration process </a:t>
            </a:r>
            <a:r>
              <a:rPr lang="en-US" dirty="0"/>
              <a:t>may </a:t>
            </a:r>
            <a:r>
              <a:rPr lang="en-US" dirty="0" smtClean="0"/>
              <a:t>involve: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614849725"/>
              </p:ext>
            </p:extLst>
          </p:nvPr>
        </p:nvGraphicFramePr>
        <p:xfrm>
          <a:off x="228600" y="2514600"/>
          <a:ext cx="86106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561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an dir="u"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 be continue: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2434318"/>
              </p:ext>
            </p:extLst>
          </p:nvPr>
        </p:nvGraphicFramePr>
        <p:xfrm>
          <a:off x="152400" y="1371600"/>
          <a:ext cx="8763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94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ferris dir="l"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Physical Processes </a:t>
            </a:r>
            <a:r>
              <a:rPr lang="en-US" b="1" dirty="0" smtClean="0">
                <a:solidFill>
                  <a:srgbClr val="00B050"/>
                </a:solidFill>
              </a:rPr>
              <a:t>of Sterilization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i="1" dirty="0">
                <a:solidFill>
                  <a:srgbClr val="C00000"/>
                </a:solidFill>
                <a:latin typeface="Snap ITC" pitchFamily="82" charset="0"/>
              </a:rPr>
              <a:t>Thermal Methods</a:t>
            </a:r>
            <a:endParaRPr lang="en-US" dirty="0">
              <a:solidFill>
                <a:srgbClr val="C00000"/>
              </a:solidFill>
              <a:latin typeface="Snap ITC" pitchFamily="82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1109883"/>
              </p:ext>
            </p:extLst>
          </p:nvPr>
        </p:nvGraphicFramePr>
        <p:xfrm>
          <a:off x="457200" y="1828800"/>
          <a:ext cx="82296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533400" y="3810000"/>
            <a:ext cx="7848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Berlin Sans FB Demi" pitchFamily="34" charset="0"/>
              </a:rPr>
              <a:t>Thermal methods of sterilization may </a:t>
            </a:r>
            <a:r>
              <a:rPr lang="en-US" sz="2400" dirty="0" smtClean="0">
                <a:latin typeface="Berlin Sans FB Demi" pitchFamily="34" charset="0"/>
              </a:rPr>
              <a:t>conveniently be </a:t>
            </a:r>
            <a:r>
              <a:rPr lang="en-US" sz="2400" dirty="0">
                <a:latin typeface="Berlin Sans FB Demi" pitchFamily="34" charset="0"/>
              </a:rPr>
              <a:t>divided </a:t>
            </a:r>
            <a:r>
              <a:rPr lang="en-US" sz="2400" dirty="0" smtClean="0">
                <a:latin typeface="Berlin Sans FB Demi" pitchFamily="34" charset="0"/>
              </a:rPr>
              <a:t>into:</a:t>
            </a:r>
          </a:p>
          <a:p>
            <a:pPr algn="ctr"/>
            <a:r>
              <a:rPr lang="en-US" sz="2400" dirty="0" smtClean="0">
                <a:latin typeface="Berlin Sans FB Demi" pitchFamily="34" charset="0"/>
              </a:rPr>
              <a:t>Dry heat </a:t>
            </a:r>
            <a:r>
              <a:rPr lang="en-US" sz="2400" dirty="0">
                <a:latin typeface="Berlin Sans FB Demi" pitchFamily="34" charset="0"/>
              </a:rPr>
              <a:t>and </a:t>
            </a:r>
            <a:r>
              <a:rPr lang="en-US" sz="2400" dirty="0" smtClean="0">
                <a:latin typeface="Berlin Sans FB Demi" pitchFamily="34" charset="0"/>
              </a:rPr>
              <a:t>moist </a:t>
            </a:r>
            <a:r>
              <a:rPr lang="en-US" sz="2400" dirty="0">
                <a:latin typeface="Berlin Sans FB Demi" pitchFamily="34" charset="0"/>
              </a:rPr>
              <a:t>heat.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5105400"/>
            <a:ext cx="8153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u="sng" dirty="0" smtClean="0">
                <a:solidFill>
                  <a:srgbClr val="C00000"/>
                </a:solidFill>
                <a:latin typeface="Broadway" pitchFamily="82" charset="0"/>
              </a:rPr>
              <a:t>Note: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7030A0"/>
                </a:solidFill>
                <a:latin typeface="Berlin Sans FB Demi" pitchFamily="34" charset="0"/>
              </a:rPr>
              <a:t>time required </a:t>
            </a:r>
            <a:r>
              <a:rPr lang="en-US" dirty="0">
                <a:solidFill>
                  <a:srgbClr val="7030A0"/>
                </a:solidFill>
                <a:latin typeface="Berlin Sans FB Demi" pitchFamily="34" charset="0"/>
              </a:rPr>
              <a:t>to produce a lethal effect is </a:t>
            </a:r>
            <a:r>
              <a:rPr lang="en-US" dirty="0" smtClean="0">
                <a:solidFill>
                  <a:srgbClr val="7030A0"/>
                </a:solidFill>
                <a:latin typeface="Berlin Sans FB Demi" pitchFamily="34" charset="0"/>
              </a:rPr>
              <a:t>inversely proportional </a:t>
            </a:r>
            <a:r>
              <a:rPr lang="en-US" dirty="0">
                <a:solidFill>
                  <a:srgbClr val="7030A0"/>
                </a:solidFill>
                <a:latin typeface="Berlin Sans FB Demi" pitchFamily="34" charset="0"/>
              </a:rPr>
              <a:t>to the </a:t>
            </a:r>
            <a:r>
              <a:rPr lang="en-US" dirty="0" smtClean="0">
                <a:solidFill>
                  <a:srgbClr val="7030A0"/>
                </a:solidFill>
                <a:latin typeface="Berlin Sans FB Demi" pitchFamily="34" charset="0"/>
              </a:rPr>
              <a:t>temp. </a:t>
            </a:r>
            <a:r>
              <a:rPr lang="en-US" dirty="0">
                <a:solidFill>
                  <a:srgbClr val="7030A0"/>
                </a:solidFill>
                <a:latin typeface="Berlin Sans FB Demi" pitchFamily="34" charset="0"/>
              </a:rPr>
              <a:t>employed. </a:t>
            </a:r>
            <a:endParaRPr lang="en-US" dirty="0" smtClean="0">
              <a:solidFill>
                <a:srgbClr val="7030A0"/>
              </a:solidFill>
              <a:latin typeface="Berlin Sans FB Demi" pitchFamily="34" charset="0"/>
            </a:endParaRPr>
          </a:p>
          <a:p>
            <a:pPr algn="just"/>
            <a:r>
              <a:rPr lang="en-US" dirty="0" smtClean="0">
                <a:latin typeface="Eras Bold ITC" pitchFamily="34" charset="0"/>
              </a:rPr>
              <a:t>For example</a:t>
            </a:r>
            <a:r>
              <a:rPr lang="en-US" dirty="0">
                <a:latin typeface="Eras Bold ITC" pitchFamily="34" charset="0"/>
              </a:rPr>
              <a:t>, sterilization may be accomplished in </a:t>
            </a:r>
            <a:r>
              <a:rPr lang="en-US" dirty="0" smtClean="0">
                <a:latin typeface="Eras Bold ITC" pitchFamily="34" charset="0"/>
              </a:rPr>
              <a:t>1 hour </a:t>
            </a:r>
            <a:r>
              <a:rPr lang="en-US" dirty="0">
                <a:latin typeface="Eras Bold ITC" pitchFamily="34" charset="0"/>
              </a:rPr>
              <a:t>with dry heat at a temperature of </a:t>
            </a:r>
            <a:r>
              <a:rPr lang="en-US" dirty="0" smtClean="0">
                <a:latin typeface="Eras Bold ITC" pitchFamily="34" charset="0"/>
              </a:rPr>
              <a:t>170°C, but </a:t>
            </a:r>
            <a:r>
              <a:rPr lang="en-US" dirty="0">
                <a:latin typeface="Eras Bold ITC" pitchFamily="34" charset="0"/>
              </a:rPr>
              <a:t>may require as much as 3 hours at a </a:t>
            </a:r>
            <a:r>
              <a:rPr lang="en-US" dirty="0" smtClean="0">
                <a:latin typeface="Eras Bold ITC" pitchFamily="34" charset="0"/>
              </a:rPr>
              <a:t>temperature of </a:t>
            </a:r>
            <a:r>
              <a:rPr lang="en-US" dirty="0">
                <a:latin typeface="Eras Bold ITC" pitchFamily="34" charset="0"/>
              </a:rPr>
              <a:t>140°C.</a:t>
            </a:r>
          </a:p>
        </p:txBody>
      </p:sp>
    </p:spTree>
    <p:extLst>
      <p:ext uri="{BB962C8B-B14F-4D97-AF65-F5344CB8AC3E}">
        <p14:creationId xmlns:p14="http://schemas.microsoft.com/office/powerpoint/2010/main" val="208194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conveyor dir="l"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9445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  <a:latin typeface="Snap ITC" pitchFamily="82" charset="0"/>
              </a:rPr>
              <a:t>Sterilization</a:t>
            </a:r>
            <a:endParaRPr lang="en-US" sz="5400" b="1" dirty="0">
              <a:latin typeface="Snap ITC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2514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dirty="0" smtClean="0">
                <a:latin typeface="Times New Roman"/>
              </a:rPr>
              <a:t>Is </a:t>
            </a:r>
            <a:r>
              <a:rPr lang="en-US" sz="3200" dirty="0">
                <a:latin typeface="Times New Roman"/>
              </a:rPr>
              <a:t>the process designed to produce </a:t>
            </a:r>
            <a:r>
              <a:rPr lang="en-US" sz="3200" dirty="0" smtClean="0">
                <a:latin typeface="Times New Roman"/>
              </a:rPr>
              <a:t>a </a:t>
            </a:r>
            <a:r>
              <a:rPr lang="en-US" sz="3200" u="sng" dirty="0" smtClean="0">
                <a:solidFill>
                  <a:srgbClr val="FF0000"/>
                </a:solidFill>
                <a:latin typeface="Times New Roman"/>
              </a:rPr>
              <a:t>sterile </a:t>
            </a:r>
            <a:r>
              <a:rPr lang="en-US" sz="3200" u="sng" dirty="0">
                <a:solidFill>
                  <a:srgbClr val="FF0000"/>
                </a:solidFill>
                <a:latin typeface="Times New Roman"/>
              </a:rPr>
              <a:t>state</a:t>
            </a:r>
            <a:r>
              <a:rPr lang="en-US" sz="3200" u="sng" dirty="0" smtClean="0">
                <a:solidFill>
                  <a:srgbClr val="FF0000"/>
                </a:solidFill>
                <a:latin typeface="Times New Roman"/>
              </a:rPr>
              <a:t>.</a:t>
            </a:r>
          </a:p>
          <a:p>
            <a:pPr marL="0" indent="0">
              <a:buNone/>
            </a:pPr>
            <a:endParaRPr lang="en-US" u="sng" dirty="0" smtClean="0">
              <a:latin typeface="Times New Roman"/>
            </a:endParaRPr>
          </a:p>
          <a:p>
            <a:pPr marL="0" indent="0">
              <a:buNone/>
            </a:pPr>
            <a:endParaRPr lang="en-US" u="sng" dirty="0">
              <a:latin typeface="Times New Roman"/>
            </a:endParaRPr>
          </a:p>
          <a:p>
            <a:pPr marL="0" indent="0" algn="ctr">
              <a:buNone/>
            </a:pPr>
            <a:r>
              <a:rPr lang="en-US" sz="2800" dirty="0" smtClean="0">
                <a:solidFill>
                  <a:srgbClr val="00B050"/>
                </a:solidFill>
                <a:latin typeface="Times New Roman"/>
              </a:rPr>
              <a:t>Absolute </a:t>
            </a:r>
            <a:r>
              <a:rPr lang="en-US" sz="2800" dirty="0">
                <a:solidFill>
                  <a:srgbClr val="00B050"/>
                </a:solidFill>
                <a:latin typeface="Times New Roman"/>
              </a:rPr>
              <a:t>condition of total </a:t>
            </a:r>
            <a:r>
              <a:rPr lang="en-US" sz="2800" dirty="0" smtClean="0">
                <a:solidFill>
                  <a:srgbClr val="00B050"/>
                </a:solidFill>
                <a:latin typeface="Times New Roman"/>
              </a:rPr>
              <a:t>destruction or </a:t>
            </a:r>
            <a:r>
              <a:rPr lang="en-US" sz="2800" dirty="0">
                <a:solidFill>
                  <a:srgbClr val="00B050"/>
                </a:solidFill>
                <a:latin typeface="Times New Roman"/>
              </a:rPr>
              <a:t>elimination of all living microorganisms</a:t>
            </a:r>
            <a:r>
              <a:rPr lang="en-US" sz="2800" dirty="0" smtClean="0">
                <a:solidFill>
                  <a:srgbClr val="00B050"/>
                </a:solidFill>
                <a:latin typeface="Times New Roman"/>
              </a:rPr>
              <a:t>.</a:t>
            </a:r>
            <a:endParaRPr lang="en-US" sz="2800" dirty="0">
              <a:solidFill>
                <a:srgbClr val="00B050"/>
              </a:solidFill>
              <a:latin typeface="Times New Roman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7211568" y="2060448"/>
            <a:ext cx="6096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38200" y="4114800"/>
                <a:ext cx="7848600" cy="19380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dirty="0" smtClean="0"/>
                  <a:t>Ex</a:t>
                </a:r>
                <a:r>
                  <a:rPr lang="en-US" sz="2800" dirty="0" smtClean="0">
                    <a:latin typeface="Algerian" pitchFamily="82" charset="0"/>
                  </a:rPr>
                  <a:t>:</a:t>
                </a:r>
                <a:r>
                  <a:rPr lang="en-US" dirty="0" smtClean="0">
                    <a:latin typeface="Algerian" pitchFamily="82" charset="0"/>
                  </a:rPr>
                  <a:t> sterilization of </a:t>
                </a:r>
                <a:r>
                  <a:rPr lang="en-US" dirty="0">
                    <a:latin typeface="Algerian" pitchFamily="82" charset="0"/>
                  </a:rPr>
                  <a:t>a parenteral product, particularly </a:t>
                </a:r>
                <a:r>
                  <a:rPr lang="en-US" dirty="0" smtClean="0">
                    <a:latin typeface="Algerian" pitchFamily="82" charset="0"/>
                  </a:rPr>
                  <a:t>steam under pressure</a:t>
                </a:r>
              </a:p>
              <a:p>
                <a:pPr algn="just"/>
                <a:endParaRPr lang="en-US" dirty="0">
                  <a:latin typeface="Algerian" pitchFamily="82" charset="0"/>
                </a:endParaRPr>
              </a:p>
              <a:p>
                <a:pPr algn="just"/>
                <a:endParaRPr lang="en-US" dirty="0" smtClean="0">
                  <a:latin typeface="Algerian" pitchFamily="82" charset="0"/>
                </a:endParaRPr>
              </a:p>
              <a:p>
                <a:pPr algn="just"/>
                <a:r>
                  <a:rPr lang="en-US" dirty="0" smtClean="0">
                    <a:latin typeface="Algerian" pitchFamily="82" charset="0"/>
                  </a:rPr>
                  <a:t>a </a:t>
                </a:r>
                <a:r>
                  <a:rPr lang="en-US" dirty="0">
                    <a:latin typeface="Algerian" pitchFamily="82" charset="0"/>
                  </a:rPr>
                  <a:t>probability of no more </a:t>
                </a:r>
                <a:r>
                  <a:rPr lang="en-US" dirty="0" smtClean="0">
                    <a:latin typeface="Algerian" pitchFamily="82" charset="0"/>
                  </a:rPr>
                  <a:t>than one non-sterile </a:t>
                </a:r>
                <a:r>
                  <a:rPr lang="en-US" dirty="0">
                    <a:latin typeface="Algerian" pitchFamily="82" charset="0"/>
                  </a:rPr>
                  <a:t>unit in a million </a:t>
                </a:r>
                <a:r>
                  <a:rPr lang="en-US" sz="1600" dirty="0">
                    <a:latin typeface="Algerian" pitchFamily="82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000" b="0" i="1" dirty="0" smtClean="0">
                            <a:latin typeface="Cambria Math"/>
                          </a:rPr>
                          <m:t>−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6</m:t>
                        </m:r>
                      </m:sup>
                    </m:sSup>
                    <m:r>
                      <a:rPr lang="en-US" sz="2000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latin typeface="Algerian" pitchFamily="82" charset="0"/>
                  </a:rPr>
                  <a:t>is </a:t>
                </a:r>
                <a:r>
                  <a:rPr lang="en-US" dirty="0" smtClean="0">
                    <a:latin typeface="Algerian" pitchFamily="82" charset="0"/>
                  </a:rPr>
                  <a:t>readily achievable</a:t>
                </a:r>
                <a:r>
                  <a:rPr lang="en-US" dirty="0">
                    <a:latin typeface="Algerian" pitchFamily="82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114800"/>
                <a:ext cx="7848600" cy="1938095"/>
              </a:xfrm>
              <a:prstGeom prst="rect">
                <a:avLst/>
              </a:prstGeom>
              <a:blipFill rotWithShape="1">
                <a:blip r:embed="rId3"/>
                <a:stretch>
                  <a:fillRect l="-1632" t="-3459" r="-1321" b="-4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own Arrow 5"/>
          <p:cNvSpPr/>
          <p:nvPr/>
        </p:nvSpPr>
        <p:spPr>
          <a:xfrm>
            <a:off x="4514850" y="4791239"/>
            <a:ext cx="4953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817049"/>
      </p:ext>
    </p:extLst>
  </p:cSld>
  <p:clrMapOvr>
    <a:masterClrMapping/>
  </p:clrMapOvr>
  <p:transition spd="med" advClick="0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Identifications: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75260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cycle </a:t>
            </a:r>
            <a:r>
              <a:rPr lang="en-US" dirty="0"/>
              <a:t>times </a:t>
            </a:r>
            <a:r>
              <a:rPr lang="en-US" dirty="0" smtClean="0"/>
              <a:t>(maximum temperature </a:t>
            </a:r>
            <a:r>
              <a:rPr lang="en-US" dirty="0"/>
              <a:t>hold </a:t>
            </a:r>
            <a:r>
              <a:rPr lang="en-US" dirty="0" smtClean="0"/>
              <a:t>time)</a:t>
            </a:r>
          </a:p>
          <a:p>
            <a:pPr algn="just"/>
            <a:r>
              <a:rPr lang="en-US" dirty="0" smtClean="0"/>
              <a:t>total </a:t>
            </a:r>
            <a:r>
              <a:rPr lang="en-US" dirty="0"/>
              <a:t>heat input </a:t>
            </a:r>
            <a:r>
              <a:rPr lang="en-US" dirty="0" smtClean="0"/>
              <a:t>(F values)</a:t>
            </a:r>
            <a:endParaRPr lang="en-US" dirty="0"/>
          </a:p>
          <a:p>
            <a:pPr algn="just"/>
            <a:r>
              <a:rPr lang="en-US" dirty="0" smtClean="0"/>
              <a:t>lethal </a:t>
            </a:r>
            <a:r>
              <a:rPr lang="en-US" dirty="0"/>
              <a:t>effect </a:t>
            </a:r>
            <a:r>
              <a:rPr lang="en-US" dirty="0" smtClean="0"/>
              <a:t>(time </a:t>
            </a:r>
            <a:r>
              <a:rPr lang="en-US" dirty="0"/>
              <a:t>during which the </a:t>
            </a:r>
            <a:r>
              <a:rPr lang="en-US" dirty="0" smtClean="0"/>
              <a:t>entire mass </a:t>
            </a:r>
            <a:r>
              <a:rPr lang="en-US" dirty="0"/>
              <a:t>of the material is </a:t>
            </a:r>
            <a:r>
              <a:rPr lang="en-US" dirty="0" smtClean="0"/>
              <a:t>heated).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3126938"/>
            <a:ext cx="8305800" cy="12926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u="sng" dirty="0">
                <a:solidFill>
                  <a:srgbClr val="7030A0"/>
                </a:solidFill>
                <a:latin typeface="Snap ITC" pitchFamily="82" charset="0"/>
              </a:rPr>
              <a:t>Note:</a:t>
            </a:r>
          </a:p>
          <a:p>
            <a:pPr algn="just"/>
            <a:r>
              <a:rPr lang="en-US" dirty="0" smtClean="0"/>
              <a:t>- </a:t>
            </a:r>
            <a:r>
              <a:rPr lang="en-US" dirty="0" smtClean="0">
                <a:latin typeface="Arial Rounded MT Bold" pitchFamily="34" charset="0"/>
              </a:rPr>
              <a:t>The </a:t>
            </a:r>
            <a:r>
              <a:rPr lang="en-US" dirty="0">
                <a:latin typeface="Arial Rounded MT Bold" pitchFamily="34" charset="0"/>
              </a:rPr>
              <a:t>mechanism by which </a:t>
            </a:r>
            <a:r>
              <a:rPr lang="en-US" dirty="0" smtClean="0">
                <a:latin typeface="Arial Rounded MT Bold" pitchFamily="34" charset="0"/>
              </a:rPr>
              <a:t>M.O. </a:t>
            </a:r>
            <a:r>
              <a:rPr lang="en-US" dirty="0">
                <a:latin typeface="Arial Rounded MT Bold" pitchFamily="34" charset="0"/>
              </a:rPr>
              <a:t>are killed by heat is </a:t>
            </a:r>
            <a:r>
              <a:rPr lang="en-US" dirty="0" smtClean="0">
                <a:latin typeface="Arial Rounded MT Bold" pitchFamily="34" charset="0"/>
              </a:rPr>
              <a:t>the </a:t>
            </a:r>
            <a:r>
              <a:rPr lang="en-US" dirty="0">
                <a:latin typeface="Arial Rounded MT Bold" pitchFamily="34" charset="0"/>
              </a:rPr>
              <a:t>coagulation of the </a:t>
            </a:r>
            <a:r>
              <a:rPr lang="en-US" dirty="0" smtClean="0">
                <a:latin typeface="Arial Rounded MT Bold" pitchFamily="34" charset="0"/>
              </a:rPr>
              <a:t>protein </a:t>
            </a:r>
            <a:r>
              <a:rPr lang="en-US" dirty="0">
                <a:latin typeface="Arial Rounded MT Bold" pitchFamily="34" charset="0"/>
              </a:rPr>
              <a:t>of the living cell. </a:t>
            </a:r>
          </a:p>
          <a:p>
            <a:pPr algn="just"/>
            <a:r>
              <a:rPr lang="en-US" dirty="0" smtClean="0"/>
              <a:t>- </a:t>
            </a:r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The </a:t>
            </a:r>
            <a:r>
              <a:rPr lang="en-US" dirty="0">
                <a:solidFill>
                  <a:srgbClr val="00B050"/>
                </a:solidFill>
                <a:latin typeface="Arial Rounded MT Bold" pitchFamily="34" charset="0"/>
              </a:rPr>
              <a:t>temperature required is inversely related to the moisture present.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695825"/>
            <a:ext cx="8077199" cy="1933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308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rism isContent="1"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Dry </a:t>
            </a:r>
            <a:r>
              <a:rPr lang="en-US" dirty="0" smtClean="0">
                <a:solidFill>
                  <a:srgbClr val="FF0000"/>
                </a:solidFill>
              </a:rPr>
              <a:t>Heat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dirty="0" smtClean="0"/>
              <a:t>Substances </a:t>
            </a:r>
            <a:r>
              <a:rPr lang="en-US" dirty="0"/>
              <a:t>that resist </a:t>
            </a:r>
            <a:r>
              <a:rPr lang="en-US" dirty="0" smtClean="0"/>
              <a:t>degradation at temp. above 140°C may </a:t>
            </a:r>
            <a:r>
              <a:rPr lang="en-US" dirty="0"/>
              <a:t>be rendered sterile by means of </a:t>
            </a:r>
            <a:r>
              <a:rPr lang="en-US" dirty="0" smtClean="0"/>
              <a:t>dry heat.</a:t>
            </a:r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 2 </a:t>
            </a:r>
            <a:r>
              <a:rPr lang="en-US" dirty="0" err="1" smtClean="0"/>
              <a:t>hr</a:t>
            </a:r>
            <a:r>
              <a:rPr lang="en-US" dirty="0" smtClean="0"/>
              <a:t> exposure </a:t>
            </a:r>
            <a:r>
              <a:rPr lang="en-US" dirty="0"/>
              <a:t>to a temperature </a:t>
            </a:r>
            <a:r>
              <a:rPr lang="en-US" dirty="0" smtClean="0"/>
              <a:t>of 180°C or </a:t>
            </a:r>
            <a:r>
              <a:rPr lang="en-US" dirty="0"/>
              <a:t>45 min at 260°C </a:t>
            </a:r>
            <a:endParaRPr lang="en-US" dirty="0" smtClean="0"/>
          </a:p>
          <a:p>
            <a:pPr algn="ctr"/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kill </a:t>
            </a:r>
            <a:r>
              <a:rPr lang="en-US" dirty="0"/>
              <a:t>spores as well </a:t>
            </a:r>
            <a:r>
              <a:rPr lang="en-US" dirty="0" smtClean="0"/>
              <a:t>as vegetative </a:t>
            </a:r>
            <a:r>
              <a:rPr lang="en-US" dirty="0"/>
              <a:t>forms of </a:t>
            </a:r>
            <a:r>
              <a:rPr lang="en-US" dirty="0" smtClean="0"/>
              <a:t>all microorganisms.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b="1" u="sng" dirty="0" smtClean="0">
                <a:solidFill>
                  <a:srgbClr val="FF0000"/>
                </a:solidFill>
                <a:latin typeface="Snap ITC" pitchFamily="82" charset="0"/>
              </a:rPr>
              <a:t>Note:</a:t>
            </a:r>
            <a:r>
              <a:rPr lang="en-US" dirty="0" smtClean="0"/>
              <a:t> total </a:t>
            </a:r>
            <a:r>
              <a:rPr lang="en-US" dirty="0"/>
              <a:t>sterilizing cycle time normally </a:t>
            </a:r>
            <a:r>
              <a:rPr lang="en-US" dirty="0" smtClean="0"/>
              <a:t>includes:</a:t>
            </a:r>
          </a:p>
          <a:p>
            <a:pPr marL="0" indent="0">
              <a:buNone/>
            </a:pPr>
            <a:r>
              <a:rPr lang="en-US" dirty="0" smtClean="0"/>
              <a:t>1- reasonable </a:t>
            </a:r>
            <a:r>
              <a:rPr lang="en-US" i="1" dirty="0" smtClean="0"/>
              <a:t>lag </a:t>
            </a:r>
            <a:r>
              <a:rPr lang="en-US" i="1" dirty="0"/>
              <a:t>time </a:t>
            </a:r>
            <a:r>
              <a:rPr lang="en-US" dirty="0"/>
              <a:t>for the substance to </a:t>
            </a:r>
            <a:r>
              <a:rPr lang="en-US" dirty="0" smtClean="0"/>
              <a:t>reach the </a:t>
            </a:r>
            <a:r>
              <a:rPr lang="en-US" dirty="0"/>
              <a:t>sterilizing </a:t>
            </a:r>
            <a:r>
              <a:rPr lang="en-US" dirty="0" smtClean="0"/>
              <a:t>temp. </a:t>
            </a:r>
            <a:r>
              <a:rPr lang="en-US" dirty="0"/>
              <a:t>of the oven </a:t>
            </a:r>
            <a:r>
              <a:rPr lang="en-US" dirty="0" smtClean="0"/>
              <a:t>chamber</a:t>
            </a:r>
          </a:p>
          <a:p>
            <a:pPr marL="0" indent="0">
              <a:buNone/>
            </a:pPr>
            <a:r>
              <a:rPr lang="en-US" dirty="0" smtClean="0"/>
              <a:t>2- appropriate </a:t>
            </a:r>
            <a:r>
              <a:rPr lang="en-US" dirty="0"/>
              <a:t>hold period to achieve </a:t>
            </a:r>
            <a:r>
              <a:rPr lang="en-US" dirty="0" smtClean="0"/>
              <a:t>sterilization </a:t>
            </a:r>
          </a:p>
          <a:p>
            <a:pPr marL="0" indent="0">
              <a:buNone/>
            </a:pPr>
            <a:r>
              <a:rPr lang="en-US" dirty="0" smtClean="0"/>
              <a:t>3- cooling </a:t>
            </a:r>
            <a:r>
              <a:rPr lang="en-US" dirty="0"/>
              <a:t>period for the material to </a:t>
            </a:r>
            <a:r>
              <a:rPr lang="en-US" dirty="0" smtClean="0"/>
              <a:t>return to </a:t>
            </a:r>
            <a:r>
              <a:rPr lang="en-US" dirty="0"/>
              <a:t>room temperature.</a:t>
            </a:r>
          </a:p>
        </p:txBody>
      </p:sp>
      <p:sp>
        <p:nvSpPr>
          <p:cNvPr id="4" name="Down Arrow 3"/>
          <p:cNvSpPr/>
          <p:nvPr/>
        </p:nvSpPr>
        <p:spPr>
          <a:xfrm>
            <a:off x="4419600" y="2438400"/>
            <a:ext cx="5334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4495800" y="3276600"/>
            <a:ext cx="4572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window dir="vert"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Factors in Determining Cycle </a:t>
            </a:r>
            <a:r>
              <a:rPr lang="en-US" i="1" dirty="0" smtClean="0"/>
              <a:t>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7338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2900" dirty="0" smtClean="0">
                <a:solidFill>
                  <a:srgbClr val="00B050"/>
                </a:solidFill>
                <a:latin typeface="Snap ITC" pitchFamily="82" charset="0"/>
              </a:rPr>
              <a:t>The cycle </a:t>
            </a:r>
            <a:r>
              <a:rPr lang="en-US" sz="2900" dirty="0">
                <a:solidFill>
                  <a:srgbClr val="00B050"/>
                </a:solidFill>
                <a:latin typeface="Snap ITC" pitchFamily="82" charset="0"/>
              </a:rPr>
              <a:t>time is composed of three parts: </a:t>
            </a:r>
            <a:endParaRPr lang="en-US" sz="2900" dirty="0" smtClean="0">
              <a:solidFill>
                <a:srgbClr val="00B050"/>
              </a:solidFill>
              <a:latin typeface="Snap ITC" pitchFamily="82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dirty="0" smtClean="0"/>
          </a:p>
          <a:p>
            <a:pPr marL="457200" indent="-457200" algn="just">
              <a:buFont typeface="+mj-lt"/>
              <a:buAutoNum type="arabicPeriod"/>
            </a:pPr>
            <a:endParaRPr lang="en-US" dirty="0" smtClean="0"/>
          </a:p>
          <a:p>
            <a:pPr marL="0" indent="0" algn="just">
              <a:buNone/>
            </a:pPr>
            <a:endParaRPr lang="en-US" dirty="0" smtClean="0">
              <a:solidFill>
                <a:srgbClr val="0070C0"/>
              </a:solidFill>
              <a:latin typeface="Arial Narrow" pitchFamily="34" charset="0"/>
            </a:endParaRPr>
          </a:p>
          <a:p>
            <a:pPr marL="0" indent="0" algn="just">
              <a:buNone/>
            </a:pPr>
            <a:endParaRPr lang="en-US" dirty="0">
              <a:solidFill>
                <a:srgbClr val="0070C0"/>
              </a:solidFill>
              <a:latin typeface="Arial Narrow" pitchFamily="34" charset="0"/>
            </a:endParaRPr>
          </a:p>
          <a:p>
            <a:pPr marL="0" indent="0" algn="just">
              <a:buNone/>
            </a:pPr>
            <a:endParaRPr lang="en-US" dirty="0" smtClean="0">
              <a:solidFill>
                <a:srgbClr val="0070C0"/>
              </a:solidFill>
              <a:latin typeface="Arial Narrow" pitchFamily="34" charset="0"/>
            </a:endParaRPr>
          </a:p>
          <a:p>
            <a:pPr marL="0" indent="0" algn="just">
              <a:buNone/>
            </a:pPr>
            <a:r>
              <a:rPr lang="en-US" b="1" dirty="0" smtClean="0">
                <a:solidFill>
                  <a:srgbClr val="0070C0"/>
                </a:solidFill>
                <a:latin typeface="Arial Narrow" pitchFamily="34" charset="0"/>
              </a:rPr>
              <a:t>The time required </a:t>
            </a:r>
            <a:r>
              <a:rPr lang="en-US" b="1" dirty="0">
                <a:solidFill>
                  <a:srgbClr val="0070C0"/>
                </a:solidFill>
                <a:latin typeface="Arial Narrow" pitchFamily="34" charset="0"/>
              </a:rPr>
              <a:t>for all of the material to "catch up" </a:t>
            </a:r>
            <a:r>
              <a:rPr lang="en-US" b="1" dirty="0" smtClean="0">
                <a:solidFill>
                  <a:srgbClr val="0070C0"/>
                </a:solidFill>
                <a:latin typeface="Arial Narrow" pitchFamily="34" charset="0"/>
              </a:rPr>
              <a:t>with the </a:t>
            </a:r>
            <a:r>
              <a:rPr lang="en-US" b="1" dirty="0">
                <a:solidFill>
                  <a:srgbClr val="0070C0"/>
                </a:solidFill>
                <a:latin typeface="Arial Narrow" pitchFamily="34" charset="0"/>
              </a:rPr>
              <a:t>temperature of the chamber is longer </a:t>
            </a:r>
            <a:r>
              <a:rPr lang="en-US" b="1" dirty="0" smtClean="0">
                <a:solidFill>
                  <a:srgbClr val="0070C0"/>
                </a:solidFill>
                <a:latin typeface="Arial Narrow" pitchFamily="34" charset="0"/>
              </a:rPr>
              <a:t>with: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75847499"/>
              </p:ext>
            </p:extLst>
          </p:nvPr>
        </p:nvGraphicFramePr>
        <p:xfrm>
          <a:off x="533400" y="2514601"/>
          <a:ext cx="78486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508749741"/>
              </p:ext>
            </p:extLst>
          </p:nvPr>
        </p:nvGraphicFramePr>
        <p:xfrm>
          <a:off x="609600" y="5334000"/>
          <a:ext cx="7696200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5500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rism isContent="1" isInverted="1"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i="1" dirty="0"/>
              <a:t>Sterilizer </a:t>
            </a:r>
            <a:r>
              <a:rPr lang="en-US" i="1" dirty="0" smtClean="0"/>
              <a:t>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5410200" cy="5334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Natural convection oven: </a:t>
            </a:r>
            <a:r>
              <a:rPr lang="en-US" dirty="0"/>
              <a:t>c</a:t>
            </a:r>
            <a:r>
              <a:rPr lang="en-US" dirty="0" smtClean="0"/>
              <a:t>irculation depends upon the currents </a:t>
            </a:r>
            <a:r>
              <a:rPr lang="en-US" dirty="0"/>
              <a:t>produced by the rise of hot air </a:t>
            </a:r>
            <a:r>
              <a:rPr lang="en-US" dirty="0" smtClean="0"/>
              <a:t>and fall </a:t>
            </a:r>
            <a:r>
              <a:rPr lang="en-US" dirty="0"/>
              <a:t>of cool air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r>
              <a:rPr lang="en-US" dirty="0" smtClean="0"/>
              <a:t> </a:t>
            </a:r>
          </a:p>
          <a:p>
            <a:pPr marL="0" indent="0" algn="just">
              <a:buNone/>
            </a:pPr>
            <a:r>
              <a:rPr lang="en-US" dirty="0" smtClean="0"/>
              <a:t>easily blocked </a:t>
            </a:r>
            <a:r>
              <a:rPr lang="en-US" dirty="0"/>
              <a:t>with containers, resulting in poor </a:t>
            </a:r>
            <a:r>
              <a:rPr lang="en-US" dirty="0" smtClean="0"/>
              <a:t>heat distribution </a:t>
            </a:r>
            <a:r>
              <a:rPr lang="en-US" dirty="0"/>
              <a:t>efficiency. Differences in </a:t>
            </a:r>
            <a:r>
              <a:rPr lang="en-US" dirty="0" smtClean="0"/>
              <a:t>temp. </a:t>
            </a:r>
            <a:r>
              <a:rPr lang="en-US" dirty="0"/>
              <a:t>of </a:t>
            </a:r>
            <a:r>
              <a:rPr lang="en-US" dirty="0" smtClean="0"/>
              <a:t>20°C </a:t>
            </a:r>
            <a:r>
              <a:rPr lang="en-US" dirty="0"/>
              <a:t>or more may be found in </a:t>
            </a:r>
            <a:r>
              <a:rPr lang="en-US" dirty="0" smtClean="0"/>
              <a:t>different shelf areas.</a:t>
            </a:r>
          </a:p>
          <a:p>
            <a:pPr algn="just"/>
            <a:endParaRPr lang="en-US" dirty="0" smtClean="0"/>
          </a:p>
          <a:p>
            <a:pPr marL="0" indent="0" algn="just">
              <a:buNone/>
            </a:pPr>
            <a:r>
              <a:rPr lang="en-US" dirty="0">
                <a:solidFill>
                  <a:srgbClr val="FF0000"/>
                </a:solidFill>
                <a:latin typeface="Arial Rounded MT Bold" pitchFamily="34" charset="0"/>
              </a:rPr>
              <a:t>Forced convection ovens: </a:t>
            </a:r>
            <a:r>
              <a:rPr lang="en-US" dirty="0"/>
              <a:t>provide a blower </a:t>
            </a:r>
            <a:r>
              <a:rPr lang="en-US" dirty="0" smtClean="0"/>
              <a:t>to circulate </a:t>
            </a:r>
            <a:r>
              <a:rPr lang="en-US" dirty="0"/>
              <a:t>the heated air around the objects in </a:t>
            </a:r>
            <a:r>
              <a:rPr lang="en-US" dirty="0" smtClean="0"/>
              <a:t>the chamber</a:t>
            </a:r>
            <a:r>
              <a:rPr lang="en-US" dirty="0"/>
              <a:t>. Efficiency is greatly improved </a:t>
            </a:r>
            <a:r>
              <a:rPr lang="en-US" dirty="0" smtClean="0"/>
              <a:t>over natural </a:t>
            </a:r>
            <a:r>
              <a:rPr lang="en-US" dirty="0"/>
              <a:t>convection. </a:t>
            </a:r>
            <a:r>
              <a:rPr lang="en-US" dirty="0" smtClean="0"/>
              <a:t>Temp. </a:t>
            </a:r>
            <a:r>
              <a:rPr lang="en-US" dirty="0"/>
              <a:t>differences </a:t>
            </a:r>
            <a:r>
              <a:rPr lang="en-US" dirty="0" smtClean="0"/>
              <a:t>at various </a:t>
            </a:r>
            <a:r>
              <a:rPr lang="en-US" dirty="0"/>
              <a:t>locations on the shelves may be </a:t>
            </a:r>
            <a:r>
              <a:rPr lang="en-US" dirty="0" smtClean="0"/>
              <a:t>reduced to </a:t>
            </a:r>
            <a:r>
              <a:rPr lang="en-US" dirty="0"/>
              <a:t>as low as ± 1 °C. </a:t>
            </a:r>
            <a:endParaRPr lang="en-US" dirty="0" smtClean="0"/>
          </a:p>
          <a:p>
            <a:pPr algn="just"/>
            <a:r>
              <a:rPr lang="en-US" dirty="0" smtClean="0"/>
              <a:t>The </a:t>
            </a:r>
            <a:r>
              <a:rPr lang="en-US" dirty="0"/>
              <a:t>lag times of the load </a:t>
            </a:r>
            <a:r>
              <a:rPr lang="en-US" dirty="0" smtClean="0"/>
              <a:t>material also reduced because fresh </a:t>
            </a:r>
            <a:r>
              <a:rPr lang="en-US" dirty="0"/>
              <a:t>hot air is circulated rapidly around the objects.</a:t>
            </a:r>
          </a:p>
          <a:p>
            <a:pPr algn="just"/>
            <a:endParaRPr lang="en-US" dirty="0" smtClean="0"/>
          </a:p>
          <a:p>
            <a:pPr marL="0" indent="0" algn="just">
              <a:buNone/>
            </a:pPr>
            <a:r>
              <a:rPr lang="en-US" dirty="0">
                <a:solidFill>
                  <a:srgbClr val="FF0000"/>
                </a:solidFill>
                <a:latin typeface="Arial Rounded MT Bold" pitchFamily="34" charset="0"/>
              </a:rPr>
              <a:t>Tunnel unit oven: </a:t>
            </a:r>
            <a:r>
              <a:rPr lang="en-US" dirty="0" smtClean="0"/>
              <a:t>with </a:t>
            </a:r>
            <a:r>
              <a:rPr lang="en-US" dirty="0"/>
              <a:t>a moving belt, </a:t>
            </a:r>
            <a:r>
              <a:rPr lang="en-US" u="sng" dirty="0">
                <a:solidFill>
                  <a:srgbClr val="00B050"/>
                </a:solidFill>
                <a:latin typeface="Arial Rounded MT Bold" pitchFamily="34" charset="0"/>
              </a:rPr>
              <a:t>designed </a:t>
            </a:r>
            <a:r>
              <a:rPr lang="en-US" u="sng" dirty="0" smtClean="0">
                <a:solidFill>
                  <a:srgbClr val="00B050"/>
                </a:solidFill>
                <a:latin typeface="Arial Rounded MT Bold" pitchFamily="34" charset="0"/>
              </a:rPr>
              <a:t>to thermally sterilize glass </a:t>
            </a:r>
            <a:r>
              <a:rPr lang="en-US" u="sng" dirty="0">
                <a:solidFill>
                  <a:srgbClr val="00B050"/>
                </a:solidFill>
                <a:latin typeface="Arial Rounded MT Bold" pitchFamily="34" charset="0"/>
              </a:rPr>
              <a:t>bottles</a:t>
            </a:r>
            <a:r>
              <a:rPr lang="en-US" dirty="0"/>
              <a:t> and similar items as they </a:t>
            </a:r>
            <a:r>
              <a:rPr lang="en-US" dirty="0" smtClean="0"/>
              <a:t>move through </a:t>
            </a:r>
            <a:r>
              <a:rPr lang="en-US" dirty="0"/>
              <a:t>the tunnel. The items are cooled </a:t>
            </a:r>
            <a:r>
              <a:rPr lang="en-US" dirty="0" smtClean="0"/>
              <a:t>with clean </a:t>
            </a:r>
            <a:r>
              <a:rPr lang="en-US" dirty="0"/>
              <a:t>air before they exit the tunnel, usually </a:t>
            </a:r>
            <a:r>
              <a:rPr lang="en-US" dirty="0" smtClean="0"/>
              <a:t>directly into </a:t>
            </a:r>
            <a:r>
              <a:rPr lang="en-US" dirty="0"/>
              <a:t>an aseptic room and linked in a </a:t>
            </a:r>
            <a:r>
              <a:rPr lang="en-US" dirty="0" smtClean="0"/>
              <a:t>continuous line </a:t>
            </a:r>
            <a:r>
              <a:rPr lang="en-US" dirty="0"/>
              <a:t>with a filling machine. </a:t>
            </a:r>
          </a:p>
        </p:txBody>
      </p:sp>
      <p:sp>
        <p:nvSpPr>
          <p:cNvPr id="5" name="Down Arrow 4"/>
          <p:cNvSpPr/>
          <p:nvPr/>
        </p:nvSpPr>
        <p:spPr>
          <a:xfrm>
            <a:off x="3098292" y="1905000"/>
            <a:ext cx="228600" cy="3398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44752"/>
            <a:ext cx="3048000" cy="5124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835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14:flythroug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/>
          <a:lstStyle/>
          <a:p>
            <a:pPr algn="ctr"/>
            <a:r>
              <a:rPr lang="en-US" i="1" dirty="0"/>
              <a:t>Effect on </a:t>
            </a:r>
            <a:r>
              <a:rPr lang="en-US" i="1" dirty="0" smtClean="0"/>
              <a:t>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>
                <a:solidFill>
                  <a:srgbClr val="00B050"/>
                </a:solidFill>
              </a:rPr>
              <a:t>The </a:t>
            </a:r>
            <a:r>
              <a:rPr lang="en-US" dirty="0">
                <a:solidFill>
                  <a:srgbClr val="00B050"/>
                </a:solidFill>
              </a:rPr>
              <a:t>elevated </a:t>
            </a:r>
            <a:r>
              <a:rPr lang="en-US" dirty="0" smtClean="0">
                <a:solidFill>
                  <a:srgbClr val="00B050"/>
                </a:solidFill>
              </a:rPr>
              <a:t>temperatures</a:t>
            </a:r>
            <a:r>
              <a:rPr lang="en-US" dirty="0" smtClean="0"/>
              <a:t> required </a:t>
            </a:r>
            <a:r>
              <a:rPr lang="en-US" dirty="0"/>
              <a:t>for effective hot air sterilization </a:t>
            </a:r>
            <a:r>
              <a:rPr lang="en-US" dirty="0" smtClean="0"/>
              <a:t>in a </a:t>
            </a:r>
            <a:r>
              <a:rPr lang="en-US" dirty="0"/>
              <a:t>reasonable length of time </a:t>
            </a:r>
            <a:r>
              <a:rPr lang="en-US" dirty="0">
                <a:solidFill>
                  <a:srgbClr val="00B050"/>
                </a:solidFill>
              </a:rPr>
              <a:t>have an adverse </a:t>
            </a:r>
            <a:r>
              <a:rPr lang="en-US" dirty="0" smtClean="0">
                <a:solidFill>
                  <a:srgbClr val="00B050"/>
                </a:solidFill>
              </a:rPr>
              <a:t>effect on </a:t>
            </a:r>
            <a:r>
              <a:rPr lang="en-US" dirty="0">
                <a:solidFill>
                  <a:srgbClr val="00B050"/>
                </a:solidFill>
              </a:rPr>
              <a:t>many </a:t>
            </a:r>
            <a:r>
              <a:rPr lang="en-US" dirty="0" smtClean="0">
                <a:solidFill>
                  <a:srgbClr val="00B050"/>
                </a:solidFill>
              </a:rPr>
              <a:t>substances: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Cellulose materials (paper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and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cloth)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begin to char</a:t>
            </a:r>
            <a:r>
              <a:rPr lang="en-US" dirty="0"/>
              <a:t> at a </a:t>
            </a:r>
            <a:r>
              <a:rPr lang="en-US" dirty="0" smtClean="0"/>
              <a:t>temperature of </a:t>
            </a:r>
            <a:r>
              <a:rPr lang="en-US" dirty="0"/>
              <a:t>about </a:t>
            </a:r>
            <a:r>
              <a:rPr lang="en-US" dirty="0" smtClean="0"/>
              <a:t>160°C.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dirty="0" smtClean="0"/>
              <a:t>At </a:t>
            </a:r>
            <a:r>
              <a:rPr lang="en-US" dirty="0"/>
              <a:t>these </a:t>
            </a:r>
            <a:r>
              <a:rPr lang="en-US" dirty="0" smtClean="0"/>
              <a:t>temperatures, many </a:t>
            </a:r>
            <a:r>
              <a:rPr lang="en-US" dirty="0"/>
              <a:t>chemicals are </a:t>
            </a:r>
            <a:r>
              <a:rPr lang="en-US" dirty="0" smtClean="0"/>
              <a:t>decomposed,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rubber</a:t>
            </a:r>
            <a:r>
              <a:rPr lang="en-US" dirty="0" smtClean="0"/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is rapidly oxidized</a:t>
            </a:r>
            <a:r>
              <a:rPr lang="en-US" dirty="0"/>
              <a:t>, and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thermoplastic materials melt</a:t>
            </a:r>
            <a:r>
              <a:rPr lang="en-US" dirty="0" smtClean="0"/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Expansion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of materials</a:t>
            </a:r>
            <a:r>
              <a:rPr lang="en-US" dirty="0"/>
              <a:t> </a:t>
            </a:r>
            <a:r>
              <a:rPr lang="en-US" dirty="0" smtClean="0"/>
              <a:t>that heated </a:t>
            </a:r>
            <a:r>
              <a:rPr lang="en-US" dirty="0"/>
              <a:t>from room </a:t>
            </a:r>
            <a:r>
              <a:rPr lang="en-US" dirty="0" smtClean="0"/>
              <a:t>to sterilizing temperatures, glassware must </a:t>
            </a:r>
            <a:r>
              <a:rPr lang="en-US" dirty="0"/>
              <a:t>not be wedged tightly in the oven </a:t>
            </a:r>
            <a:r>
              <a:rPr lang="en-US" dirty="0" smtClean="0"/>
              <a:t>chamber,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containers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for oils </a:t>
            </a:r>
            <a:r>
              <a:rPr lang="en-US" dirty="0"/>
              <a:t>must be large enough </a:t>
            </a:r>
            <a:r>
              <a:rPr lang="en-US" dirty="0" smtClean="0"/>
              <a:t>to permit </a:t>
            </a:r>
            <a:r>
              <a:rPr lang="en-US" dirty="0"/>
              <a:t>expansion of the </a:t>
            </a:r>
            <a:r>
              <a:rPr lang="en-US" dirty="0" smtClean="0"/>
              <a:t>oil.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736325"/>
      </p:ext>
    </p:extLst>
  </p:cSld>
  <p:clrMapOvr>
    <a:masterClrMapping/>
  </p:clrMapOvr>
  <p:transition spd="med" advClick="0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Berlin Sans FB Demi" pitchFamily="34" charset="0"/>
              </a:rPr>
              <a:t>This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Berlin Sans FB Demi" pitchFamily="34" charset="0"/>
              </a:rPr>
              <a:t>method of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Berlin Sans FB Demi" pitchFamily="34" charset="0"/>
              </a:rPr>
              <a:t>sterilization is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Berlin Sans FB Demi" pitchFamily="34" charset="0"/>
              </a:rPr>
              <a:t>reserved largely for glassware,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Berlin Sans FB Demi" pitchFamily="34" charset="0"/>
              </a:rPr>
              <a:t>metalware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Berlin Sans FB Demi" pitchFamily="34" charset="0"/>
              </a:rPr>
              <a:t>, and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Berlin Sans FB Demi" pitchFamily="34" charset="0"/>
              </a:rPr>
              <a:t>anhydrous oils</a:t>
            </a:r>
            <a:r>
              <a:rPr lang="en-US" dirty="0"/>
              <a:t> and chemicals that </a:t>
            </a:r>
            <a:r>
              <a:rPr lang="en-US" dirty="0" smtClean="0"/>
              <a:t>can</a:t>
            </a:r>
            <a:r>
              <a:rPr lang="en-US" dirty="0"/>
              <a:t> withstand the elevated temperature </a:t>
            </a:r>
            <a:r>
              <a:rPr lang="en-US" dirty="0" smtClean="0"/>
              <a:t>ranges without </a:t>
            </a:r>
            <a:r>
              <a:rPr lang="en-US" dirty="0"/>
              <a:t>degradation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Anhydrous state </a:t>
            </a:r>
            <a:r>
              <a:rPr lang="en-US" dirty="0"/>
              <a:t>achieved </a:t>
            </a:r>
            <a:r>
              <a:rPr lang="en-US" dirty="0" smtClean="0"/>
              <a:t>to </a:t>
            </a:r>
            <a:r>
              <a:rPr lang="en-US" dirty="0"/>
              <a:t>provide dry glassware and </a:t>
            </a:r>
            <a:r>
              <a:rPr lang="en-US" dirty="0" err="1" smtClean="0"/>
              <a:t>metalware</a:t>
            </a:r>
            <a:r>
              <a:rPr lang="en-US" dirty="0" smtClean="0"/>
              <a:t> </a:t>
            </a:r>
            <a:r>
              <a:rPr lang="en-US" dirty="0"/>
              <a:t>at </a:t>
            </a:r>
            <a:r>
              <a:rPr lang="en-US" dirty="0" smtClean="0"/>
              <a:t>the end </a:t>
            </a:r>
            <a:r>
              <a:rPr lang="en-US" dirty="0"/>
              <a:t>of an adequate heating cycle</a:t>
            </a:r>
            <a:r>
              <a:rPr lang="en-US" dirty="0" smtClean="0"/>
              <a:t>.</a:t>
            </a:r>
          </a:p>
          <a:p>
            <a:pPr marL="0" indent="0" algn="ctr">
              <a:buNone/>
            </a:pPr>
            <a:endParaRPr lang="en-US" dirty="0"/>
          </a:p>
          <a:p>
            <a:pPr marL="457200" indent="-457200" algn="just">
              <a:buFont typeface="+mj-lt"/>
              <a:buAutoNum type="arabicPeriod" startAt="2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Berlin Sans FB Demi" pitchFamily="34" charset="0"/>
              </a:rPr>
              <a:t>Dry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Berlin Sans FB Demi" pitchFamily="34" charset="0"/>
              </a:rPr>
              <a:t>heat effectively destroys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Berlin Sans FB Demi" pitchFamily="34" charset="0"/>
              </a:rPr>
              <a:t>pyrogens</a:t>
            </a:r>
            <a:r>
              <a:rPr lang="en-US" dirty="0" smtClean="0"/>
              <a:t>, usually </a:t>
            </a:r>
            <a:r>
              <a:rPr lang="en-US" dirty="0"/>
              <a:t>requiring about twice the hold time </a:t>
            </a:r>
            <a:r>
              <a:rPr lang="en-US" dirty="0" smtClean="0"/>
              <a:t>for sterilization</a:t>
            </a:r>
            <a:r>
              <a:rPr lang="en-US" dirty="0"/>
              <a:t>.</a:t>
            </a:r>
          </a:p>
        </p:txBody>
      </p:sp>
      <p:sp>
        <p:nvSpPr>
          <p:cNvPr id="4" name="Down Arrow 3"/>
          <p:cNvSpPr/>
          <p:nvPr/>
        </p:nvSpPr>
        <p:spPr>
          <a:xfrm>
            <a:off x="4440936" y="3276600"/>
            <a:ext cx="4572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88236" y="990600"/>
            <a:ext cx="55626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Snap ITC" pitchFamily="82" charset="0"/>
              </a:rPr>
              <a:t>Advantage of dry heat: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7985903"/>
      </p:ext>
    </p:extLst>
  </p:cSld>
  <p:clrMapOvr>
    <a:masterClrMapping/>
  </p:clrMapOvr>
  <p:transition spd="med" advClick="0"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Conditions to </a:t>
            </a:r>
            <a:r>
              <a:rPr lang="en-US" dirty="0"/>
              <a:t>maintain a </a:t>
            </a:r>
            <a:r>
              <a:rPr lang="en-US" dirty="0" smtClean="0"/>
              <a:t>sterility </a:t>
            </a:r>
            <a:r>
              <a:rPr lang="en-US" dirty="0"/>
              <a:t>after sterilization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533400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smtClean="0"/>
              <a:t>Environmental </a:t>
            </a:r>
            <a:r>
              <a:rPr lang="en-US" dirty="0"/>
              <a:t>contamination must be </a:t>
            </a:r>
            <a:r>
              <a:rPr lang="en-US" dirty="0" smtClean="0"/>
              <a:t>excluded: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43678958"/>
              </p:ext>
            </p:extLst>
          </p:nvPr>
        </p:nvGraphicFramePr>
        <p:xfrm>
          <a:off x="533400" y="2819400"/>
          <a:ext cx="7924800" cy="259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3403028"/>
      </p:ext>
    </p:extLst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8763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3085479"/>
      </p:ext>
    </p:extLst>
  </p:cSld>
  <p:clrMapOvr>
    <a:masterClrMapping/>
  </p:clrMapOvr>
  <p:transition spd="med" advClick="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14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>
                <a:latin typeface="Broadway" pitchFamily="82" charset="0"/>
              </a:rPr>
              <a:t>Aseptic</a:t>
            </a:r>
            <a:endParaRPr lang="en-US" dirty="0">
              <a:latin typeface="Broadway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057400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smtClean="0"/>
              <a:t>Indicates </a:t>
            </a:r>
            <a:r>
              <a:rPr lang="en-US" dirty="0"/>
              <a:t>a controlled </a:t>
            </a:r>
            <a:r>
              <a:rPr lang="en-US" dirty="0" smtClean="0"/>
              <a:t>process or </a:t>
            </a:r>
            <a:r>
              <a:rPr lang="en-US" dirty="0"/>
              <a:t>condition in which the level of </a:t>
            </a:r>
            <a:r>
              <a:rPr lang="en-US" dirty="0" smtClean="0"/>
              <a:t>microbial contamination </a:t>
            </a:r>
            <a:r>
              <a:rPr lang="en-US" dirty="0"/>
              <a:t>is reduced to the degree that </a:t>
            </a:r>
            <a:r>
              <a:rPr lang="en-US" dirty="0" smtClean="0"/>
              <a:t>microorganisms can </a:t>
            </a:r>
            <a:r>
              <a:rPr lang="en-US" dirty="0"/>
              <a:t>be excluded from a </a:t>
            </a:r>
            <a:r>
              <a:rPr lang="en-US" dirty="0" smtClean="0"/>
              <a:t>product during </a:t>
            </a:r>
            <a:r>
              <a:rPr lang="en-US" dirty="0"/>
              <a:t>processing. 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It </a:t>
            </a:r>
            <a:r>
              <a:rPr lang="en-US" dirty="0">
                <a:solidFill>
                  <a:srgbClr val="FF0000"/>
                </a:solidFill>
              </a:rPr>
              <a:t>describes an "</a:t>
            </a:r>
            <a:r>
              <a:rPr lang="en-US" dirty="0" smtClean="0">
                <a:solidFill>
                  <a:srgbClr val="FF0000"/>
                </a:solidFill>
              </a:rPr>
              <a:t>apparently“ sterile </a:t>
            </a:r>
            <a:r>
              <a:rPr lang="en-US" dirty="0">
                <a:solidFill>
                  <a:srgbClr val="FF0000"/>
                </a:solidFill>
              </a:rPr>
              <a:t>state.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3962400"/>
            <a:ext cx="8001000" cy="240065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B050"/>
                </a:solidFill>
                <a:latin typeface="Berlin Sans FB Demi" pitchFamily="34" charset="0"/>
              </a:rPr>
              <a:t>Important note: </a:t>
            </a:r>
            <a:r>
              <a:rPr lang="en-US" dirty="0" smtClean="0">
                <a:latin typeface="Berlin Sans FB Demi" pitchFamily="34" charset="0"/>
              </a:rPr>
              <a:t>It </a:t>
            </a:r>
            <a:r>
              <a:rPr lang="en-US" dirty="0">
                <a:latin typeface="Berlin Sans FB Demi" pitchFamily="34" charset="0"/>
              </a:rPr>
              <a:t>is </a:t>
            </a:r>
            <a:r>
              <a:rPr lang="en-US" dirty="0" smtClean="0">
                <a:latin typeface="Berlin Sans FB Demi" pitchFamily="34" charset="0"/>
              </a:rPr>
              <a:t>necessary </a:t>
            </a:r>
            <a:r>
              <a:rPr lang="en-US" dirty="0">
                <a:latin typeface="Berlin Sans FB Demi" pitchFamily="34" charset="0"/>
              </a:rPr>
              <a:t>to </a:t>
            </a:r>
            <a:r>
              <a:rPr lang="en-US" dirty="0" smtClean="0">
                <a:latin typeface="Berlin Sans FB Demi" pitchFamily="34" charset="0"/>
              </a:rPr>
              <a:t>compromise </a:t>
            </a:r>
            <a:r>
              <a:rPr lang="en-US" dirty="0">
                <a:latin typeface="Berlin Sans FB Demi" pitchFamily="34" charset="0"/>
              </a:rPr>
              <a:t>between </a:t>
            </a:r>
            <a:r>
              <a:rPr lang="en-US" dirty="0" smtClean="0">
                <a:latin typeface="Berlin Sans FB Demi" pitchFamily="34" charset="0"/>
              </a:rPr>
              <a:t>most effective sterilization procedure </a:t>
            </a:r>
            <a:r>
              <a:rPr lang="en-US" dirty="0">
                <a:latin typeface="Berlin Sans FB Demi" pitchFamily="34" charset="0"/>
              </a:rPr>
              <a:t>and </a:t>
            </a:r>
            <a:r>
              <a:rPr lang="en-US" dirty="0" smtClean="0">
                <a:latin typeface="Berlin Sans FB Demi" pitchFamily="34" charset="0"/>
              </a:rPr>
              <a:t>one that </a:t>
            </a:r>
            <a:r>
              <a:rPr lang="en-US" dirty="0">
                <a:latin typeface="Berlin Sans FB Demi" pitchFamily="34" charset="0"/>
              </a:rPr>
              <a:t>will not have a significant adverse </a:t>
            </a:r>
            <a:r>
              <a:rPr lang="en-US" dirty="0" smtClean="0">
                <a:latin typeface="Berlin Sans FB Demi" pitchFamily="34" charset="0"/>
              </a:rPr>
              <a:t>effect upon </a:t>
            </a:r>
            <a:r>
              <a:rPr lang="en-US" dirty="0">
                <a:latin typeface="Berlin Sans FB Demi" pitchFamily="34" charset="0"/>
              </a:rPr>
              <a:t>the material to be sterilized</a:t>
            </a:r>
            <a:r>
              <a:rPr lang="en-US" dirty="0" smtClean="0">
                <a:latin typeface="Berlin Sans FB Demi" pitchFamily="34" charset="0"/>
              </a:rPr>
              <a:t>.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>
                <a:solidFill>
                  <a:srgbClr val="00B050"/>
                </a:solidFill>
                <a:latin typeface="Bernard MT Condensed" pitchFamily="18" charset="0"/>
              </a:rPr>
              <a:t>For example</a:t>
            </a:r>
            <a:r>
              <a:rPr lang="en-US" dirty="0" smtClean="0"/>
              <a:t>, adding </a:t>
            </a:r>
            <a:r>
              <a:rPr lang="en-US" dirty="0"/>
              <a:t>an antibacterial </a:t>
            </a:r>
            <a:r>
              <a:rPr lang="en-US" dirty="0" smtClean="0"/>
              <a:t>agent to </a:t>
            </a:r>
            <a:r>
              <a:rPr lang="en-US" dirty="0"/>
              <a:t>a thermally sensitive product to enhance </a:t>
            </a:r>
            <a:r>
              <a:rPr lang="en-US" dirty="0" smtClean="0"/>
              <a:t>the effectiveness </a:t>
            </a:r>
            <a:r>
              <a:rPr lang="en-US" dirty="0"/>
              <a:t>of a </a:t>
            </a:r>
            <a:r>
              <a:rPr lang="en-US" dirty="0" smtClean="0"/>
              <a:t>low-temperature sterilization process</a:t>
            </a:r>
            <a:r>
              <a:rPr lang="en-US" dirty="0"/>
              <a:t>; thereby decomposition is </a:t>
            </a:r>
            <a:r>
              <a:rPr lang="en-US" dirty="0" smtClean="0"/>
              <a:t>prevented while </a:t>
            </a:r>
            <a:r>
              <a:rPr lang="en-US" dirty="0"/>
              <a:t>the combined effect of the </a:t>
            </a:r>
            <a:r>
              <a:rPr lang="en-US" dirty="0" smtClean="0"/>
              <a:t>antibacterial and </a:t>
            </a:r>
            <a:r>
              <a:rPr lang="en-US" dirty="0"/>
              <a:t>the heat </a:t>
            </a:r>
            <a:r>
              <a:rPr lang="en-US" dirty="0" smtClean="0"/>
              <a:t>provide reasonable </a:t>
            </a:r>
            <a:r>
              <a:rPr lang="en-US" dirty="0"/>
              <a:t>assurance </a:t>
            </a:r>
            <a:r>
              <a:rPr lang="en-US" dirty="0" smtClean="0"/>
              <a:t>that the </a:t>
            </a:r>
            <a:r>
              <a:rPr lang="en-US" dirty="0"/>
              <a:t>product will be sterilized.</a:t>
            </a:r>
          </a:p>
        </p:txBody>
      </p:sp>
    </p:spTree>
    <p:extLst>
      <p:ext uri="{BB962C8B-B14F-4D97-AF65-F5344CB8AC3E}">
        <p14:creationId xmlns:p14="http://schemas.microsoft.com/office/powerpoint/2010/main" val="3756989778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35052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lvl="0" indent="0" algn="ctr">
              <a:buClr>
                <a:srgbClr val="93A299"/>
              </a:buClr>
              <a:buNone/>
            </a:pPr>
            <a:r>
              <a:rPr lang="en-US" sz="2800" b="1" dirty="0">
                <a:solidFill>
                  <a:srgbClr val="7030A0"/>
                </a:solidFill>
                <a:latin typeface="Berlin Sans FB Demi" pitchFamily="34" charset="0"/>
              </a:rPr>
              <a:t>Microorganisms exhibit varying resistance </a:t>
            </a:r>
            <a:r>
              <a:rPr lang="en-US" sz="2800" b="1" dirty="0" smtClean="0">
                <a:solidFill>
                  <a:srgbClr val="7030A0"/>
                </a:solidFill>
                <a:latin typeface="Berlin Sans FB Demi" pitchFamily="34" charset="0"/>
              </a:rPr>
              <a:t>to sterilization </a:t>
            </a:r>
            <a:r>
              <a:rPr lang="en-US" sz="2800" b="1" dirty="0">
                <a:solidFill>
                  <a:srgbClr val="7030A0"/>
                </a:solidFill>
                <a:latin typeface="Berlin Sans FB Demi" pitchFamily="34" charset="0"/>
              </a:rPr>
              <a:t>procedures</a:t>
            </a:r>
            <a:r>
              <a:rPr lang="en-US" sz="2800" b="1" dirty="0" smtClean="0">
                <a:solidFill>
                  <a:srgbClr val="7030A0"/>
                </a:solidFill>
                <a:latin typeface="Berlin Sans FB Demi" pitchFamily="34" charset="0"/>
              </a:rPr>
              <a:t>.</a:t>
            </a:r>
            <a:r>
              <a:rPr lang="en-US" sz="2800" b="1" dirty="0">
                <a:solidFill>
                  <a:srgbClr val="7030A0"/>
                </a:solidFill>
                <a:latin typeface="Berlin Sans FB Demi" pitchFamily="34" charset="0"/>
              </a:rPr>
              <a:t> </a:t>
            </a:r>
            <a:endParaRPr lang="en-US" sz="2800" b="1" dirty="0" smtClean="0">
              <a:solidFill>
                <a:srgbClr val="7030A0"/>
              </a:solidFill>
              <a:latin typeface="Berlin Sans FB Demi" pitchFamily="34" charset="0"/>
            </a:endParaRPr>
          </a:p>
          <a:p>
            <a:pPr marL="0" indent="0" algn="just">
              <a:buClr>
                <a:srgbClr val="93A299"/>
              </a:buClr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For </a:t>
            </a:r>
            <a:r>
              <a:rPr lang="en-US" b="1" u="sng" dirty="0">
                <a:solidFill>
                  <a:srgbClr val="FF0000"/>
                </a:solidFill>
              </a:rPr>
              <a:t>example: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sz="2200" b="1" dirty="0">
                <a:latin typeface="Arial Narrow" pitchFamily="34" charset="0"/>
              </a:rPr>
              <a:t>spores, the form that preserves certain organisms during adverse conditions, are more resistant than vegetative forms of the organism.</a:t>
            </a:r>
          </a:p>
          <a:p>
            <a:pPr marL="0" lvl="0" indent="0" algn="just">
              <a:buClr>
                <a:srgbClr val="93A299"/>
              </a:buClr>
              <a:buNone/>
            </a:pPr>
            <a:endParaRPr lang="en-US" sz="2200" dirty="0" smtClean="0">
              <a:solidFill>
                <a:srgbClr val="292934"/>
              </a:solidFill>
              <a:latin typeface="Arial Narrow" pitchFamily="34" charset="0"/>
            </a:endParaRPr>
          </a:p>
          <a:p>
            <a:pPr marL="0" lvl="0" indent="0" algn="just">
              <a:buClr>
                <a:srgbClr val="93A299"/>
              </a:buClr>
              <a:buNone/>
            </a:pPr>
            <a:r>
              <a:rPr lang="en-US" sz="2300" dirty="0" smtClean="0">
                <a:solidFill>
                  <a:srgbClr val="292934"/>
                </a:solidFill>
              </a:rPr>
              <a:t>The </a:t>
            </a:r>
            <a:r>
              <a:rPr lang="en-US" sz="2300" dirty="0">
                <a:solidFill>
                  <a:srgbClr val="292934"/>
                </a:solidFill>
              </a:rPr>
              <a:t>conditions required for a sterilization process must be planned to be lethal to the most resistant spores of </a:t>
            </a:r>
            <a:r>
              <a:rPr lang="en-US" sz="2300" dirty="0" smtClean="0">
                <a:solidFill>
                  <a:srgbClr val="292934"/>
                </a:solidFill>
              </a:rPr>
              <a:t>microorganisms, </a:t>
            </a:r>
            <a:r>
              <a:rPr lang="en-US" sz="2300" dirty="0">
                <a:solidFill>
                  <a:srgbClr val="292934"/>
                </a:solidFill>
              </a:rPr>
              <a:t>with additional treatment designed to provide a margin of safety against a sterilization failure</a:t>
            </a:r>
            <a:r>
              <a:rPr lang="en-US" sz="2300" dirty="0" smtClean="0">
                <a:solidFill>
                  <a:srgbClr val="292934"/>
                </a:solidFill>
              </a:rPr>
              <a:t>.</a:t>
            </a:r>
          </a:p>
          <a:p>
            <a:pPr marL="0" lvl="0" indent="0" algn="just">
              <a:buClr>
                <a:srgbClr val="93A299"/>
              </a:buClr>
              <a:buNone/>
            </a:pPr>
            <a:endParaRPr lang="en-US" sz="2300" dirty="0" smtClean="0">
              <a:solidFill>
                <a:srgbClr val="292934"/>
              </a:solidFill>
            </a:endParaRPr>
          </a:p>
          <a:p>
            <a:pPr marL="0" lvl="0" indent="0" algn="ctr">
              <a:buClr>
                <a:srgbClr val="93A299"/>
              </a:buClr>
              <a:buNone/>
            </a:pPr>
            <a:r>
              <a:rPr lang="en-US" sz="2300" dirty="0" smtClean="0">
                <a:solidFill>
                  <a:srgbClr val="0070C0"/>
                </a:solidFill>
                <a:latin typeface="Eras Bold ITC" pitchFamily="34" charset="0"/>
              </a:rPr>
              <a:t>Putting </a:t>
            </a:r>
            <a:r>
              <a:rPr lang="en-US" sz="2300" dirty="0">
                <a:solidFill>
                  <a:srgbClr val="0070C0"/>
                </a:solidFill>
                <a:latin typeface="Eras Bold ITC" pitchFamily="34" charset="0"/>
              </a:rPr>
              <a:t>principles of microbial death and their relationship to validation of sterilization </a:t>
            </a:r>
            <a:r>
              <a:rPr lang="en-US" sz="2300" dirty="0" smtClean="0">
                <a:solidFill>
                  <a:srgbClr val="0070C0"/>
                </a:solidFill>
                <a:latin typeface="Eras Bold ITC" pitchFamily="34" charset="0"/>
              </a:rPr>
              <a:t>processes.</a:t>
            </a:r>
            <a:endParaRPr lang="en-US" sz="2300" dirty="0">
              <a:solidFill>
                <a:srgbClr val="0070C0"/>
              </a:solidFill>
              <a:latin typeface="Eras Bold ITC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" y="4114800"/>
            <a:ext cx="8305800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own Arrow 5"/>
          <p:cNvSpPr/>
          <p:nvPr/>
        </p:nvSpPr>
        <p:spPr>
          <a:xfrm>
            <a:off x="4191000" y="1752600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4209288" y="2895600"/>
            <a:ext cx="3048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109743"/>
      </p:ext>
    </p:extLst>
  </p:cSld>
  <p:clrMapOvr>
    <a:masterClrMapping/>
  </p:clrMapOvr>
  <p:transition spd="med" advClick="0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Validation of </a:t>
            </a:r>
            <a:r>
              <a:rPr lang="en-US" b="1" dirty="0" smtClean="0">
                <a:solidFill>
                  <a:srgbClr val="FF0000"/>
                </a:solidFill>
              </a:rPr>
              <a:t>Sterilization Processes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534400" cy="3810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200" dirty="0" smtClean="0">
                <a:solidFill>
                  <a:srgbClr val="0070C0"/>
                </a:solidFill>
                <a:latin typeface="Berlin Sans FB Demi" pitchFamily="34" charset="0"/>
              </a:rPr>
              <a:t>Different types of sterilization </a:t>
            </a:r>
            <a:r>
              <a:rPr lang="en-US" sz="2200" dirty="0">
                <a:solidFill>
                  <a:srgbClr val="0070C0"/>
                </a:solidFill>
                <a:latin typeface="Berlin Sans FB Demi" pitchFamily="34" charset="0"/>
              </a:rPr>
              <a:t>processes </a:t>
            </a:r>
            <a:endParaRPr lang="en-US" sz="2200" dirty="0" smtClean="0">
              <a:solidFill>
                <a:srgbClr val="0070C0"/>
              </a:solidFill>
              <a:latin typeface="Berlin Sans FB Demi" pitchFamily="34" charset="0"/>
            </a:endParaRPr>
          </a:p>
          <a:p>
            <a:pPr marL="0" indent="0" algn="ctr">
              <a:buNone/>
            </a:pPr>
            <a:r>
              <a:rPr lang="en-US" sz="2200" dirty="0" smtClean="0">
                <a:solidFill>
                  <a:srgbClr val="0070C0"/>
                </a:solidFill>
                <a:latin typeface="Berlin Sans FB Demi" pitchFamily="34" charset="0"/>
              </a:rPr>
              <a:t>(</a:t>
            </a:r>
            <a:r>
              <a:rPr lang="en-US" sz="2200" dirty="0">
                <a:solidFill>
                  <a:srgbClr val="0070C0"/>
                </a:solidFill>
                <a:latin typeface="Berlin Sans FB Demi" pitchFamily="34" charset="0"/>
              </a:rPr>
              <a:t>thermal, </a:t>
            </a:r>
            <a:r>
              <a:rPr lang="en-US" sz="2200" dirty="0" smtClean="0">
                <a:solidFill>
                  <a:srgbClr val="0070C0"/>
                </a:solidFill>
                <a:latin typeface="Berlin Sans FB Demi" pitchFamily="34" charset="0"/>
              </a:rPr>
              <a:t>chemical, radiation</a:t>
            </a:r>
            <a:r>
              <a:rPr lang="en-US" sz="2200" dirty="0">
                <a:solidFill>
                  <a:srgbClr val="0070C0"/>
                </a:solidFill>
                <a:latin typeface="Berlin Sans FB Demi" pitchFamily="34" charset="0"/>
              </a:rPr>
              <a:t>, and filtration</a:t>
            </a:r>
            <a:r>
              <a:rPr lang="en-US" sz="2200" dirty="0" smtClean="0">
                <a:solidFill>
                  <a:srgbClr val="0070C0"/>
                </a:solidFill>
                <a:latin typeface="Berlin Sans FB Demi" pitchFamily="34" charset="0"/>
              </a:rPr>
              <a:t>)</a:t>
            </a:r>
          </a:p>
          <a:p>
            <a:pPr marL="0" indent="0" algn="just">
              <a:buNone/>
            </a:pPr>
            <a:endParaRPr lang="en-US" sz="2200" dirty="0" smtClean="0">
              <a:latin typeface="Berlin Sans FB Demi" pitchFamily="34" charset="0"/>
            </a:endParaRPr>
          </a:p>
          <a:p>
            <a:pPr marL="0" indent="0" algn="ctr">
              <a:buNone/>
            </a:pPr>
            <a:r>
              <a:rPr lang="en-US" sz="2000" dirty="0" smtClean="0">
                <a:latin typeface="Bernard MT Condensed" pitchFamily="18" charset="0"/>
              </a:rPr>
              <a:t>Designed </a:t>
            </a:r>
            <a:r>
              <a:rPr lang="en-US" sz="2000" dirty="0">
                <a:latin typeface="Bernard MT Condensed" pitchFamily="18" charset="0"/>
              </a:rPr>
              <a:t>to </a:t>
            </a:r>
            <a:r>
              <a:rPr lang="en-US" sz="2000" dirty="0" smtClean="0">
                <a:latin typeface="Bernard MT Condensed" pitchFamily="18" charset="0"/>
              </a:rPr>
              <a:t>destroy or eliminate microbiologic </a:t>
            </a:r>
            <a:r>
              <a:rPr lang="en-US" sz="2000" dirty="0">
                <a:latin typeface="Bernard MT Condensed" pitchFamily="18" charset="0"/>
              </a:rPr>
              <a:t>contaminants </a:t>
            </a:r>
            <a:r>
              <a:rPr lang="en-US" sz="2000" dirty="0" smtClean="0">
                <a:latin typeface="Bernard MT Condensed" pitchFamily="18" charset="0"/>
              </a:rPr>
              <a:t>present in </a:t>
            </a:r>
            <a:r>
              <a:rPr lang="en-US" sz="2000" dirty="0">
                <a:latin typeface="Bernard MT Condensed" pitchFamily="18" charset="0"/>
              </a:rPr>
              <a:t>a product</a:t>
            </a:r>
            <a:r>
              <a:rPr lang="en-US" sz="2000" dirty="0" smtClean="0">
                <a:latin typeface="Bernard MT Condensed" pitchFamily="18" charset="0"/>
              </a:rPr>
              <a:t>.</a:t>
            </a:r>
          </a:p>
          <a:p>
            <a:pPr marL="0" indent="0" algn="ctr">
              <a:buNone/>
            </a:pPr>
            <a:endParaRPr lang="en-US" sz="2000" dirty="0" smtClean="0">
              <a:latin typeface="Bernard MT Condensed" pitchFamily="18" charset="0"/>
            </a:endParaRPr>
          </a:p>
          <a:p>
            <a:pPr marL="0" indent="0" algn="just">
              <a:buNone/>
            </a:pPr>
            <a:r>
              <a:rPr lang="en-US" sz="2000" dirty="0" smtClean="0"/>
              <a:t>The </a:t>
            </a:r>
            <a:r>
              <a:rPr lang="en-US" sz="2000" dirty="0">
                <a:solidFill>
                  <a:srgbClr val="FF0000"/>
                </a:solidFill>
                <a:latin typeface="Eras Bold ITC" pitchFamily="34" charset="0"/>
              </a:rPr>
              <a:t>official test for sterility</a:t>
            </a:r>
            <a:r>
              <a:rPr lang="en-US" sz="2000" dirty="0"/>
              <a:t> of </a:t>
            </a:r>
            <a:r>
              <a:rPr lang="en-US" sz="2000" dirty="0" smtClean="0"/>
              <a:t>the product </a:t>
            </a:r>
            <a:r>
              <a:rPr lang="en-US" sz="2000" dirty="0"/>
              <a:t>is a </a:t>
            </a:r>
            <a:r>
              <a:rPr lang="en-US" sz="2000" dirty="0">
                <a:solidFill>
                  <a:srgbClr val="FF0000"/>
                </a:solidFill>
                <a:latin typeface="Eras Bold ITC" pitchFamily="34" charset="0"/>
              </a:rPr>
              <a:t>destructive test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on </a:t>
            </a:r>
            <a:r>
              <a:rPr lang="en-US" sz="2000" dirty="0" smtClean="0"/>
              <a:t>a selected sample             proving </a:t>
            </a:r>
            <a:r>
              <a:rPr lang="en-US" sz="2000" dirty="0"/>
              <a:t>that all units of </a:t>
            </a:r>
            <a:r>
              <a:rPr lang="en-US" sz="2000" dirty="0" smtClean="0"/>
              <a:t>a product </a:t>
            </a:r>
            <a:r>
              <a:rPr lang="en-US" sz="2000" dirty="0"/>
              <a:t>are sterile must involve the </a:t>
            </a:r>
            <a:r>
              <a:rPr lang="en-US" sz="2000" dirty="0" smtClean="0"/>
              <a:t>employment of </a:t>
            </a:r>
            <a:r>
              <a:rPr lang="en-US" sz="2000" dirty="0"/>
              <a:t>probability statistics. </a:t>
            </a:r>
            <a:endParaRPr lang="en-US" sz="2000" dirty="0" smtClean="0"/>
          </a:p>
          <a:p>
            <a:pPr marL="0" indent="0" algn="just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>
                <a:solidFill>
                  <a:srgbClr val="7030A0"/>
                </a:solidFill>
                <a:latin typeface="Eras Bold ITC" pitchFamily="34" charset="0"/>
              </a:rPr>
              <a:t>The </a:t>
            </a:r>
            <a:r>
              <a:rPr lang="en-US" sz="2000" dirty="0">
                <a:solidFill>
                  <a:srgbClr val="7030A0"/>
                </a:solidFill>
                <a:latin typeface="Eras Bold ITC" pitchFamily="34" charset="0"/>
              </a:rPr>
              <a:t>statistics of </a:t>
            </a:r>
            <a:r>
              <a:rPr lang="en-US" sz="2000" dirty="0" smtClean="0">
                <a:solidFill>
                  <a:srgbClr val="7030A0"/>
                </a:solidFill>
                <a:latin typeface="Eras Bold ITC" pitchFamily="34" charset="0"/>
              </a:rPr>
              <a:t>probability depend on: </a:t>
            </a:r>
          </a:p>
        </p:txBody>
      </p:sp>
      <p:sp>
        <p:nvSpPr>
          <p:cNvPr id="4" name="Down Arrow 3"/>
          <p:cNvSpPr/>
          <p:nvPr/>
        </p:nvSpPr>
        <p:spPr>
          <a:xfrm>
            <a:off x="4101084" y="1714500"/>
            <a:ext cx="381000" cy="3810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2286000" y="3200400"/>
            <a:ext cx="762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888372386"/>
              </p:ext>
            </p:extLst>
          </p:nvPr>
        </p:nvGraphicFramePr>
        <p:xfrm>
          <a:off x="304800" y="4549676"/>
          <a:ext cx="8458200" cy="2308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2955705"/>
      </p:ext>
    </p:extLst>
  </p:cSld>
  <p:clrMapOvr>
    <a:masterClrMapping/>
  </p:clrMapOvr>
  <p:transition spd="med" advClick="0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 be continue: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In recent years, </a:t>
            </a:r>
            <a:r>
              <a:rPr lang="en-US" dirty="0" smtClean="0">
                <a:solidFill>
                  <a:srgbClr val="FF0000"/>
                </a:solidFill>
              </a:rPr>
              <a:t>FDA stated</a:t>
            </a:r>
            <a:r>
              <a:rPr lang="en-US" dirty="0" smtClean="0"/>
              <a:t> </a:t>
            </a:r>
            <a:r>
              <a:rPr lang="en-US" dirty="0"/>
              <a:t>in its current good manufacturing </a:t>
            </a:r>
            <a:r>
              <a:rPr lang="en-US" dirty="0" smtClean="0"/>
              <a:t>practice (</a:t>
            </a:r>
            <a:r>
              <a:rPr lang="en-US" dirty="0" err="1" smtClean="0"/>
              <a:t>cGMP</a:t>
            </a:r>
            <a:r>
              <a:rPr lang="en-US" dirty="0" smtClean="0"/>
              <a:t>) regulations </a:t>
            </a:r>
            <a:r>
              <a:rPr lang="en-US" dirty="0" smtClean="0">
                <a:solidFill>
                  <a:srgbClr val="FF0000"/>
                </a:solidFill>
              </a:rPr>
              <a:t>that sterilization procedures must </a:t>
            </a:r>
            <a:r>
              <a:rPr lang="en-US" dirty="0">
                <a:solidFill>
                  <a:srgbClr val="FF0000"/>
                </a:solidFill>
              </a:rPr>
              <a:t>be validated pertaining </a:t>
            </a:r>
            <a:r>
              <a:rPr lang="en-US" dirty="0" smtClean="0">
                <a:solidFill>
                  <a:srgbClr val="FF0000"/>
                </a:solidFill>
              </a:rPr>
              <a:t>to: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 smtClean="0">
                <a:solidFill>
                  <a:srgbClr val="7030A0"/>
                </a:solidFill>
                <a:latin typeface="Berlin Sans FB Demi" pitchFamily="34" charset="0"/>
              </a:rPr>
              <a:t>Validation of sterilization </a:t>
            </a:r>
            <a:r>
              <a:rPr lang="en-US" dirty="0">
                <a:solidFill>
                  <a:srgbClr val="7030A0"/>
                </a:solidFill>
                <a:latin typeface="Berlin Sans FB Demi" pitchFamily="34" charset="0"/>
              </a:rPr>
              <a:t>processes </a:t>
            </a:r>
            <a:r>
              <a:rPr lang="en-US" dirty="0"/>
              <a:t>can be facilitated by </a:t>
            </a:r>
            <a:r>
              <a:rPr lang="en-US" u="sng" dirty="0" smtClean="0"/>
              <a:t>using quantitative</a:t>
            </a:r>
            <a:r>
              <a:rPr lang="en-US" u="sng" dirty="0"/>
              <a:t>, </a:t>
            </a:r>
            <a:r>
              <a:rPr lang="en-US" u="sng" dirty="0" smtClean="0"/>
              <a:t>theoretically </a:t>
            </a:r>
            <a:r>
              <a:rPr lang="en-US" u="sng" dirty="0"/>
              <a:t>principles</a:t>
            </a:r>
            <a:r>
              <a:rPr lang="en-US" dirty="0"/>
              <a:t> </a:t>
            </a:r>
            <a:r>
              <a:rPr lang="en-US" dirty="0" smtClean="0"/>
              <a:t>such as: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7030A0"/>
                </a:solidFill>
                <a:latin typeface="Snap ITC" pitchFamily="82" charset="0"/>
              </a:rPr>
              <a:t>Microbial Death Kinetic Expressions</a:t>
            </a:r>
            <a:r>
              <a:rPr lang="en-US" dirty="0">
                <a:solidFill>
                  <a:srgbClr val="7030A0"/>
                </a:solidFill>
                <a:latin typeface="Snap ITC" pitchFamily="82" charset="0"/>
              </a:rPr>
              <a:t>.</a:t>
            </a:r>
          </a:p>
        </p:txBody>
      </p:sp>
      <p:sp>
        <p:nvSpPr>
          <p:cNvPr id="4" name="Down Arrow 3"/>
          <p:cNvSpPr/>
          <p:nvPr/>
        </p:nvSpPr>
        <p:spPr>
          <a:xfrm>
            <a:off x="4343400" y="4724400"/>
            <a:ext cx="5334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329407168"/>
              </p:ext>
            </p:extLst>
          </p:nvPr>
        </p:nvGraphicFramePr>
        <p:xfrm>
          <a:off x="457200" y="2590800"/>
          <a:ext cx="80772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67631129"/>
      </p:ext>
    </p:extLst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Eras Bold ITC" pitchFamily="34" charset="0"/>
              </a:rPr>
              <a:t>Microbial Death Kinetic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82000" cy="2971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Eras Bold ITC" pitchFamily="34" charset="0"/>
              </a:rPr>
              <a:t>D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Eras Bold ITC" pitchFamily="34" charset="0"/>
              </a:rPr>
              <a:t>value:</a:t>
            </a:r>
            <a:r>
              <a:rPr lang="en-US" dirty="0" smtClean="0">
                <a:latin typeface="Eras Bold ITC" pitchFamily="34" charset="0"/>
              </a:rPr>
              <a:t> </a:t>
            </a:r>
            <a:r>
              <a:rPr lang="en-US" b="1" dirty="0" smtClean="0">
                <a:latin typeface="Arial Narrow" pitchFamily="34" charset="0"/>
              </a:rPr>
              <a:t>microbial death </a:t>
            </a:r>
            <a:r>
              <a:rPr lang="en-US" b="1" dirty="0">
                <a:latin typeface="Arial Narrow" pitchFamily="34" charset="0"/>
              </a:rPr>
              <a:t>kinetics for heat, chemical, and </a:t>
            </a:r>
            <a:r>
              <a:rPr lang="en-US" b="1" dirty="0" smtClean="0">
                <a:latin typeface="Arial Narrow" pitchFamily="34" charset="0"/>
              </a:rPr>
              <a:t>radiation sterilization</a:t>
            </a:r>
            <a:r>
              <a:rPr lang="en-US" b="1" i="1" dirty="0" smtClean="0">
                <a:latin typeface="Arial Narrow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n-US" i="1" dirty="0" smtClean="0">
                <a:latin typeface="Arial Narrow" pitchFamily="34" charset="0"/>
              </a:rPr>
              <a:t> </a:t>
            </a:r>
            <a:r>
              <a:rPr lang="en-US" dirty="0" smtClean="0"/>
              <a:t>The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Eras Bold ITC" pitchFamily="34" charset="0"/>
              </a:rPr>
              <a:t>D value</a:t>
            </a:r>
            <a:r>
              <a:rPr lang="en-US" dirty="0"/>
              <a:t> is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time </a:t>
            </a:r>
            <a:r>
              <a:rPr lang="en-US" dirty="0">
                <a:solidFill>
                  <a:srgbClr val="FF0000"/>
                </a:solidFill>
                <a:latin typeface="Arial Black" pitchFamily="34" charset="0"/>
              </a:rPr>
              <a:t>(for heat or chemical exposure)</a:t>
            </a:r>
            <a:r>
              <a:rPr lang="en-US" dirty="0"/>
              <a:t> or the 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dose (for </a:t>
            </a:r>
            <a:r>
              <a:rPr lang="en-US" dirty="0">
                <a:solidFill>
                  <a:srgbClr val="00B0F0"/>
                </a:solidFill>
                <a:latin typeface="Arial Black" pitchFamily="34" charset="0"/>
              </a:rPr>
              <a:t>radiation exposure)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Eras Bold ITC" pitchFamily="34" charset="0"/>
              </a:rPr>
              <a:t>required for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Eras Bold ITC" pitchFamily="34" charset="0"/>
              </a:rPr>
              <a:t>the microbial population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Eras Bold ITC" pitchFamily="34" charset="0"/>
              </a:rPr>
              <a:t>to decline by one decimal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Eras Bold ITC" pitchFamily="34" charset="0"/>
              </a:rPr>
              <a:t>point (a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Eras Bold ITC" pitchFamily="34" charset="0"/>
              </a:rPr>
              <a:t>90%, or one logarithmic unit,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Eras Bold ITC" pitchFamily="34" charset="0"/>
              </a:rPr>
              <a:t>reduction).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648200"/>
            <a:ext cx="3657600" cy="16764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28600" y="4572000"/>
                <a:ext cx="4572000" cy="175432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/>
                <a:r>
                  <a:rPr lang="en-US" dirty="0" smtClean="0">
                    <a:solidFill>
                      <a:srgbClr val="FF0000"/>
                    </a:solidFill>
                    <a:latin typeface="Arial Black" pitchFamily="34" charset="0"/>
                  </a:rPr>
                  <a:t>U</a:t>
                </a:r>
                <a:r>
                  <a:rPr lang="en-US" dirty="0" smtClean="0"/>
                  <a:t> exposure time or exposure dose, under specific conditions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𝐍</m:t>
                        </m:r>
                      </m:e>
                      <m:sub>
                        <m:r>
                          <a:rPr lang="en-US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dirty="0"/>
                  <a:t>initial microbial population (product bioburden</a:t>
                </a:r>
                <a:r>
                  <a:rPr lang="en-US" dirty="0" smtClean="0"/>
                  <a:t>).</a:t>
                </a:r>
                <a:endParaRPr lang="en-US" dirty="0"/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𝐍</m:t>
                        </m:r>
                      </m:e>
                      <m:sub>
                        <m:r>
                          <a:rPr lang="en-US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𝐮</m:t>
                        </m:r>
                      </m:sub>
                    </m:sSub>
                  </m:oMath>
                </a14:m>
                <a:r>
                  <a:rPr lang="en-US" dirty="0" smtClean="0"/>
                  <a:t>microbial </a:t>
                </a:r>
                <a:r>
                  <a:rPr lang="en-US" dirty="0"/>
                  <a:t>population after receiving U time or dose units of sterilant exposure.</a:t>
                </a:r>
                <a:endParaRPr lang="en-US" dirty="0">
                  <a:solidFill>
                    <a:schemeClr val="bg2">
                      <a:lumMod val="50000"/>
                    </a:schemeClr>
                  </a:solidFill>
                  <a:latin typeface="Eras Bold ITC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572000"/>
                <a:ext cx="4572000" cy="1754326"/>
              </a:xfrm>
              <a:prstGeom prst="rect">
                <a:avLst/>
              </a:prstGeom>
              <a:blipFill rotWithShape="1">
                <a:blip r:embed="rId3"/>
                <a:stretch>
                  <a:fillRect l="-1200" t="-2083" r="-2400" b="-4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537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rippl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4038601" cy="685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  <a:latin typeface="Snap ITC" pitchFamily="82" charset="0"/>
              </a:rPr>
              <a:t>For </a:t>
            </a:r>
            <a:r>
              <a:rPr lang="en-US" dirty="0" smtClean="0">
                <a:solidFill>
                  <a:srgbClr val="FF0000"/>
                </a:solidFill>
                <a:latin typeface="Snap ITC" pitchFamily="82" charset="0"/>
              </a:rPr>
              <a:t>example:</a:t>
            </a:r>
            <a:endParaRPr lang="en-US" dirty="0">
              <a:solidFill>
                <a:srgbClr val="FF0000"/>
              </a:solidFill>
              <a:latin typeface="Snap ITC" pitchFamily="8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371600"/>
                <a:ext cx="4419600" cy="5105400"/>
              </a:xfr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>
                <a:normAutofit lnSpcReduction="10000"/>
              </a:bodyPr>
              <a:lstStyle/>
              <a:p>
                <a:pPr algn="just"/>
                <a:r>
                  <a:rPr lang="en-US" dirty="0" smtClean="0">
                    <a:latin typeface="Berlin Sans FB Demi" pitchFamily="34" charset="0"/>
                  </a:rPr>
                  <a:t>After </a:t>
                </a:r>
                <a:r>
                  <a:rPr lang="en-US" dirty="0">
                    <a:latin typeface="Berlin Sans FB Demi" pitchFamily="34" charset="0"/>
                  </a:rPr>
                  <a:t>5 min of product exposure to a </a:t>
                </a:r>
                <a:r>
                  <a:rPr lang="en-US" dirty="0" smtClean="0">
                    <a:latin typeface="Berlin Sans FB Demi" pitchFamily="34" charset="0"/>
                  </a:rPr>
                  <a:t>temperature of </a:t>
                </a:r>
                <a:r>
                  <a:rPr lang="en-US" dirty="0">
                    <a:latin typeface="Berlin Sans FB Demi" pitchFamily="34" charset="0"/>
                  </a:rPr>
                  <a:t>121°C, the microbial </a:t>
                </a:r>
                <a:r>
                  <a:rPr lang="en-US" dirty="0" smtClean="0">
                    <a:latin typeface="Berlin Sans FB Demi" pitchFamily="34" charset="0"/>
                  </a:rPr>
                  <a:t>population was reduced </a:t>
                </a:r>
                <a:r>
                  <a:rPr lang="en-US" dirty="0">
                    <a:latin typeface="Berlin Sans FB Demi" pitchFamily="34" charset="0"/>
                  </a:rPr>
                  <a:t>from 2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dirty="0">
                    <a:latin typeface="Berlin Sans FB Demi" pitchFamily="34" charset="0"/>
                  </a:rPr>
                  <a:t> to 6 </a:t>
                </a:r>
                <a:r>
                  <a:rPr lang="en-US" dirty="0" smtClean="0">
                    <a:latin typeface="Berlin Sans FB Demi" pitchFamily="34" charset="0"/>
                  </a:rPr>
                  <a:t>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 smtClean="0">
                    <a:latin typeface="Berlin Sans FB Demi" pitchFamily="34" charset="0"/>
                  </a:rPr>
                  <a:t>. </a:t>
                </a:r>
                <a:r>
                  <a:rPr lang="en-US" dirty="0">
                    <a:latin typeface="Berlin Sans FB Demi" pitchFamily="34" charset="0"/>
                  </a:rPr>
                  <a:t>Then, the </a:t>
                </a:r>
                <a:r>
                  <a:rPr lang="en-US" dirty="0" smtClean="0">
                    <a:latin typeface="Berlin Sans FB Demi" pitchFamily="34" charset="0"/>
                  </a:rPr>
                  <a:t>D value </a:t>
                </a:r>
                <a:r>
                  <a:rPr lang="en-US" dirty="0">
                    <a:latin typeface="Berlin Sans FB Demi" pitchFamily="34" charset="0"/>
                  </a:rPr>
                  <a:t>at </a:t>
                </a:r>
                <a:r>
                  <a:rPr lang="en-US" dirty="0" smtClean="0">
                    <a:latin typeface="Berlin Sans FB Demi" pitchFamily="34" charset="0"/>
                  </a:rPr>
                  <a:t>121°c </a:t>
                </a:r>
                <a:r>
                  <a:rPr lang="en-US" dirty="0">
                    <a:latin typeface="Berlin Sans FB Demi" pitchFamily="34" charset="0"/>
                  </a:rPr>
                  <a:t>is</a:t>
                </a:r>
                <a:r>
                  <a:rPr lang="en-US" dirty="0" smtClean="0">
                    <a:latin typeface="Berlin Sans FB Demi" pitchFamily="34" charset="0"/>
                  </a:rPr>
                  <a:t>: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  <a:p>
                <a:pPr algn="just"/>
                <a:r>
                  <a:rPr lang="en-US" dirty="0" smtClean="0">
                    <a:latin typeface="Berlin Sans FB Demi" pitchFamily="34" charset="0"/>
                  </a:rPr>
                  <a:t>Thus</a:t>
                </a:r>
                <a:r>
                  <a:rPr lang="en-US" dirty="0">
                    <a:latin typeface="Berlin Sans FB Demi" pitchFamily="34" charset="0"/>
                  </a:rPr>
                  <a:t>, at </a:t>
                </a:r>
                <a:r>
                  <a:rPr lang="en-US" dirty="0" smtClean="0">
                    <a:latin typeface="Berlin Sans FB Demi" pitchFamily="34" charset="0"/>
                  </a:rPr>
                  <a:t>121°c</a:t>
                </a:r>
                <a:r>
                  <a:rPr lang="en-US" dirty="0">
                    <a:latin typeface="Berlin Sans FB Demi" pitchFamily="34" charset="0"/>
                  </a:rPr>
                  <a:t>, the microbial population is </a:t>
                </a:r>
                <a:r>
                  <a:rPr lang="en-US" dirty="0" smtClean="0">
                    <a:latin typeface="Berlin Sans FB Demi" pitchFamily="34" charset="0"/>
                  </a:rPr>
                  <a:t>decreased by </a:t>
                </a:r>
                <a:r>
                  <a:rPr lang="en-US" dirty="0">
                    <a:latin typeface="Berlin Sans FB Demi" pitchFamily="34" charset="0"/>
                  </a:rPr>
                  <a:t>90% every 3.28 min.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371600"/>
                <a:ext cx="4419600" cy="5105400"/>
              </a:xfrm>
              <a:blipFill rotWithShape="1">
                <a:blip r:embed="rId2"/>
                <a:stretch>
                  <a:fillRect l="-1100" t="-1548" r="-3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3581400"/>
            <a:ext cx="40386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78548"/>
            <a:ext cx="3886200" cy="6005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799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glitter pattern="hexagon"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estimate or not for D-value: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  <a:latin typeface="Eras Bold ITC" pitchFamily="34" charset="0"/>
              </a:rPr>
              <a:t>D values </a:t>
            </a:r>
            <a:r>
              <a:rPr lang="en-US" dirty="0" smtClean="0">
                <a:solidFill>
                  <a:srgbClr val="FF0000"/>
                </a:solidFill>
                <a:latin typeface="Eras Bold ITC" pitchFamily="34" charset="0"/>
              </a:rPr>
              <a:t>defined for </a:t>
            </a:r>
            <a:r>
              <a:rPr lang="en-US" dirty="0" smtClean="0"/>
              <a:t>various M.O. </a:t>
            </a:r>
            <a:r>
              <a:rPr lang="en-US" dirty="0"/>
              <a:t>contained </a:t>
            </a:r>
            <a:r>
              <a:rPr lang="en-US" dirty="0" smtClean="0"/>
              <a:t>in certain environments </a:t>
            </a:r>
            <a:r>
              <a:rPr lang="en-US" dirty="0" smtClean="0">
                <a:solidFill>
                  <a:srgbClr val="FF0000"/>
                </a:solidFill>
                <a:latin typeface="Eras Bold ITC" pitchFamily="34" charset="0"/>
              </a:rPr>
              <a:t>(liquids </a:t>
            </a:r>
            <a:r>
              <a:rPr lang="en-US" dirty="0">
                <a:solidFill>
                  <a:srgbClr val="FF0000"/>
                </a:solidFill>
                <a:latin typeface="Eras Bold ITC" pitchFamily="34" charset="0"/>
              </a:rPr>
              <a:t>and solid surfaces)</a:t>
            </a:r>
            <a:r>
              <a:rPr lang="en-US" dirty="0"/>
              <a:t> at </a:t>
            </a:r>
            <a:r>
              <a:rPr lang="en-US" b="1" dirty="0" smtClean="0">
                <a:solidFill>
                  <a:srgbClr val="0070C0"/>
                </a:solidFill>
              </a:rPr>
              <a:t>specific temperatures</a:t>
            </a:r>
            <a:r>
              <a:rPr lang="en-US" dirty="0" smtClean="0"/>
              <a:t> </a:t>
            </a:r>
            <a:r>
              <a:rPr lang="en-US" dirty="0"/>
              <a:t>for </a:t>
            </a:r>
            <a:r>
              <a:rPr lang="en-US" u="sng" dirty="0">
                <a:solidFill>
                  <a:srgbClr val="00B050"/>
                </a:solidFill>
                <a:latin typeface="Arial Black" pitchFamily="34" charset="0"/>
              </a:rPr>
              <a:t>heat </a:t>
            </a:r>
            <a:r>
              <a:rPr lang="en-US" u="sng" dirty="0" smtClean="0">
                <a:solidFill>
                  <a:srgbClr val="00B050"/>
                </a:solidFill>
                <a:latin typeface="Arial Black" pitchFamily="34" charset="0"/>
              </a:rPr>
              <a:t>sterilization </a:t>
            </a:r>
            <a:r>
              <a:rPr lang="en-US" u="sng" dirty="0">
                <a:solidFill>
                  <a:srgbClr val="00B050"/>
                </a:solidFill>
                <a:latin typeface="Arial Black" pitchFamily="34" charset="0"/>
              </a:rPr>
              <a:t>and at </a:t>
            </a:r>
            <a:r>
              <a:rPr lang="en-US" u="sng" dirty="0" smtClean="0">
                <a:solidFill>
                  <a:srgbClr val="00B050"/>
                </a:solidFill>
                <a:latin typeface="Arial Black" pitchFamily="34" charset="0"/>
              </a:rPr>
              <a:t>direct exposure </a:t>
            </a:r>
            <a:r>
              <a:rPr lang="en-US" u="sng" dirty="0">
                <a:solidFill>
                  <a:srgbClr val="00B050"/>
                </a:solidFill>
                <a:latin typeface="Arial Black" pitchFamily="34" charset="0"/>
              </a:rPr>
              <a:t>to cobalt-60 irradiation</a:t>
            </a:r>
            <a:r>
              <a:rPr lang="en-US" dirty="0" smtClean="0"/>
              <a:t>.</a:t>
            </a:r>
          </a:p>
          <a:p>
            <a:pPr algn="just"/>
            <a:endParaRPr lang="en-US" dirty="0"/>
          </a:p>
          <a:p>
            <a:pPr marL="457200" indent="-457200" algn="just">
              <a:buFont typeface="+mj-lt"/>
              <a:buAutoNum type="arabicPeriod" startAt="2"/>
            </a:pPr>
            <a:r>
              <a:rPr lang="en-US" dirty="0">
                <a:solidFill>
                  <a:srgbClr val="FF0000"/>
                </a:solidFill>
                <a:latin typeface="Eras Bold ITC" pitchFamily="34" charset="0"/>
              </a:rPr>
              <a:t>D values not be defined </a:t>
            </a:r>
            <a:r>
              <a:rPr lang="en-US" dirty="0"/>
              <a:t>precisely for </a:t>
            </a:r>
            <a:r>
              <a:rPr lang="en-US" dirty="0" smtClean="0"/>
              <a:t>M.O. exposed to </a:t>
            </a:r>
            <a:r>
              <a:rPr lang="en-US" dirty="0"/>
              <a:t>such </a:t>
            </a:r>
            <a:r>
              <a:rPr lang="en-US" dirty="0">
                <a:solidFill>
                  <a:srgbClr val="FF0000"/>
                </a:solidFill>
                <a:latin typeface="Eras Bold ITC" pitchFamily="34" charset="0"/>
              </a:rPr>
              <a:t>gases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  <a:latin typeface="Eras Bold ITC" pitchFamily="34" charset="0"/>
              </a:rPr>
              <a:t>as ethylene oxide </a:t>
            </a:r>
            <a:r>
              <a:rPr lang="en-US" dirty="0">
                <a:solidFill>
                  <a:srgbClr val="00B050"/>
                </a:solidFill>
                <a:latin typeface="Berlin Sans FB Demi" pitchFamily="34" charset="0"/>
              </a:rPr>
              <a:t>because </a:t>
            </a:r>
            <a:r>
              <a:rPr lang="en-US" dirty="0" smtClean="0">
                <a:solidFill>
                  <a:srgbClr val="00B050"/>
                </a:solidFill>
                <a:latin typeface="Berlin Sans FB Demi" pitchFamily="34" charset="0"/>
              </a:rPr>
              <a:t>of the complex interaction </a:t>
            </a:r>
            <a:r>
              <a:rPr lang="en-US" dirty="0">
                <a:solidFill>
                  <a:srgbClr val="00B050"/>
                </a:solidFill>
                <a:latin typeface="Berlin Sans FB Demi" pitchFamily="34" charset="0"/>
              </a:rPr>
              <a:t>of heat, concentration </a:t>
            </a:r>
            <a:r>
              <a:rPr lang="en-US" dirty="0" smtClean="0">
                <a:solidFill>
                  <a:srgbClr val="00B050"/>
                </a:solidFill>
                <a:latin typeface="Berlin Sans FB Demi" pitchFamily="34" charset="0"/>
              </a:rPr>
              <a:t>of gas</a:t>
            </a:r>
            <a:r>
              <a:rPr lang="en-US" dirty="0">
                <a:solidFill>
                  <a:srgbClr val="00B050"/>
                </a:solidFill>
                <a:latin typeface="Berlin Sans FB Demi" pitchFamily="34" charset="0"/>
              </a:rPr>
              <a:t>, </a:t>
            </a:r>
            <a:r>
              <a:rPr lang="en-US" dirty="0" smtClean="0">
                <a:solidFill>
                  <a:srgbClr val="00B050"/>
                </a:solidFill>
                <a:latin typeface="Berlin Sans FB Demi" pitchFamily="34" charset="0"/>
              </a:rPr>
              <a:t>and relative </a:t>
            </a:r>
            <a:r>
              <a:rPr lang="en-US" dirty="0">
                <a:solidFill>
                  <a:srgbClr val="00B050"/>
                </a:solidFill>
                <a:latin typeface="Berlin Sans FB Demi" pitchFamily="34" charset="0"/>
              </a:rPr>
              <a:t>humidity. </a:t>
            </a:r>
            <a:endParaRPr lang="en-US" dirty="0" smtClean="0">
              <a:solidFill>
                <a:srgbClr val="00B050"/>
              </a:solidFill>
              <a:latin typeface="Berlin Sans FB Demi" pitchFamily="34" charset="0"/>
            </a:endParaRPr>
          </a:p>
          <a:p>
            <a:pPr algn="just"/>
            <a:r>
              <a:rPr lang="en-US" dirty="0" smtClean="0">
                <a:latin typeface="Arial Narrow" pitchFamily="34" charset="0"/>
              </a:rPr>
              <a:t>But: D value </a:t>
            </a:r>
            <a:r>
              <a:rPr lang="en-US" u="sng" dirty="0" smtClean="0">
                <a:latin typeface="Arial Narrow" pitchFamily="34" charset="0"/>
              </a:rPr>
              <a:t>estimated for </a:t>
            </a:r>
            <a:r>
              <a:rPr lang="en-US" u="sng" dirty="0">
                <a:latin typeface="Arial Narrow" pitchFamily="34" charset="0"/>
              </a:rPr>
              <a:t>gas sterilization when</a:t>
            </a:r>
            <a:r>
              <a:rPr lang="en-US" dirty="0">
                <a:latin typeface="Arial Narrow" pitchFamily="34" charset="0"/>
              </a:rPr>
              <a:t> it </a:t>
            </a:r>
            <a:r>
              <a:rPr lang="en-US" dirty="0" smtClean="0">
                <a:latin typeface="Arial Narrow" pitchFamily="34" charset="0"/>
              </a:rPr>
              <a:t>is possible to keep </a:t>
            </a:r>
            <a:r>
              <a:rPr lang="en-US" u="sng" dirty="0">
                <a:latin typeface="Arial Narrow" pitchFamily="34" charset="0"/>
              </a:rPr>
              <a:t>heat and humidity values </a:t>
            </a:r>
            <a:r>
              <a:rPr lang="en-US" u="sng" dirty="0" smtClean="0">
                <a:latin typeface="Arial Narrow" pitchFamily="34" charset="0"/>
              </a:rPr>
              <a:t>constant</a:t>
            </a:r>
            <a:r>
              <a:rPr lang="en-US" dirty="0" smtClean="0">
                <a:latin typeface="Arial Narrow" pitchFamily="34" charset="0"/>
              </a:rPr>
              <a:t>,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varying only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the concentration of gas.</a:t>
            </a:r>
          </a:p>
        </p:txBody>
      </p:sp>
    </p:spTree>
    <p:extLst>
      <p:ext uri="{BB962C8B-B14F-4D97-AF65-F5344CB8AC3E}">
        <p14:creationId xmlns:p14="http://schemas.microsoft.com/office/powerpoint/2010/main" val="111950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vortex dir="r"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3808</TotalTime>
  <Words>2364</Words>
  <Application>Microsoft Office PowerPoint</Application>
  <PresentationFormat>On-screen Show (4:3)</PresentationFormat>
  <Paragraphs>195</Paragraphs>
  <Slides>27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Clarity</vt:lpstr>
      <vt:lpstr>Sterilization</vt:lpstr>
      <vt:lpstr>Sterilization</vt:lpstr>
      <vt:lpstr>Aseptic</vt:lpstr>
      <vt:lpstr>PowerPoint Presentation</vt:lpstr>
      <vt:lpstr>Validation of Sterilization Processes</vt:lpstr>
      <vt:lpstr>To be continue:</vt:lpstr>
      <vt:lpstr>Microbial Death Kinetic Terms</vt:lpstr>
      <vt:lpstr>For example:</vt:lpstr>
      <vt:lpstr>Where to estimate or not for D-value:</vt:lpstr>
      <vt:lpstr>Other key terms used in the determination of microbial death rates include:</vt:lpstr>
      <vt:lpstr>PowerPoint Presentation</vt:lpstr>
      <vt:lpstr>F Value Applications</vt:lpstr>
      <vt:lpstr>Factors affect the F_0 value.</vt:lpstr>
      <vt:lpstr>Aseptic processing</vt:lpstr>
      <vt:lpstr>Steam Sterilization Validation Steps</vt:lpstr>
      <vt:lpstr>To be continue:</vt:lpstr>
      <vt:lpstr>Aseptic filtration validation procedure </vt:lpstr>
      <vt:lpstr>To be continue:</vt:lpstr>
      <vt:lpstr>Physical Processes of Sterilization Thermal Methods</vt:lpstr>
      <vt:lpstr>Identifications:</vt:lpstr>
      <vt:lpstr>Dry Heat</vt:lpstr>
      <vt:lpstr>Factors in Determining Cycle Time</vt:lpstr>
      <vt:lpstr>Sterilizer Types</vt:lpstr>
      <vt:lpstr>Effect on Materials</vt:lpstr>
      <vt:lpstr>PowerPoint Presentation</vt:lpstr>
      <vt:lpstr>Conditions to maintain a sterility after sterilization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anas alhamdany</dc:creator>
  <cp:lastModifiedBy>anas alhamdany</cp:lastModifiedBy>
  <cp:revision>57</cp:revision>
  <dcterms:created xsi:type="dcterms:W3CDTF">2006-08-16T00:00:00Z</dcterms:created>
  <dcterms:modified xsi:type="dcterms:W3CDTF">2017-03-29T23:44:04Z</dcterms:modified>
</cp:coreProperties>
</file>