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17/07/1436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928670"/>
            <a:ext cx="7786742" cy="321471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Sample :- Alkaloid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Stationary phase    ;     silica gel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Solvent system(</a:t>
            </a:r>
            <a:r>
              <a:rPr lang="en-US" sz="1800" dirty="0" smtClean="0">
                <a:solidFill>
                  <a:schemeClr val="tx1"/>
                </a:solidFill>
              </a:rPr>
              <a:t>mobile phase </a:t>
            </a:r>
            <a:r>
              <a:rPr lang="en-US" sz="1800" dirty="0" smtClean="0">
                <a:solidFill>
                  <a:schemeClr val="tx1"/>
                </a:solidFill>
              </a:rPr>
              <a:t>) : </a:t>
            </a:r>
            <a:r>
              <a:rPr lang="en-US" sz="1800" dirty="0" smtClean="0">
                <a:solidFill>
                  <a:schemeClr val="tx1"/>
                </a:solidFill>
              </a:rPr>
              <a:t>the following solvent systems </a:t>
            </a:r>
            <a:r>
              <a:rPr lang="en-US" sz="1800" dirty="0" smtClean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1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r>
              <a:rPr lang="en-US" sz="1800" dirty="0" smtClean="0">
                <a:solidFill>
                  <a:schemeClr val="tx1"/>
                </a:solidFill>
              </a:rPr>
              <a:t> Ethyl acetate</a:t>
            </a:r>
            <a:r>
              <a:rPr lang="en-US" sz="1800" dirty="0" smtClean="0">
                <a:solidFill>
                  <a:schemeClr val="tx1"/>
                </a:solidFill>
              </a:rPr>
              <a:t> 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2) Ethyl acetate: </a:t>
            </a:r>
            <a:r>
              <a:rPr lang="en-US" sz="1800" dirty="0" smtClean="0">
                <a:solidFill>
                  <a:schemeClr val="tx1"/>
                </a:solidFill>
              </a:rPr>
              <a:t>water : 5% </a:t>
            </a:r>
            <a:r>
              <a:rPr lang="en-US" sz="1800" dirty="0" smtClean="0">
                <a:solidFill>
                  <a:schemeClr val="tx1"/>
                </a:solidFill>
              </a:rPr>
              <a:t>Ammonia </a:t>
            </a:r>
            <a:r>
              <a:rPr lang="en-US" sz="1800" dirty="0" smtClean="0">
                <a:solidFill>
                  <a:schemeClr val="tx1"/>
                </a:solidFill>
              </a:rPr>
              <a:t>( 4 : 0.5 : 0.5 )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3</a:t>
            </a:r>
            <a:r>
              <a:rPr lang="en-US" sz="1800" dirty="0" smtClean="0">
                <a:solidFill>
                  <a:schemeClr val="tx1"/>
                </a:solidFill>
              </a:rPr>
              <a:t>) Ethyl acetate: </a:t>
            </a:r>
            <a:r>
              <a:rPr lang="en-US" sz="1800" dirty="0" smtClean="0">
                <a:solidFill>
                  <a:schemeClr val="tx1"/>
                </a:solidFill>
              </a:rPr>
              <a:t>water : 5% </a:t>
            </a:r>
            <a:r>
              <a:rPr lang="en-US" sz="1800" dirty="0" smtClean="0">
                <a:solidFill>
                  <a:schemeClr val="tx1"/>
                </a:solidFill>
              </a:rPr>
              <a:t>Ammonia </a:t>
            </a:r>
            <a:r>
              <a:rPr lang="en-US" sz="1800" dirty="0" smtClean="0">
                <a:solidFill>
                  <a:schemeClr val="tx1"/>
                </a:solidFill>
              </a:rPr>
              <a:t>( 3 : 1 : 1 )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4</a:t>
            </a:r>
            <a:r>
              <a:rPr lang="en-US" sz="1800" dirty="0" smtClean="0">
                <a:solidFill>
                  <a:schemeClr val="tx1"/>
                </a:solidFill>
              </a:rPr>
              <a:t>) Ethyl acetate: </a:t>
            </a:r>
            <a:r>
              <a:rPr lang="en-US" sz="1800" dirty="0" smtClean="0">
                <a:solidFill>
                  <a:schemeClr val="tx1"/>
                </a:solidFill>
              </a:rPr>
              <a:t>water : 5% </a:t>
            </a:r>
            <a:r>
              <a:rPr lang="en-US" sz="1800" dirty="0" smtClean="0">
                <a:solidFill>
                  <a:schemeClr val="tx1"/>
                </a:solidFill>
              </a:rPr>
              <a:t>Ammonia </a:t>
            </a:r>
            <a:r>
              <a:rPr lang="en-US" sz="1800" dirty="0" smtClean="0">
                <a:solidFill>
                  <a:schemeClr val="tx1"/>
                </a:solidFill>
              </a:rPr>
              <a:t>( 2 : 1.5: 1.5)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5) Ethyl acetate: water : 5% Ammonia ( 1 : 2 : 2 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6) </a:t>
            </a:r>
            <a:r>
              <a:rPr lang="en-US" sz="1800" dirty="0" smtClean="0">
                <a:solidFill>
                  <a:schemeClr val="tx1"/>
                </a:solidFill>
              </a:rPr>
              <a:t>Ethyl acetate: </a:t>
            </a:r>
            <a:r>
              <a:rPr lang="en-US" sz="1800" dirty="0" smtClean="0">
                <a:solidFill>
                  <a:schemeClr val="tx1"/>
                </a:solidFill>
              </a:rPr>
              <a:t>water : </a:t>
            </a:r>
            <a:r>
              <a:rPr lang="en-US" sz="1800" dirty="0" smtClean="0">
                <a:solidFill>
                  <a:schemeClr val="tx1"/>
                </a:solidFill>
              </a:rPr>
              <a:t>5% Ammonia </a:t>
            </a:r>
            <a:r>
              <a:rPr lang="en-US" sz="1800" dirty="0" smtClean="0">
                <a:solidFill>
                  <a:schemeClr val="tx1"/>
                </a:solidFill>
              </a:rPr>
              <a:t>( 0.5 : 2.5 : 2 )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7) Water : 5% Ammonia ( 2.5 : 2.5 )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7772400" cy="107154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lang="en-US" sz="2400" b="1" dirty="0" smtClean="0"/>
              <a:t>EFFECT </a:t>
            </a:r>
            <a:r>
              <a:rPr lang="en-US" sz="2400" b="1" dirty="0" smtClean="0"/>
              <a:t>OF SOLVENT POLARIRTY UP ON </a:t>
            </a:r>
            <a:r>
              <a:rPr lang="en-US" sz="2400" b="1" dirty="0" smtClean="0"/>
              <a:t>RF </a:t>
            </a:r>
            <a:r>
              <a:rPr lang="en-US" sz="2400" b="1" dirty="0" smtClean="0"/>
              <a:t>VALUES OF ALKALOIDS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 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مستطيل 3"/>
          <p:cNvSpPr/>
          <p:nvPr/>
        </p:nvSpPr>
        <p:spPr>
          <a:xfrm>
            <a:off x="285720" y="4786322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u="sng" dirty="0" smtClean="0"/>
              <a:t>Procedure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dirty="0" smtClean="0"/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mobile phase and put in the glass jar, cover the jar and leave it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min. for saturation. Apply the sample and the standard by the use of capillary tube on the silica gel plate. Leave the plate in the jar until the solvent reaches 3/4 of the plate. Remove the plate, dry, and then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detection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</TotalTime>
  <Words>127</Words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ورق</vt:lpstr>
      <vt:lpstr>               EFFECT OF SOLVENT POLARIRTY UP ON RF VALUES OF ALKALOIDS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EFFECT OF SOLVENT POLARIRTY UP ON RF VALUES OF ALKALOIDS   </dc:title>
  <dc:creator>thamer</dc:creator>
  <cp:lastModifiedBy>thamer</cp:lastModifiedBy>
  <cp:revision>5</cp:revision>
  <dcterms:created xsi:type="dcterms:W3CDTF">2015-05-05T17:23:09Z</dcterms:created>
  <dcterms:modified xsi:type="dcterms:W3CDTF">2015-05-05T18:10:16Z</dcterms:modified>
</cp:coreProperties>
</file>