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49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1771" y="1596349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Terms used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UV / Visible Spectroscopy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2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78346"/>
            <a:ext cx="10377713" cy="55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933187"/>
            <a:ext cx="10305143" cy="49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7" y="790453"/>
            <a:ext cx="10232570" cy="52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524515"/>
            <a:ext cx="10697028" cy="44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58" y="960417"/>
            <a:ext cx="8991118" cy="50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1"/>
            <a:ext cx="12192000" cy="66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4" y="451968"/>
            <a:ext cx="11474172" cy="59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859781"/>
            <a:ext cx="11611429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164934"/>
            <a:ext cx="9695421" cy="49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984532"/>
            <a:ext cx="11190513" cy="51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47" y="1647584"/>
            <a:ext cx="8224921" cy="238162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8350623" y="2971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886857" y="2838396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4" y="916875"/>
            <a:ext cx="10653486" cy="50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867937"/>
            <a:ext cx="10014856" cy="51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1410327"/>
            <a:ext cx="11771086" cy="4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3" y="782296"/>
            <a:ext cx="10290628" cy="52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328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2018-02-21T06:32:18Z</dcterms:created>
  <dcterms:modified xsi:type="dcterms:W3CDTF">2018-02-21T06:32:34Z</dcterms:modified>
</cp:coreProperties>
</file>