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64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1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4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1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5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9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0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0"/>
            <a:ext cx="12017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1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1606206"/>
            <a:ext cx="9886793" cy="43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9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116114"/>
            <a:ext cx="12075885" cy="67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0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071" y="828006"/>
            <a:ext cx="2258006" cy="20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6" y="145143"/>
            <a:ext cx="12032343" cy="6712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258" y="2673999"/>
            <a:ext cx="2654233" cy="18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543"/>
            <a:ext cx="12192000" cy="57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0"/>
            <a:ext cx="12075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1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44"/>
            <a:ext cx="12191999" cy="671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0419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1</cp:revision>
  <dcterms:created xsi:type="dcterms:W3CDTF">2018-02-21T06:30:33Z</dcterms:created>
  <dcterms:modified xsi:type="dcterms:W3CDTF">2018-02-21T06:30:53Z</dcterms:modified>
</cp:coreProperties>
</file>