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441D7-A6A2-4AE1-87EE-7F8FD8EAD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0FCCB7-57A2-4A06-A15E-297753F68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F21B2-338F-4E17-85A8-A8609616D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717C-D5AA-46A1-BB10-254D534C99C4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7B1ED-11BF-4B51-9CAC-B0C3139B4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EF63B-2A15-4C52-84D6-799C7B5FF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6973-8CA3-40CB-9E65-FDFAA0FCA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1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FBA57-9CD5-4A9A-80ED-597F77399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05804-1396-49CB-AF68-CACB90F01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F894C-9FBE-4157-90DE-F33D44E97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717C-D5AA-46A1-BB10-254D534C99C4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7C19D-F289-43CA-879F-63B834ADC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E6743-CBEC-452B-9E08-35D4C9E5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6973-8CA3-40CB-9E65-FDFAA0FCA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6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30DAB4-9AD2-4351-B3B6-3E3B53A76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E97111-4377-488D-ADB0-481144062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98CFE-11AF-4AFA-82BC-A112AF11E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717C-D5AA-46A1-BB10-254D534C99C4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2D9CB-4754-4C8E-A4E3-3121C82B5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BC63A-0ACF-4C71-9078-57C3E433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6973-8CA3-40CB-9E65-FDFAA0FCA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24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73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09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53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13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51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32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26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1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B6FD-6AC5-434C-BC8A-EBB3E2975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6A03A-711A-4286-80B0-C405409C9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530DC-B5AE-40C4-9544-AF1BB4E8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717C-D5AA-46A1-BB10-254D534C99C4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86F35-6957-4F01-9F95-780C5BB39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0C9C7-4F1D-42A4-95DF-58AA88BF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6973-8CA3-40CB-9E65-FDFAA0FCA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64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35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56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24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641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66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44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45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43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6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BAB0-502C-4876-84F4-1B3B5F75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8E849-773C-4340-B08A-7792BE2FF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D25C3-EEA6-45D7-B5D2-4CA6231A8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717C-D5AA-46A1-BB10-254D534C99C4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FBC91-EB98-4223-92D5-E25FCB17F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0D783-151D-4ED9-B444-30ADBF29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6973-8CA3-40CB-9E65-FDFAA0FCA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C8F85-0DB1-41F0-8CD1-ED52E0FF4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FAFDF-3FC3-4560-AF1C-E04784E3A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30632-4816-41C4-8171-5944E17E0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14531-9D41-46A4-8E41-B6141D653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717C-D5AA-46A1-BB10-254D534C99C4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68914-8493-4ED0-AADB-DFF5F9CB4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3803B-D859-431F-A9B3-81F71907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6973-8CA3-40CB-9E65-FDFAA0FCA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5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A06D-8D32-4CEE-909F-9871B68A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42AFE-BD7F-495D-8A11-298BE8445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DDC37-67B6-4661-8D28-7EF761435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851782-8953-46CE-819F-2D8C73446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6796D7-0069-49B1-A7E5-66EB8D9F5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0BCE61-C604-4277-9708-ABC0B165A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717C-D5AA-46A1-BB10-254D534C99C4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D331A9-3DA8-4ED5-8A2D-38F59A263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1DB965-5504-49BF-8FD4-304BD92A7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6973-8CA3-40CB-9E65-FDFAA0FCA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9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FF740-31A3-4C5B-B538-B16D76F8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28CAE4-3FBF-464E-8AA4-649A088F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717C-D5AA-46A1-BB10-254D534C99C4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C382FC-4421-4EF0-A5FC-4189C28C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3549E-B5FF-4E4A-8FE0-3663BB6E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6973-8CA3-40CB-9E65-FDFAA0FCA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1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7D7E72-9FF1-4A52-8D1D-957F9B0E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717C-D5AA-46A1-BB10-254D534C99C4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923449-E692-410F-A65A-758BBC56D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6BFB5-C11B-4BB0-A186-37E77C27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6973-8CA3-40CB-9E65-FDFAA0FCA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679E8-CE2A-410A-A6C6-2500E9020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CB04-67D9-4E47-92DA-AE95B3FA6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A48FA-AC4C-4539-AB6F-BAC5DBDB6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C02F1-E908-4E2B-89D4-F20B31AA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717C-D5AA-46A1-BB10-254D534C99C4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FEB19-4002-4999-B2E1-BFFD4ED3C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5178C-ED1F-4F30-B2AC-1002EE52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6973-8CA3-40CB-9E65-FDFAA0FCA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6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1F66D-7A2C-47E5-815E-C0B391894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C2D297-D9F4-48D9-9677-40510BCD34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121F5-83BE-47AC-80FA-638A4A6DD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FCF7E-ABCD-4048-9FD8-19148F6BA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717C-D5AA-46A1-BB10-254D534C99C4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15467-18F9-4106-96BD-922E0CE3E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EB71A8-484F-47F7-BBFC-BFB07C18C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6973-8CA3-40CB-9E65-FDFAA0FCA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5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ECBF52-4C1B-45A4-883A-951B47C3E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909CF-3BAA-41F3-9155-F0790F5FE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3D62A-6FA4-433E-BE29-FA15E54DD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B717C-D5AA-46A1-BB10-254D534C99C4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8FA2A-9514-44A4-8286-F867B5841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69344-A989-485B-9DB0-453B26EF6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36973-8CA3-40CB-9E65-FDFAA0FCA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2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5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3218" y="1785256"/>
            <a:ext cx="6884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Interaction of EMR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64556" y="4189028"/>
            <a:ext cx="2722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Matter </a:t>
            </a:r>
          </a:p>
        </p:txBody>
      </p:sp>
      <p:sp>
        <p:nvSpPr>
          <p:cNvPr id="6" name="Explosion 2 5"/>
          <p:cNvSpPr/>
          <p:nvPr/>
        </p:nvSpPr>
        <p:spPr>
          <a:xfrm>
            <a:off x="3844684" y="3759200"/>
            <a:ext cx="4961964" cy="1567543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Explosion 2 6"/>
          <p:cNvSpPr/>
          <p:nvPr/>
        </p:nvSpPr>
        <p:spPr>
          <a:xfrm>
            <a:off x="3045437" y="827314"/>
            <a:ext cx="7012963" cy="2699657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260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85" y="1"/>
            <a:ext cx="9710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13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30" y="116114"/>
            <a:ext cx="10116456" cy="674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65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7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6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31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2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35" y="121024"/>
            <a:ext cx="10838329" cy="6575612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6200000">
            <a:off x="2837329" y="3738285"/>
            <a:ext cx="484632" cy="9009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343475" y="3223798"/>
            <a:ext cx="675850" cy="33967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657599" y="2743201"/>
            <a:ext cx="361725" cy="97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2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468"/>
            <a:ext cx="12192000" cy="464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26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2024" y="893020"/>
            <a:ext cx="79977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Principles of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uv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–visible spectroscopy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1476"/>
            <a:ext cx="12192000" cy="467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27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3" y="201706"/>
            <a:ext cx="11201399" cy="665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36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29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86"/>
            <a:ext cx="12192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63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Widescreen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Tw Cen MT</vt:lpstr>
      <vt:lpstr>Office Theme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</dc:creator>
  <cp:lastModifiedBy>Mohammed</cp:lastModifiedBy>
  <cp:revision>1</cp:revision>
  <dcterms:created xsi:type="dcterms:W3CDTF">2018-02-21T06:27:43Z</dcterms:created>
  <dcterms:modified xsi:type="dcterms:W3CDTF">2018-02-21T06:28:13Z</dcterms:modified>
</cp:coreProperties>
</file>