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8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68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2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7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2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9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6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3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6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6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5" y="94129"/>
            <a:ext cx="11927540" cy="65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7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6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7" y="0"/>
            <a:ext cx="12084423" cy="65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906" y="685801"/>
            <a:ext cx="5840282" cy="292131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020670" y="900952"/>
            <a:ext cx="484632" cy="72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4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6785" y="2996462"/>
            <a:ext cx="7653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UV / VISIBLESPECTROSCOPY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4068" y="4306651"/>
            <a:ext cx="5182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Principles of Spectroscopy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36" y="189221"/>
            <a:ext cx="5681964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4812"/>
            <a:ext cx="12191999" cy="66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4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6483"/>
            <a:ext cx="12192000" cy="60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8196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Mohammed</cp:lastModifiedBy>
  <cp:revision>1</cp:revision>
  <dcterms:created xsi:type="dcterms:W3CDTF">2018-02-21T06:28:49Z</dcterms:created>
  <dcterms:modified xsi:type="dcterms:W3CDTF">2018-02-21T06:29:09Z</dcterms:modified>
</cp:coreProperties>
</file>