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6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7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8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9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10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1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2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1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8" r:id="rId9"/>
    <p:sldId id="267" r:id="rId10"/>
    <p:sldId id="262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0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A43F0E-862C-4A60-999C-80C486AF6AAB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2580D6E-6ADC-412F-BC88-53556D5B2C1E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The properties of solids determine: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2664A731-F431-4EFD-958B-1AEF9E9D92B1}" type="parTrans" cxnId="{B19A0DDC-6BFA-4CFA-AB2C-F1E99AC29C51}">
      <dgm:prSet/>
      <dgm:spPr/>
      <dgm:t>
        <a:bodyPr/>
        <a:lstStyle/>
        <a:p>
          <a:endParaRPr lang="en-US"/>
        </a:p>
      </dgm:t>
    </dgm:pt>
    <dgm:pt modelId="{75A43BF5-76C0-49B4-B810-E5166833263A}" type="sibTrans" cxnId="{B19A0DDC-6BFA-4CFA-AB2C-F1E99AC29C51}">
      <dgm:prSet/>
      <dgm:spPr/>
      <dgm:t>
        <a:bodyPr/>
        <a:lstStyle/>
        <a:p>
          <a:endParaRPr lang="en-US"/>
        </a:p>
      </dgm:t>
    </dgm:pt>
    <dgm:pt modelId="{8A7A71F1-BDE3-484E-90D9-A33E2C1E9826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2- Ability to resist size reduction.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B97DDD47-EF03-419A-B3E8-58151B58FF1E}" type="parTrans" cxnId="{4DC6C6FF-BE70-4AEA-8382-CB9C97EB9D45}">
      <dgm:prSet/>
      <dgm:spPr/>
      <dgm:t>
        <a:bodyPr/>
        <a:lstStyle/>
        <a:p>
          <a:endParaRPr lang="en-US"/>
        </a:p>
      </dgm:t>
    </dgm:pt>
    <dgm:pt modelId="{E3553BA8-62D8-4A81-9235-DACE3114A2BC}" type="sibTrans" cxnId="{4DC6C6FF-BE70-4AEA-8382-CB9C97EB9D45}">
      <dgm:prSet/>
      <dgm:spPr/>
      <dgm:t>
        <a:bodyPr/>
        <a:lstStyle/>
        <a:p>
          <a:endParaRPr lang="en-US"/>
        </a:p>
      </dgm:t>
    </dgm:pt>
    <dgm:pt modelId="{9B2B3C99-6062-41BC-B133-52EC9323C43C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1- choice equipment of milling.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1AB6E1A0-A0A1-4D04-A72B-3D7CD12D54F8}" type="parTrans" cxnId="{BD32229D-2769-4576-94A5-C06A0C5240BF}">
      <dgm:prSet/>
      <dgm:spPr/>
      <dgm:t>
        <a:bodyPr/>
        <a:lstStyle/>
        <a:p>
          <a:endParaRPr lang="en-US"/>
        </a:p>
      </dgm:t>
    </dgm:pt>
    <dgm:pt modelId="{908C767D-574B-43B3-BB67-4C7C2EB8637D}" type="sibTrans" cxnId="{BD32229D-2769-4576-94A5-C06A0C5240BF}">
      <dgm:prSet/>
      <dgm:spPr/>
      <dgm:t>
        <a:bodyPr/>
        <a:lstStyle/>
        <a:p>
          <a:endParaRPr lang="en-US"/>
        </a:p>
      </dgm:t>
    </dgm:pt>
    <dgm:pt modelId="{FBADD87D-F5DB-44CF-AABD-832B60E68E6B}" type="pres">
      <dgm:prSet presAssocID="{20A43F0E-862C-4A60-999C-80C486AF6AA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3EE52F-99EE-4956-9C36-2FEA137AA555}" type="pres">
      <dgm:prSet presAssocID="{B2580D6E-6ADC-412F-BC88-53556D5B2C1E}" presName="circ1" presStyleLbl="vennNode1" presStyleIdx="0" presStyleCnt="3"/>
      <dgm:spPr/>
      <dgm:t>
        <a:bodyPr/>
        <a:lstStyle/>
        <a:p>
          <a:endParaRPr lang="en-US"/>
        </a:p>
      </dgm:t>
    </dgm:pt>
    <dgm:pt modelId="{3D35946D-B0AC-43F6-81A6-973BEC51A208}" type="pres">
      <dgm:prSet presAssocID="{B2580D6E-6ADC-412F-BC88-53556D5B2C1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4E53C-95EE-425E-8625-895A5C0E5A8D}" type="pres">
      <dgm:prSet presAssocID="{8A7A71F1-BDE3-484E-90D9-A33E2C1E9826}" presName="circ2" presStyleLbl="vennNode1" presStyleIdx="1" presStyleCnt="3"/>
      <dgm:spPr/>
      <dgm:t>
        <a:bodyPr/>
        <a:lstStyle/>
        <a:p>
          <a:endParaRPr lang="en-US"/>
        </a:p>
      </dgm:t>
    </dgm:pt>
    <dgm:pt modelId="{12F68393-F23E-4A64-B803-24BCBBB26022}" type="pres">
      <dgm:prSet presAssocID="{8A7A71F1-BDE3-484E-90D9-A33E2C1E982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46FA90-AEAE-4928-8249-E5F4C5E34206}" type="pres">
      <dgm:prSet presAssocID="{9B2B3C99-6062-41BC-B133-52EC9323C43C}" presName="circ3" presStyleLbl="vennNode1" presStyleIdx="2" presStyleCnt="3"/>
      <dgm:spPr/>
      <dgm:t>
        <a:bodyPr/>
        <a:lstStyle/>
        <a:p>
          <a:endParaRPr lang="en-US"/>
        </a:p>
      </dgm:t>
    </dgm:pt>
    <dgm:pt modelId="{3F137187-B920-406B-B0FC-079693E1E9D7}" type="pres">
      <dgm:prSet presAssocID="{9B2B3C99-6062-41BC-B133-52EC9323C43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6A54E7-91E7-49C8-9783-040569FE5D02}" type="presOf" srcId="{8A7A71F1-BDE3-484E-90D9-A33E2C1E9826}" destId="{12F68393-F23E-4A64-B803-24BCBBB26022}" srcOrd="1" destOrd="0" presId="urn:microsoft.com/office/officeart/2005/8/layout/venn1"/>
    <dgm:cxn modelId="{9B098C99-6F76-4EB4-8515-46F52670175C}" type="presOf" srcId="{9B2B3C99-6062-41BC-B133-52EC9323C43C}" destId="{3F137187-B920-406B-B0FC-079693E1E9D7}" srcOrd="1" destOrd="0" presId="urn:microsoft.com/office/officeart/2005/8/layout/venn1"/>
    <dgm:cxn modelId="{843A77CE-60D1-41FA-B98D-0B162140AA91}" type="presOf" srcId="{8A7A71F1-BDE3-484E-90D9-A33E2C1E9826}" destId="{9A64E53C-95EE-425E-8625-895A5C0E5A8D}" srcOrd="0" destOrd="0" presId="urn:microsoft.com/office/officeart/2005/8/layout/venn1"/>
    <dgm:cxn modelId="{8B0C093E-480F-4133-836E-7FA56A0835FC}" type="presOf" srcId="{B2580D6E-6ADC-412F-BC88-53556D5B2C1E}" destId="{603EE52F-99EE-4956-9C36-2FEA137AA555}" srcOrd="0" destOrd="0" presId="urn:microsoft.com/office/officeart/2005/8/layout/venn1"/>
    <dgm:cxn modelId="{8898BE16-643C-4434-9A3B-7C8F837B18A8}" type="presOf" srcId="{B2580D6E-6ADC-412F-BC88-53556D5B2C1E}" destId="{3D35946D-B0AC-43F6-81A6-973BEC51A208}" srcOrd="1" destOrd="0" presId="urn:microsoft.com/office/officeart/2005/8/layout/venn1"/>
    <dgm:cxn modelId="{BD32229D-2769-4576-94A5-C06A0C5240BF}" srcId="{20A43F0E-862C-4A60-999C-80C486AF6AAB}" destId="{9B2B3C99-6062-41BC-B133-52EC9323C43C}" srcOrd="2" destOrd="0" parTransId="{1AB6E1A0-A0A1-4D04-A72B-3D7CD12D54F8}" sibTransId="{908C767D-574B-43B3-BB67-4C7C2EB8637D}"/>
    <dgm:cxn modelId="{EA217314-3BBB-4423-B566-C7D106202E64}" type="presOf" srcId="{20A43F0E-862C-4A60-999C-80C486AF6AAB}" destId="{FBADD87D-F5DB-44CF-AABD-832B60E68E6B}" srcOrd="0" destOrd="0" presId="urn:microsoft.com/office/officeart/2005/8/layout/venn1"/>
    <dgm:cxn modelId="{4DC6C6FF-BE70-4AEA-8382-CB9C97EB9D45}" srcId="{20A43F0E-862C-4A60-999C-80C486AF6AAB}" destId="{8A7A71F1-BDE3-484E-90D9-A33E2C1E9826}" srcOrd="1" destOrd="0" parTransId="{B97DDD47-EF03-419A-B3E8-58151B58FF1E}" sibTransId="{E3553BA8-62D8-4A81-9235-DACE3114A2BC}"/>
    <dgm:cxn modelId="{B19A0DDC-6BFA-4CFA-AB2C-F1E99AC29C51}" srcId="{20A43F0E-862C-4A60-999C-80C486AF6AAB}" destId="{B2580D6E-6ADC-412F-BC88-53556D5B2C1E}" srcOrd="0" destOrd="0" parTransId="{2664A731-F431-4EFD-958B-1AEF9E9D92B1}" sibTransId="{75A43BF5-76C0-49B4-B810-E5166833263A}"/>
    <dgm:cxn modelId="{447BCB18-E8C5-4AB2-944D-9726E06E2776}" type="presOf" srcId="{9B2B3C99-6062-41BC-B133-52EC9323C43C}" destId="{BA46FA90-AEAE-4928-8249-E5F4C5E34206}" srcOrd="0" destOrd="0" presId="urn:microsoft.com/office/officeart/2005/8/layout/venn1"/>
    <dgm:cxn modelId="{CCEBC77A-FE80-4848-87AF-EDA2821C3D3D}" type="presParOf" srcId="{FBADD87D-F5DB-44CF-AABD-832B60E68E6B}" destId="{603EE52F-99EE-4956-9C36-2FEA137AA555}" srcOrd="0" destOrd="0" presId="urn:microsoft.com/office/officeart/2005/8/layout/venn1"/>
    <dgm:cxn modelId="{2ADC5B15-2122-4D2B-B34A-E2DF9FC39194}" type="presParOf" srcId="{FBADD87D-F5DB-44CF-AABD-832B60E68E6B}" destId="{3D35946D-B0AC-43F6-81A6-973BEC51A208}" srcOrd="1" destOrd="0" presId="urn:microsoft.com/office/officeart/2005/8/layout/venn1"/>
    <dgm:cxn modelId="{D2CDA580-D1F6-4C80-98A3-AEA4FDA0A1F8}" type="presParOf" srcId="{FBADD87D-F5DB-44CF-AABD-832B60E68E6B}" destId="{9A64E53C-95EE-425E-8625-895A5C0E5A8D}" srcOrd="2" destOrd="0" presId="urn:microsoft.com/office/officeart/2005/8/layout/venn1"/>
    <dgm:cxn modelId="{C650F588-F372-4959-98EC-4F590B7ED1F5}" type="presParOf" srcId="{FBADD87D-F5DB-44CF-AABD-832B60E68E6B}" destId="{12F68393-F23E-4A64-B803-24BCBBB26022}" srcOrd="3" destOrd="0" presId="urn:microsoft.com/office/officeart/2005/8/layout/venn1"/>
    <dgm:cxn modelId="{E503DAAF-DB40-4CAF-9C75-1F27E8764CAA}" type="presParOf" srcId="{FBADD87D-F5DB-44CF-AABD-832B60E68E6B}" destId="{BA46FA90-AEAE-4928-8249-E5F4C5E34206}" srcOrd="4" destOrd="0" presId="urn:microsoft.com/office/officeart/2005/8/layout/venn1"/>
    <dgm:cxn modelId="{B5D58EFD-D28E-4D71-86B2-F1E6191250A1}" type="presParOf" srcId="{FBADD87D-F5DB-44CF-AABD-832B60E68E6B}" destId="{3F137187-B920-406B-B0FC-079693E1E9D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055FCE-9C1B-4A01-BC55-4270D1F9E7D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87832B-883A-44A6-9C9B-D40CD7C95DC4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Cooling system</a:t>
          </a:r>
          <a:endParaRPr lang="en-US" dirty="0">
            <a:latin typeface="Algerian" pitchFamily="82" charset="0"/>
          </a:endParaRPr>
        </a:p>
      </dgm:t>
    </dgm:pt>
    <dgm:pt modelId="{510B607A-941E-4001-9352-BC3B7058AF4C}" type="parTrans" cxnId="{ACB0C28B-2010-4FAB-B139-1B9347C48D35}">
      <dgm:prSet/>
      <dgm:spPr/>
      <dgm:t>
        <a:bodyPr/>
        <a:lstStyle/>
        <a:p>
          <a:endParaRPr lang="en-US"/>
        </a:p>
      </dgm:t>
    </dgm:pt>
    <dgm:pt modelId="{DA416F20-740F-466F-BC67-9BFA25B93902}" type="sibTrans" cxnId="{ACB0C28B-2010-4FAB-B139-1B9347C48D35}">
      <dgm:prSet/>
      <dgm:spPr/>
      <dgm:t>
        <a:bodyPr/>
        <a:lstStyle/>
        <a:p>
          <a:endParaRPr lang="en-US"/>
        </a:p>
      </dgm:t>
    </dgm:pt>
    <dgm:pt modelId="{35857CE0-59BF-43E3-A449-7703B0B02972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Dust collectors</a:t>
          </a:r>
          <a:endParaRPr lang="en-US" dirty="0">
            <a:latin typeface="Algerian" pitchFamily="82" charset="0"/>
          </a:endParaRPr>
        </a:p>
      </dgm:t>
    </dgm:pt>
    <dgm:pt modelId="{70563C25-A76B-4672-BBD0-A65D7FD28359}" type="parTrans" cxnId="{CC1DA7F2-53C2-4E8D-8028-FBE4EC207BD7}">
      <dgm:prSet/>
      <dgm:spPr/>
      <dgm:t>
        <a:bodyPr/>
        <a:lstStyle/>
        <a:p>
          <a:endParaRPr lang="en-US"/>
        </a:p>
      </dgm:t>
    </dgm:pt>
    <dgm:pt modelId="{302EAAC8-DB70-458B-AA75-AA646041FBF1}" type="sibTrans" cxnId="{CC1DA7F2-53C2-4E8D-8028-FBE4EC207BD7}">
      <dgm:prSet/>
      <dgm:spPr/>
      <dgm:t>
        <a:bodyPr/>
        <a:lstStyle/>
        <a:p>
          <a:endParaRPr lang="en-US"/>
        </a:p>
      </dgm:t>
    </dgm:pt>
    <dgm:pt modelId="{6EEB047E-7467-4AE3-A034-9CCAEF3D3DDC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Forced feeding</a:t>
          </a:r>
          <a:endParaRPr lang="en-US" dirty="0">
            <a:latin typeface="Algerian" pitchFamily="82" charset="0"/>
          </a:endParaRPr>
        </a:p>
      </dgm:t>
    </dgm:pt>
    <dgm:pt modelId="{5CAA1E6F-81A4-4066-81D2-74CC6FF81E58}" type="parTrans" cxnId="{D9F3A16F-32BB-4E6A-AD6F-A8F03BB16A27}">
      <dgm:prSet/>
      <dgm:spPr/>
      <dgm:t>
        <a:bodyPr/>
        <a:lstStyle/>
        <a:p>
          <a:endParaRPr lang="en-US"/>
        </a:p>
      </dgm:t>
    </dgm:pt>
    <dgm:pt modelId="{3667BDBE-9DDC-4066-8FF1-0565E555A62E}" type="sibTrans" cxnId="{D9F3A16F-32BB-4E6A-AD6F-A8F03BB16A27}">
      <dgm:prSet/>
      <dgm:spPr/>
      <dgm:t>
        <a:bodyPr/>
        <a:lstStyle/>
        <a:p>
          <a:endParaRPr lang="en-US"/>
        </a:p>
      </dgm:t>
    </dgm:pt>
    <dgm:pt modelId="{A6120621-3DEB-4E44-9A0B-F8973D38CEDA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Stage reduction</a:t>
          </a:r>
          <a:endParaRPr lang="en-US" dirty="0">
            <a:latin typeface="Algerian" pitchFamily="82" charset="0"/>
          </a:endParaRPr>
        </a:p>
      </dgm:t>
    </dgm:pt>
    <dgm:pt modelId="{EDADB12B-9517-465D-8103-CFE97C0A24D4}" type="parTrans" cxnId="{F29B5298-3690-48DD-B62C-9BA15DE513D4}">
      <dgm:prSet/>
      <dgm:spPr/>
      <dgm:t>
        <a:bodyPr/>
        <a:lstStyle/>
        <a:p>
          <a:endParaRPr lang="en-US"/>
        </a:p>
      </dgm:t>
    </dgm:pt>
    <dgm:pt modelId="{638AFE77-5264-4575-9815-826A4DB3C123}" type="sibTrans" cxnId="{F29B5298-3690-48DD-B62C-9BA15DE513D4}">
      <dgm:prSet/>
      <dgm:spPr/>
      <dgm:t>
        <a:bodyPr/>
        <a:lstStyle/>
        <a:p>
          <a:endParaRPr lang="en-US"/>
        </a:p>
      </dgm:t>
    </dgm:pt>
    <dgm:pt modelId="{F02638F0-5ED6-4725-8037-0FA24CB3C4EF}" type="pres">
      <dgm:prSet presAssocID="{68055FCE-9C1B-4A01-BC55-4270D1F9E7D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0EDFF8-87B3-4798-90A0-8AE0A0739833}" type="pres">
      <dgm:prSet presAssocID="{8587832B-883A-44A6-9C9B-D40CD7C95DC4}" presName="circle1" presStyleLbl="node1" presStyleIdx="0" presStyleCnt="4"/>
      <dgm:spPr/>
    </dgm:pt>
    <dgm:pt modelId="{7FEE17A1-D91E-4629-9FD2-42A94C82A603}" type="pres">
      <dgm:prSet presAssocID="{8587832B-883A-44A6-9C9B-D40CD7C95DC4}" presName="space" presStyleCnt="0"/>
      <dgm:spPr/>
    </dgm:pt>
    <dgm:pt modelId="{ABFD1FB4-5264-4929-8ED5-6CD0DC2AF094}" type="pres">
      <dgm:prSet presAssocID="{8587832B-883A-44A6-9C9B-D40CD7C95DC4}" presName="rect1" presStyleLbl="alignAcc1" presStyleIdx="0" presStyleCnt="4"/>
      <dgm:spPr/>
      <dgm:t>
        <a:bodyPr/>
        <a:lstStyle/>
        <a:p>
          <a:endParaRPr lang="en-US"/>
        </a:p>
      </dgm:t>
    </dgm:pt>
    <dgm:pt modelId="{02493B18-CF1B-4F40-A433-68EF59167A02}" type="pres">
      <dgm:prSet presAssocID="{35857CE0-59BF-43E3-A449-7703B0B02972}" presName="vertSpace2" presStyleLbl="node1" presStyleIdx="0" presStyleCnt="4"/>
      <dgm:spPr/>
    </dgm:pt>
    <dgm:pt modelId="{67E830B0-037F-43F3-BBC3-5827A43A3E91}" type="pres">
      <dgm:prSet presAssocID="{35857CE0-59BF-43E3-A449-7703B0B02972}" presName="circle2" presStyleLbl="node1" presStyleIdx="1" presStyleCnt="4"/>
      <dgm:spPr/>
    </dgm:pt>
    <dgm:pt modelId="{3C553B9D-71C5-46CF-A561-4C301FA8E50D}" type="pres">
      <dgm:prSet presAssocID="{35857CE0-59BF-43E3-A449-7703B0B02972}" presName="rect2" presStyleLbl="alignAcc1" presStyleIdx="1" presStyleCnt="4"/>
      <dgm:spPr/>
      <dgm:t>
        <a:bodyPr/>
        <a:lstStyle/>
        <a:p>
          <a:endParaRPr lang="en-US"/>
        </a:p>
      </dgm:t>
    </dgm:pt>
    <dgm:pt modelId="{A7024E6F-72D0-451D-87E2-33E7A88ABDEB}" type="pres">
      <dgm:prSet presAssocID="{6EEB047E-7467-4AE3-A034-9CCAEF3D3DDC}" presName="vertSpace3" presStyleLbl="node1" presStyleIdx="1" presStyleCnt="4"/>
      <dgm:spPr/>
    </dgm:pt>
    <dgm:pt modelId="{289DB1B3-6A8A-4480-B690-24DECA0CC621}" type="pres">
      <dgm:prSet presAssocID="{6EEB047E-7467-4AE3-A034-9CCAEF3D3DDC}" presName="circle3" presStyleLbl="node1" presStyleIdx="2" presStyleCnt="4"/>
      <dgm:spPr/>
    </dgm:pt>
    <dgm:pt modelId="{55AD51C0-92D7-446F-84BB-87BF301B8144}" type="pres">
      <dgm:prSet presAssocID="{6EEB047E-7467-4AE3-A034-9CCAEF3D3DDC}" presName="rect3" presStyleLbl="alignAcc1" presStyleIdx="2" presStyleCnt="4"/>
      <dgm:spPr/>
      <dgm:t>
        <a:bodyPr/>
        <a:lstStyle/>
        <a:p>
          <a:endParaRPr lang="en-US"/>
        </a:p>
      </dgm:t>
    </dgm:pt>
    <dgm:pt modelId="{4C2D3058-9D83-4670-8D72-2F144906BF77}" type="pres">
      <dgm:prSet presAssocID="{A6120621-3DEB-4E44-9A0B-F8973D38CEDA}" presName="vertSpace4" presStyleLbl="node1" presStyleIdx="2" presStyleCnt="4"/>
      <dgm:spPr/>
    </dgm:pt>
    <dgm:pt modelId="{CBE296A9-B74C-4EE1-9D00-B26DCFC7713B}" type="pres">
      <dgm:prSet presAssocID="{A6120621-3DEB-4E44-9A0B-F8973D38CEDA}" presName="circle4" presStyleLbl="node1" presStyleIdx="3" presStyleCnt="4"/>
      <dgm:spPr/>
    </dgm:pt>
    <dgm:pt modelId="{A44CA4FE-2064-411B-8CAE-EDF76B7A5759}" type="pres">
      <dgm:prSet presAssocID="{A6120621-3DEB-4E44-9A0B-F8973D38CEDA}" presName="rect4" presStyleLbl="alignAcc1" presStyleIdx="3" presStyleCnt="4"/>
      <dgm:spPr/>
      <dgm:t>
        <a:bodyPr/>
        <a:lstStyle/>
        <a:p>
          <a:endParaRPr lang="en-US"/>
        </a:p>
      </dgm:t>
    </dgm:pt>
    <dgm:pt modelId="{A81FB79C-9491-4FAF-B917-C096D7E30C77}" type="pres">
      <dgm:prSet presAssocID="{8587832B-883A-44A6-9C9B-D40CD7C95DC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E49CD-DA46-4020-ADE0-DABACE6AEA42}" type="pres">
      <dgm:prSet presAssocID="{35857CE0-59BF-43E3-A449-7703B0B02972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978A1-B73B-4154-83C6-4710D0E1387C}" type="pres">
      <dgm:prSet presAssocID="{6EEB047E-7467-4AE3-A034-9CCAEF3D3DDC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51110-97AB-4121-83E4-B711A805430A}" type="pres">
      <dgm:prSet presAssocID="{A6120621-3DEB-4E44-9A0B-F8973D38CEDA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E7F591-26AB-4AD1-ACEA-56C85DD9059D}" type="presOf" srcId="{A6120621-3DEB-4E44-9A0B-F8973D38CEDA}" destId="{09B51110-97AB-4121-83E4-B711A805430A}" srcOrd="1" destOrd="0" presId="urn:microsoft.com/office/officeart/2005/8/layout/target3"/>
    <dgm:cxn modelId="{5A0BE20B-E5A9-4420-9C1D-CCC2146838D5}" type="presOf" srcId="{A6120621-3DEB-4E44-9A0B-F8973D38CEDA}" destId="{A44CA4FE-2064-411B-8CAE-EDF76B7A5759}" srcOrd="0" destOrd="0" presId="urn:microsoft.com/office/officeart/2005/8/layout/target3"/>
    <dgm:cxn modelId="{F29B5298-3690-48DD-B62C-9BA15DE513D4}" srcId="{68055FCE-9C1B-4A01-BC55-4270D1F9E7DD}" destId="{A6120621-3DEB-4E44-9A0B-F8973D38CEDA}" srcOrd="3" destOrd="0" parTransId="{EDADB12B-9517-465D-8103-CFE97C0A24D4}" sibTransId="{638AFE77-5264-4575-9815-826A4DB3C123}"/>
    <dgm:cxn modelId="{1D98AF98-2F5C-497D-B65C-0AB815B6E654}" type="presOf" srcId="{6EEB047E-7467-4AE3-A034-9CCAEF3D3DDC}" destId="{BBC978A1-B73B-4154-83C6-4710D0E1387C}" srcOrd="1" destOrd="0" presId="urn:microsoft.com/office/officeart/2005/8/layout/target3"/>
    <dgm:cxn modelId="{D9F3A16F-32BB-4E6A-AD6F-A8F03BB16A27}" srcId="{68055FCE-9C1B-4A01-BC55-4270D1F9E7DD}" destId="{6EEB047E-7467-4AE3-A034-9CCAEF3D3DDC}" srcOrd="2" destOrd="0" parTransId="{5CAA1E6F-81A4-4066-81D2-74CC6FF81E58}" sibTransId="{3667BDBE-9DDC-4066-8FF1-0565E555A62E}"/>
    <dgm:cxn modelId="{F5E7FB88-F785-4473-85E2-3AF61C0E7450}" type="presOf" srcId="{35857CE0-59BF-43E3-A449-7703B0B02972}" destId="{303E49CD-DA46-4020-ADE0-DABACE6AEA42}" srcOrd="1" destOrd="0" presId="urn:microsoft.com/office/officeart/2005/8/layout/target3"/>
    <dgm:cxn modelId="{3530DE06-748D-4DED-84EB-FC23CE622E05}" type="presOf" srcId="{68055FCE-9C1B-4A01-BC55-4270D1F9E7DD}" destId="{F02638F0-5ED6-4725-8037-0FA24CB3C4EF}" srcOrd="0" destOrd="0" presId="urn:microsoft.com/office/officeart/2005/8/layout/target3"/>
    <dgm:cxn modelId="{06E4B24C-A2CB-4021-9745-67B85C9D5DC5}" type="presOf" srcId="{8587832B-883A-44A6-9C9B-D40CD7C95DC4}" destId="{ABFD1FB4-5264-4929-8ED5-6CD0DC2AF094}" srcOrd="0" destOrd="0" presId="urn:microsoft.com/office/officeart/2005/8/layout/target3"/>
    <dgm:cxn modelId="{ACB0C28B-2010-4FAB-B139-1B9347C48D35}" srcId="{68055FCE-9C1B-4A01-BC55-4270D1F9E7DD}" destId="{8587832B-883A-44A6-9C9B-D40CD7C95DC4}" srcOrd="0" destOrd="0" parTransId="{510B607A-941E-4001-9352-BC3B7058AF4C}" sibTransId="{DA416F20-740F-466F-BC67-9BFA25B93902}"/>
    <dgm:cxn modelId="{CC1DA7F2-53C2-4E8D-8028-FBE4EC207BD7}" srcId="{68055FCE-9C1B-4A01-BC55-4270D1F9E7DD}" destId="{35857CE0-59BF-43E3-A449-7703B0B02972}" srcOrd="1" destOrd="0" parTransId="{70563C25-A76B-4672-BBD0-A65D7FD28359}" sibTransId="{302EAAC8-DB70-458B-AA75-AA646041FBF1}"/>
    <dgm:cxn modelId="{A4180910-1EA1-4D1C-9954-28375AC7712B}" type="presOf" srcId="{35857CE0-59BF-43E3-A449-7703B0B02972}" destId="{3C553B9D-71C5-46CF-A561-4C301FA8E50D}" srcOrd="0" destOrd="0" presId="urn:microsoft.com/office/officeart/2005/8/layout/target3"/>
    <dgm:cxn modelId="{604DE22E-558E-4903-8421-83A5D637BF64}" type="presOf" srcId="{6EEB047E-7467-4AE3-A034-9CCAEF3D3DDC}" destId="{55AD51C0-92D7-446F-84BB-87BF301B8144}" srcOrd="0" destOrd="0" presId="urn:microsoft.com/office/officeart/2005/8/layout/target3"/>
    <dgm:cxn modelId="{16515569-88D0-40FC-9930-4F42C55501E4}" type="presOf" srcId="{8587832B-883A-44A6-9C9B-D40CD7C95DC4}" destId="{A81FB79C-9491-4FAF-B917-C096D7E30C77}" srcOrd="1" destOrd="0" presId="urn:microsoft.com/office/officeart/2005/8/layout/target3"/>
    <dgm:cxn modelId="{7C94B376-B2FE-438B-A1AE-AC3D4B5FB68E}" type="presParOf" srcId="{F02638F0-5ED6-4725-8037-0FA24CB3C4EF}" destId="{910EDFF8-87B3-4798-90A0-8AE0A0739833}" srcOrd="0" destOrd="0" presId="urn:microsoft.com/office/officeart/2005/8/layout/target3"/>
    <dgm:cxn modelId="{0A732571-8351-4299-BDE3-62D12CF32389}" type="presParOf" srcId="{F02638F0-5ED6-4725-8037-0FA24CB3C4EF}" destId="{7FEE17A1-D91E-4629-9FD2-42A94C82A603}" srcOrd="1" destOrd="0" presId="urn:microsoft.com/office/officeart/2005/8/layout/target3"/>
    <dgm:cxn modelId="{5A8BE25D-3DE5-4606-9C8F-5987417E385E}" type="presParOf" srcId="{F02638F0-5ED6-4725-8037-0FA24CB3C4EF}" destId="{ABFD1FB4-5264-4929-8ED5-6CD0DC2AF094}" srcOrd="2" destOrd="0" presId="urn:microsoft.com/office/officeart/2005/8/layout/target3"/>
    <dgm:cxn modelId="{6F41AA0E-D45D-41D8-99FC-7684709677C5}" type="presParOf" srcId="{F02638F0-5ED6-4725-8037-0FA24CB3C4EF}" destId="{02493B18-CF1B-4F40-A433-68EF59167A02}" srcOrd="3" destOrd="0" presId="urn:microsoft.com/office/officeart/2005/8/layout/target3"/>
    <dgm:cxn modelId="{2CDF9398-EB72-490F-8B74-47E6AB04549D}" type="presParOf" srcId="{F02638F0-5ED6-4725-8037-0FA24CB3C4EF}" destId="{67E830B0-037F-43F3-BBC3-5827A43A3E91}" srcOrd="4" destOrd="0" presId="urn:microsoft.com/office/officeart/2005/8/layout/target3"/>
    <dgm:cxn modelId="{5511D07F-260A-4111-A1C2-42791A54968F}" type="presParOf" srcId="{F02638F0-5ED6-4725-8037-0FA24CB3C4EF}" destId="{3C553B9D-71C5-46CF-A561-4C301FA8E50D}" srcOrd="5" destOrd="0" presId="urn:microsoft.com/office/officeart/2005/8/layout/target3"/>
    <dgm:cxn modelId="{AFD19EB6-E307-44E1-9A20-61C736752EA8}" type="presParOf" srcId="{F02638F0-5ED6-4725-8037-0FA24CB3C4EF}" destId="{A7024E6F-72D0-451D-87E2-33E7A88ABDEB}" srcOrd="6" destOrd="0" presId="urn:microsoft.com/office/officeart/2005/8/layout/target3"/>
    <dgm:cxn modelId="{D27691BD-30C9-4B00-B361-96D08F77D695}" type="presParOf" srcId="{F02638F0-5ED6-4725-8037-0FA24CB3C4EF}" destId="{289DB1B3-6A8A-4480-B690-24DECA0CC621}" srcOrd="7" destOrd="0" presId="urn:microsoft.com/office/officeart/2005/8/layout/target3"/>
    <dgm:cxn modelId="{CD504633-820B-4964-AA07-A3A8191CA0A2}" type="presParOf" srcId="{F02638F0-5ED6-4725-8037-0FA24CB3C4EF}" destId="{55AD51C0-92D7-446F-84BB-87BF301B8144}" srcOrd="8" destOrd="0" presId="urn:microsoft.com/office/officeart/2005/8/layout/target3"/>
    <dgm:cxn modelId="{0A6CA06F-8FA7-460E-9296-58CB77648B9D}" type="presParOf" srcId="{F02638F0-5ED6-4725-8037-0FA24CB3C4EF}" destId="{4C2D3058-9D83-4670-8D72-2F144906BF77}" srcOrd="9" destOrd="0" presId="urn:microsoft.com/office/officeart/2005/8/layout/target3"/>
    <dgm:cxn modelId="{4C7B2B1B-2820-42C5-A7A4-8B872E1AA034}" type="presParOf" srcId="{F02638F0-5ED6-4725-8037-0FA24CB3C4EF}" destId="{CBE296A9-B74C-4EE1-9D00-B26DCFC7713B}" srcOrd="10" destOrd="0" presId="urn:microsoft.com/office/officeart/2005/8/layout/target3"/>
    <dgm:cxn modelId="{D5E77220-31AA-4496-839E-1ED71EE22983}" type="presParOf" srcId="{F02638F0-5ED6-4725-8037-0FA24CB3C4EF}" destId="{A44CA4FE-2064-411B-8CAE-EDF76B7A5759}" srcOrd="11" destOrd="0" presId="urn:microsoft.com/office/officeart/2005/8/layout/target3"/>
    <dgm:cxn modelId="{30B23208-AB4F-4C99-B7B3-9DFC153CA259}" type="presParOf" srcId="{F02638F0-5ED6-4725-8037-0FA24CB3C4EF}" destId="{A81FB79C-9491-4FAF-B917-C096D7E30C77}" srcOrd="12" destOrd="0" presId="urn:microsoft.com/office/officeart/2005/8/layout/target3"/>
    <dgm:cxn modelId="{7DE52AAC-8FA7-4181-BCAE-816D256D9A47}" type="presParOf" srcId="{F02638F0-5ED6-4725-8037-0FA24CB3C4EF}" destId="{303E49CD-DA46-4020-ADE0-DABACE6AEA42}" srcOrd="13" destOrd="0" presId="urn:microsoft.com/office/officeart/2005/8/layout/target3"/>
    <dgm:cxn modelId="{822924FC-3578-4686-A08F-55D521FAC14E}" type="presParOf" srcId="{F02638F0-5ED6-4725-8037-0FA24CB3C4EF}" destId="{BBC978A1-B73B-4154-83C6-4710D0E1387C}" srcOrd="14" destOrd="0" presId="urn:microsoft.com/office/officeart/2005/8/layout/target3"/>
    <dgm:cxn modelId="{393E309A-DF54-494C-AEAA-F7FF9797D3CB}" type="presParOf" srcId="{F02638F0-5ED6-4725-8037-0FA24CB3C4EF}" destId="{09B51110-97AB-4121-83E4-B711A805430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6D5E189-210D-4FDA-BEFC-3E3C7D3222C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F59622A-63B8-4640-B185-C113BF5BFFD4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Cost</a:t>
          </a:r>
          <a:endParaRPr lang="en-US" dirty="0">
            <a:latin typeface="Algerian" pitchFamily="82" charset="0"/>
          </a:endParaRPr>
        </a:p>
      </dgm:t>
    </dgm:pt>
    <dgm:pt modelId="{664C4CD5-7544-4A11-ACA7-BB752682C995}" type="parTrans" cxnId="{D0F8A7DD-D44D-4652-B4CA-F236D97B9667}">
      <dgm:prSet/>
      <dgm:spPr/>
      <dgm:t>
        <a:bodyPr/>
        <a:lstStyle/>
        <a:p>
          <a:endParaRPr lang="en-US"/>
        </a:p>
      </dgm:t>
    </dgm:pt>
    <dgm:pt modelId="{2416CCF2-FA74-4493-B3A2-741666B445F9}" type="sibTrans" cxnId="{D0F8A7DD-D44D-4652-B4CA-F236D97B9667}">
      <dgm:prSet/>
      <dgm:spPr/>
      <dgm:t>
        <a:bodyPr/>
        <a:lstStyle/>
        <a:p>
          <a:endParaRPr lang="en-US"/>
        </a:p>
      </dgm:t>
    </dgm:pt>
    <dgm:pt modelId="{11135C30-B253-4010-AE66-7E8C3B739C7A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Power consumption</a:t>
          </a:r>
          <a:endParaRPr lang="en-US" dirty="0">
            <a:latin typeface="Algerian" pitchFamily="82" charset="0"/>
          </a:endParaRPr>
        </a:p>
      </dgm:t>
    </dgm:pt>
    <dgm:pt modelId="{0A28EA44-49D7-4585-AB50-A30958FB657C}" type="parTrans" cxnId="{850C9F3B-1DD7-4AE7-975B-9EDA23954F5F}">
      <dgm:prSet/>
      <dgm:spPr/>
      <dgm:t>
        <a:bodyPr/>
        <a:lstStyle/>
        <a:p>
          <a:endParaRPr lang="en-US"/>
        </a:p>
      </dgm:t>
    </dgm:pt>
    <dgm:pt modelId="{CB5020B2-983B-4F3D-BFF1-FDAFD1770CF2}" type="sibTrans" cxnId="{850C9F3B-1DD7-4AE7-975B-9EDA23954F5F}">
      <dgm:prSet/>
      <dgm:spPr/>
      <dgm:t>
        <a:bodyPr/>
        <a:lstStyle/>
        <a:p>
          <a:endParaRPr lang="en-US"/>
        </a:p>
      </dgm:t>
    </dgm:pt>
    <dgm:pt modelId="{4352E4C5-9B82-4B0B-94AB-28122E72404D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Space occupied</a:t>
          </a:r>
          <a:endParaRPr lang="en-US" dirty="0">
            <a:latin typeface="Algerian" pitchFamily="82" charset="0"/>
          </a:endParaRPr>
        </a:p>
      </dgm:t>
    </dgm:pt>
    <dgm:pt modelId="{FC43E921-3CE3-4322-BA8F-6FFB73E8BB39}" type="parTrans" cxnId="{7AF986FD-3C02-4ED6-B879-002215C04A59}">
      <dgm:prSet/>
      <dgm:spPr/>
      <dgm:t>
        <a:bodyPr/>
        <a:lstStyle/>
        <a:p>
          <a:endParaRPr lang="en-US"/>
        </a:p>
      </dgm:t>
    </dgm:pt>
    <dgm:pt modelId="{F1915545-9988-427D-82D7-0680D8A7DF99}" type="sibTrans" cxnId="{7AF986FD-3C02-4ED6-B879-002215C04A59}">
      <dgm:prSet/>
      <dgm:spPr/>
      <dgm:t>
        <a:bodyPr/>
        <a:lstStyle/>
        <a:p>
          <a:endParaRPr lang="en-US"/>
        </a:p>
      </dgm:t>
    </dgm:pt>
    <dgm:pt modelId="{0A20C618-79D8-476B-91FF-762E067D9439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Labor cost</a:t>
          </a:r>
          <a:endParaRPr lang="en-US" dirty="0">
            <a:latin typeface="Algerian" pitchFamily="82" charset="0"/>
          </a:endParaRPr>
        </a:p>
      </dgm:t>
    </dgm:pt>
    <dgm:pt modelId="{0379E055-70A9-45D0-887B-3784D617812C}" type="parTrans" cxnId="{A1FB408B-BB6E-46BF-9B67-5668A530AF1D}">
      <dgm:prSet/>
      <dgm:spPr/>
      <dgm:t>
        <a:bodyPr/>
        <a:lstStyle/>
        <a:p>
          <a:endParaRPr lang="en-US"/>
        </a:p>
      </dgm:t>
    </dgm:pt>
    <dgm:pt modelId="{E209E10D-F5A0-44BA-AEC6-4D1733CAD3E8}" type="sibTrans" cxnId="{A1FB408B-BB6E-46BF-9B67-5668A530AF1D}">
      <dgm:prSet/>
      <dgm:spPr/>
      <dgm:t>
        <a:bodyPr/>
        <a:lstStyle/>
        <a:p>
          <a:endParaRPr lang="en-US"/>
        </a:p>
      </dgm:t>
    </dgm:pt>
    <dgm:pt modelId="{0CD94E83-E7A6-4272-B6A1-9FC54CC7160F}" type="pres">
      <dgm:prSet presAssocID="{D6D5E189-210D-4FDA-BEFC-3E3C7D3222C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1740C3-27F5-4982-B74D-2BCD2994261C}" type="pres">
      <dgm:prSet presAssocID="{1F59622A-63B8-4640-B185-C113BF5BFFD4}" presName="circle1" presStyleLbl="node1" presStyleIdx="0" presStyleCnt="4"/>
      <dgm:spPr/>
    </dgm:pt>
    <dgm:pt modelId="{CF02B900-5C74-4DD9-BCA7-D3BFBB1A7593}" type="pres">
      <dgm:prSet presAssocID="{1F59622A-63B8-4640-B185-C113BF5BFFD4}" presName="space" presStyleCnt="0"/>
      <dgm:spPr/>
    </dgm:pt>
    <dgm:pt modelId="{4F4CC86B-943A-4124-A358-C9BA6AB7B228}" type="pres">
      <dgm:prSet presAssocID="{1F59622A-63B8-4640-B185-C113BF5BFFD4}" presName="rect1" presStyleLbl="alignAcc1" presStyleIdx="0" presStyleCnt="4"/>
      <dgm:spPr/>
      <dgm:t>
        <a:bodyPr/>
        <a:lstStyle/>
        <a:p>
          <a:endParaRPr lang="en-US"/>
        </a:p>
      </dgm:t>
    </dgm:pt>
    <dgm:pt modelId="{5A4321DA-3CAC-484C-8741-9C614C8AB2CF}" type="pres">
      <dgm:prSet presAssocID="{11135C30-B253-4010-AE66-7E8C3B739C7A}" presName="vertSpace2" presStyleLbl="node1" presStyleIdx="0" presStyleCnt="4"/>
      <dgm:spPr/>
    </dgm:pt>
    <dgm:pt modelId="{4C8720DC-DF71-40CA-8BDF-F60D64232E60}" type="pres">
      <dgm:prSet presAssocID="{11135C30-B253-4010-AE66-7E8C3B739C7A}" presName="circle2" presStyleLbl="node1" presStyleIdx="1" presStyleCnt="4"/>
      <dgm:spPr/>
    </dgm:pt>
    <dgm:pt modelId="{EB642360-187D-4811-A77F-C5DA5D9632DB}" type="pres">
      <dgm:prSet presAssocID="{11135C30-B253-4010-AE66-7E8C3B739C7A}" presName="rect2" presStyleLbl="alignAcc1" presStyleIdx="1" presStyleCnt="4"/>
      <dgm:spPr/>
      <dgm:t>
        <a:bodyPr/>
        <a:lstStyle/>
        <a:p>
          <a:endParaRPr lang="en-US"/>
        </a:p>
      </dgm:t>
    </dgm:pt>
    <dgm:pt modelId="{37622861-396E-4236-BC93-BE802C850ECC}" type="pres">
      <dgm:prSet presAssocID="{4352E4C5-9B82-4B0B-94AB-28122E72404D}" presName="vertSpace3" presStyleLbl="node1" presStyleIdx="1" presStyleCnt="4"/>
      <dgm:spPr/>
    </dgm:pt>
    <dgm:pt modelId="{D46D23A9-595F-437E-B8FD-AB662971C135}" type="pres">
      <dgm:prSet presAssocID="{4352E4C5-9B82-4B0B-94AB-28122E72404D}" presName="circle3" presStyleLbl="node1" presStyleIdx="2" presStyleCnt="4"/>
      <dgm:spPr/>
    </dgm:pt>
    <dgm:pt modelId="{731C5693-24C6-4637-B25B-BFB75D29EAB8}" type="pres">
      <dgm:prSet presAssocID="{4352E4C5-9B82-4B0B-94AB-28122E72404D}" presName="rect3" presStyleLbl="alignAcc1" presStyleIdx="2" presStyleCnt="4"/>
      <dgm:spPr/>
      <dgm:t>
        <a:bodyPr/>
        <a:lstStyle/>
        <a:p>
          <a:endParaRPr lang="en-US"/>
        </a:p>
      </dgm:t>
    </dgm:pt>
    <dgm:pt modelId="{5E9E1FCF-C274-40A2-90DD-09E98FA70165}" type="pres">
      <dgm:prSet presAssocID="{0A20C618-79D8-476B-91FF-762E067D9439}" presName="vertSpace4" presStyleLbl="node1" presStyleIdx="2" presStyleCnt="4"/>
      <dgm:spPr/>
    </dgm:pt>
    <dgm:pt modelId="{753C0099-291B-4F98-9411-50CD5B1F6CDF}" type="pres">
      <dgm:prSet presAssocID="{0A20C618-79D8-476B-91FF-762E067D9439}" presName="circle4" presStyleLbl="node1" presStyleIdx="3" presStyleCnt="4"/>
      <dgm:spPr/>
    </dgm:pt>
    <dgm:pt modelId="{7140BD0F-4252-42F5-8C8A-49715A38A4ED}" type="pres">
      <dgm:prSet presAssocID="{0A20C618-79D8-476B-91FF-762E067D9439}" presName="rect4" presStyleLbl="alignAcc1" presStyleIdx="3" presStyleCnt="4"/>
      <dgm:spPr/>
      <dgm:t>
        <a:bodyPr/>
        <a:lstStyle/>
        <a:p>
          <a:endParaRPr lang="en-US"/>
        </a:p>
      </dgm:t>
    </dgm:pt>
    <dgm:pt modelId="{1D1FE839-FD35-4F37-B8C4-6A200EC7CB5D}" type="pres">
      <dgm:prSet presAssocID="{1F59622A-63B8-4640-B185-C113BF5BFFD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EDA76-4B56-4D88-92CA-7EC53427FB9D}" type="pres">
      <dgm:prSet presAssocID="{11135C30-B253-4010-AE66-7E8C3B739C7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77AD9-4FE6-47A6-89C0-5491860175F2}" type="pres">
      <dgm:prSet presAssocID="{4352E4C5-9B82-4B0B-94AB-28122E72404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FA261-74E6-4E87-B064-55FEE5B24E4C}" type="pres">
      <dgm:prSet presAssocID="{0A20C618-79D8-476B-91FF-762E067D943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F986FD-3C02-4ED6-B879-002215C04A59}" srcId="{D6D5E189-210D-4FDA-BEFC-3E3C7D3222C2}" destId="{4352E4C5-9B82-4B0B-94AB-28122E72404D}" srcOrd="2" destOrd="0" parTransId="{FC43E921-3CE3-4322-BA8F-6FFB73E8BB39}" sibTransId="{F1915545-9988-427D-82D7-0680D8A7DF99}"/>
    <dgm:cxn modelId="{362D0562-B492-4F7D-9CB6-4BE5A488D7EA}" type="presOf" srcId="{4352E4C5-9B82-4B0B-94AB-28122E72404D}" destId="{731C5693-24C6-4637-B25B-BFB75D29EAB8}" srcOrd="0" destOrd="0" presId="urn:microsoft.com/office/officeart/2005/8/layout/target3"/>
    <dgm:cxn modelId="{991DCF75-8543-4343-90BD-931DCFEC3C23}" type="presOf" srcId="{0A20C618-79D8-476B-91FF-762E067D9439}" destId="{7140BD0F-4252-42F5-8C8A-49715A38A4ED}" srcOrd="0" destOrd="0" presId="urn:microsoft.com/office/officeart/2005/8/layout/target3"/>
    <dgm:cxn modelId="{850C9F3B-1DD7-4AE7-975B-9EDA23954F5F}" srcId="{D6D5E189-210D-4FDA-BEFC-3E3C7D3222C2}" destId="{11135C30-B253-4010-AE66-7E8C3B739C7A}" srcOrd="1" destOrd="0" parTransId="{0A28EA44-49D7-4585-AB50-A30958FB657C}" sibTransId="{CB5020B2-983B-4F3D-BFF1-FDAFD1770CF2}"/>
    <dgm:cxn modelId="{60D8D2D6-0576-433D-AF1F-210578740BFA}" type="presOf" srcId="{1F59622A-63B8-4640-B185-C113BF5BFFD4}" destId="{1D1FE839-FD35-4F37-B8C4-6A200EC7CB5D}" srcOrd="1" destOrd="0" presId="urn:microsoft.com/office/officeart/2005/8/layout/target3"/>
    <dgm:cxn modelId="{BC5FC5A4-4C9F-458E-8D4C-BAEA086E79A5}" type="presOf" srcId="{4352E4C5-9B82-4B0B-94AB-28122E72404D}" destId="{42977AD9-4FE6-47A6-89C0-5491860175F2}" srcOrd="1" destOrd="0" presId="urn:microsoft.com/office/officeart/2005/8/layout/target3"/>
    <dgm:cxn modelId="{D3FB89CF-57D4-4F12-8133-056C979FBECA}" type="presOf" srcId="{D6D5E189-210D-4FDA-BEFC-3E3C7D3222C2}" destId="{0CD94E83-E7A6-4272-B6A1-9FC54CC7160F}" srcOrd="0" destOrd="0" presId="urn:microsoft.com/office/officeart/2005/8/layout/target3"/>
    <dgm:cxn modelId="{FBD2DE83-5A04-4E89-8EDF-19AFDDA43433}" type="presOf" srcId="{11135C30-B253-4010-AE66-7E8C3B739C7A}" destId="{EB642360-187D-4811-A77F-C5DA5D9632DB}" srcOrd="0" destOrd="0" presId="urn:microsoft.com/office/officeart/2005/8/layout/target3"/>
    <dgm:cxn modelId="{A1FB408B-BB6E-46BF-9B67-5668A530AF1D}" srcId="{D6D5E189-210D-4FDA-BEFC-3E3C7D3222C2}" destId="{0A20C618-79D8-476B-91FF-762E067D9439}" srcOrd="3" destOrd="0" parTransId="{0379E055-70A9-45D0-887B-3784D617812C}" sibTransId="{E209E10D-F5A0-44BA-AEC6-4D1733CAD3E8}"/>
    <dgm:cxn modelId="{B0A09AF4-429D-490D-89BC-7BB5A5721B95}" type="presOf" srcId="{0A20C618-79D8-476B-91FF-762E067D9439}" destId="{D30FA261-74E6-4E87-B064-55FEE5B24E4C}" srcOrd="1" destOrd="0" presId="urn:microsoft.com/office/officeart/2005/8/layout/target3"/>
    <dgm:cxn modelId="{CB072A78-1763-4764-8AF2-6CB9B3D63887}" type="presOf" srcId="{1F59622A-63B8-4640-B185-C113BF5BFFD4}" destId="{4F4CC86B-943A-4124-A358-C9BA6AB7B228}" srcOrd="0" destOrd="0" presId="urn:microsoft.com/office/officeart/2005/8/layout/target3"/>
    <dgm:cxn modelId="{D0F8A7DD-D44D-4652-B4CA-F236D97B9667}" srcId="{D6D5E189-210D-4FDA-BEFC-3E3C7D3222C2}" destId="{1F59622A-63B8-4640-B185-C113BF5BFFD4}" srcOrd="0" destOrd="0" parTransId="{664C4CD5-7544-4A11-ACA7-BB752682C995}" sibTransId="{2416CCF2-FA74-4493-B3A2-741666B445F9}"/>
    <dgm:cxn modelId="{42B76324-80E6-417D-959B-A50CBBBF8F88}" type="presOf" srcId="{11135C30-B253-4010-AE66-7E8C3B739C7A}" destId="{AEDEDA76-4B56-4D88-92CA-7EC53427FB9D}" srcOrd="1" destOrd="0" presId="urn:microsoft.com/office/officeart/2005/8/layout/target3"/>
    <dgm:cxn modelId="{3596D397-3265-4161-A3FF-9608742C7B12}" type="presParOf" srcId="{0CD94E83-E7A6-4272-B6A1-9FC54CC7160F}" destId="{5B1740C3-27F5-4982-B74D-2BCD2994261C}" srcOrd="0" destOrd="0" presId="urn:microsoft.com/office/officeart/2005/8/layout/target3"/>
    <dgm:cxn modelId="{C98FB510-1818-4208-91D3-5D8DA9CFA125}" type="presParOf" srcId="{0CD94E83-E7A6-4272-B6A1-9FC54CC7160F}" destId="{CF02B900-5C74-4DD9-BCA7-D3BFBB1A7593}" srcOrd="1" destOrd="0" presId="urn:microsoft.com/office/officeart/2005/8/layout/target3"/>
    <dgm:cxn modelId="{4AEE8264-6062-4F37-8CC7-EE1F9216D187}" type="presParOf" srcId="{0CD94E83-E7A6-4272-B6A1-9FC54CC7160F}" destId="{4F4CC86B-943A-4124-A358-C9BA6AB7B228}" srcOrd="2" destOrd="0" presId="urn:microsoft.com/office/officeart/2005/8/layout/target3"/>
    <dgm:cxn modelId="{8D4F3BD3-77B2-4371-9B5D-CE7078690C26}" type="presParOf" srcId="{0CD94E83-E7A6-4272-B6A1-9FC54CC7160F}" destId="{5A4321DA-3CAC-484C-8741-9C614C8AB2CF}" srcOrd="3" destOrd="0" presId="urn:microsoft.com/office/officeart/2005/8/layout/target3"/>
    <dgm:cxn modelId="{A3B13D8B-4FCB-4C9E-B281-F5F7BD93C4C9}" type="presParOf" srcId="{0CD94E83-E7A6-4272-B6A1-9FC54CC7160F}" destId="{4C8720DC-DF71-40CA-8BDF-F60D64232E60}" srcOrd="4" destOrd="0" presId="urn:microsoft.com/office/officeart/2005/8/layout/target3"/>
    <dgm:cxn modelId="{4F6A1C69-5B0D-4563-AE46-6FDD5042B73B}" type="presParOf" srcId="{0CD94E83-E7A6-4272-B6A1-9FC54CC7160F}" destId="{EB642360-187D-4811-A77F-C5DA5D9632DB}" srcOrd="5" destOrd="0" presId="urn:microsoft.com/office/officeart/2005/8/layout/target3"/>
    <dgm:cxn modelId="{FA693241-47BA-41BC-BC4C-7911A6FEC563}" type="presParOf" srcId="{0CD94E83-E7A6-4272-B6A1-9FC54CC7160F}" destId="{37622861-396E-4236-BC93-BE802C850ECC}" srcOrd="6" destOrd="0" presId="urn:microsoft.com/office/officeart/2005/8/layout/target3"/>
    <dgm:cxn modelId="{4F00BE4D-5DCE-4C96-BBAE-DB6B24AFD434}" type="presParOf" srcId="{0CD94E83-E7A6-4272-B6A1-9FC54CC7160F}" destId="{D46D23A9-595F-437E-B8FD-AB662971C135}" srcOrd="7" destOrd="0" presId="urn:microsoft.com/office/officeart/2005/8/layout/target3"/>
    <dgm:cxn modelId="{F32DB511-4867-4698-8B98-BA69AB5C0FD6}" type="presParOf" srcId="{0CD94E83-E7A6-4272-B6A1-9FC54CC7160F}" destId="{731C5693-24C6-4637-B25B-BFB75D29EAB8}" srcOrd="8" destOrd="0" presId="urn:microsoft.com/office/officeart/2005/8/layout/target3"/>
    <dgm:cxn modelId="{863F57C2-F072-45F9-973D-1A08F166E07C}" type="presParOf" srcId="{0CD94E83-E7A6-4272-B6A1-9FC54CC7160F}" destId="{5E9E1FCF-C274-40A2-90DD-09E98FA70165}" srcOrd="9" destOrd="0" presId="urn:microsoft.com/office/officeart/2005/8/layout/target3"/>
    <dgm:cxn modelId="{EE132EAE-3D59-4B1D-A950-E6BF7CCC67A5}" type="presParOf" srcId="{0CD94E83-E7A6-4272-B6A1-9FC54CC7160F}" destId="{753C0099-291B-4F98-9411-50CD5B1F6CDF}" srcOrd="10" destOrd="0" presId="urn:microsoft.com/office/officeart/2005/8/layout/target3"/>
    <dgm:cxn modelId="{D2297CBB-047F-4758-A036-2FE3107592B3}" type="presParOf" srcId="{0CD94E83-E7A6-4272-B6A1-9FC54CC7160F}" destId="{7140BD0F-4252-42F5-8C8A-49715A38A4ED}" srcOrd="11" destOrd="0" presId="urn:microsoft.com/office/officeart/2005/8/layout/target3"/>
    <dgm:cxn modelId="{FCA69372-D4DC-4EDC-8FD2-9985041D46AF}" type="presParOf" srcId="{0CD94E83-E7A6-4272-B6A1-9FC54CC7160F}" destId="{1D1FE839-FD35-4F37-B8C4-6A200EC7CB5D}" srcOrd="12" destOrd="0" presId="urn:microsoft.com/office/officeart/2005/8/layout/target3"/>
    <dgm:cxn modelId="{D8E9B66B-EB9F-46E8-A5D7-F0B3E5AECD44}" type="presParOf" srcId="{0CD94E83-E7A6-4272-B6A1-9FC54CC7160F}" destId="{AEDEDA76-4B56-4D88-92CA-7EC53427FB9D}" srcOrd="13" destOrd="0" presId="urn:microsoft.com/office/officeart/2005/8/layout/target3"/>
    <dgm:cxn modelId="{5120845B-31BE-4B7E-BCB1-2E17F4ACB863}" type="presParOf" srcId="{0CD94E83-E7A6-4272-B6A1-9FC54CC7160F}" destId="{42977AD9-4FE6-47A6-89C0-5491860175F2}" srcOrd="14" destOrd="0" presId="urn:microsoft.com/office/officeart/2005/8/layout/target3"/>
    <dgm:cxn modelId="{37A343C4-20D2-452F-907E-1DA997C74E1C}" type="presParOf" srcId="{0CD94E83-E7A6-4272-B6A1-9FC54CC7160F}" destId="{D30FA261-74E6-4E87-B064-55FEE5B24E4C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5D3AE84-BFCD-4119-B97D-9D5900F9B5A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5A75C4-6D9A-451C-96D1-6D4410E217AE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E.g. A-</a:t>
          </a:r>
          <a:r>
            <a:rPr lang="en-US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Hygroscopic materials </a:t>
          </a:r>
          <a:r>
            <a:rPr lang="en-US" dirty="0" smtClean="0">
              <a:latin typeface="Aharoni" pitchFamily="2" charset="-79"/>
              <a:cs typeface="Aharoni" pitchFamily="2" charset="-79"/>
            </a:rPr>
            <a:t>(closed system with dehumidifier air).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4CED10DE-832B-460E-8A3B-8DA170AB3EC0}" type="parTrans" cxnId="{6E8D7CA1-D392-44B6-A76A-0B62954B8FEE}">
      <dgm:prSet/>
      <dgm:spPr/>
      <dgm:t>
        <a:bodyPr/>
        <a:lstStyle/>
        <a:p>
          <a:endParaRPr lang="en-US"/>
        </a:p>
      </dgm:t>
    </dgm:pt>
    <dgm:pt modelId="{674C1E77-03D5-40AC-A72F-B897A830B051}" type="sibTrans" cxnId="{6E8D7CA1-D392-44B6-A76A-0B62954B8FE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C140F69E-E6B6-4E73-AE93-0FF1627382FB}">
          <dgm:prSet/>
          <dgm:spPr/>
          <dgm:t>
            <a:bodyPr/>
            <a:lstStyle/>
            <a:p>
              <a:pPr rtl="0"/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B- </a:t>
              </a:r>
              <a:r>
                <a:rPr lang="en-US" dirty="0" smtClean="0">
                  <a:solidFill>
                    <a:srgbClr val="002060"/>
                  </a:solidFill>
                  <a:latin typeface="Aharoni" pitchFamily="2" charset="-79"/>
                  <a:cs typeface="Aharoni" pitchFamily="2" charset="-79"/>
                </a:rPr>
                <a:t>Thermolabile, easily oxidized, combustible materials </a:t>
              </a:r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(closed system with inert atmosphere of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>
                          <a:latin typeface="Cambria Math"/>
                        </a:rPr>
                      </m:ctrlPr>
                    </m:sSubPr>
                    <m:e>
                      <m:r>
                        <m:rPr>
                          <m:sty m:val="p"/>
                        </m:rPr>
                        <a:rPr lang="en-US" b="0" i="0">
                          <a:latin typeface="Cambria Math"/>
                        </a:rPr>
                        <m:t>CO</m:t>
                      </m:r>
                    </m:e>
                    <m:sub>
                      <m:r>
                        <a:rPr lang="en-US" b="0" i="0">
                          <a:latin typeface="Cambria Math"/>
                        </a:rPr>
                        <m:t>2</m:t>
                      </m:r>
                    </m:sub>
                  </m:sSub>
                </m:oMath>
              </a14:m>
              <a:r>
                <a:rPr lang="en-US" dirty="0">
                  <a:latin typeface="Aharoni" pitchFamily="2" charset="-79"/>
                  <a:cs typeface="Aharoni" pitchFamily="2" charset="-79"/>
                </a:rPr>
                <a:t>or nitrogen.</a:t>
              </a:r>
            </a:p>
          </dgm:t>
        </dgm:pt>
      </mc:Choice>
      <mc:Fallback xmlns="">
        <dgm:pt modelId="{C140F69E-E6B6-4E73-AE93-0FF1627382FB}">
          <dgm:prSet/>
          <dgm:spPr/>
          <dgm:t>
            <a:bodyPr/>
            <a:lstStyle/>
            <a:p>
              <a:pPr rtl="0"/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B- </a:t>
              </a:r>
              <a:r>
                <a:rPr lang="en-US" dirty="0" smtClean="0">
                  <a:solidFill>
                    <a:srgbClr val="002060"/>
                  </a:solidFill>
                  <a:latin typeface="Aharoni" pitchFamily="2" charset="-79"/>
                  <a:cs typeface="Aharoni" pitchFamily="2" charset="-79"/>
                </a:rPr>
                <a:t>Thermolabile, easily oxidized, combustible materials </a:t>
              </a:r>
              <a:r>
                <a:rPr lang="en-US" dirty="0" smtClean="0">
                  <a:latin typeface="Aharoni" pitchFamily="2" charset="-79"/>
                  <a:cs typeface="Aharoni" pitchFamily="2" charset="-79"/>
                </a:rPr>
                <a:t>(closed system with inert atmosphere of </a:t>
              </a:r>
              <a:r>
                <a:rPr lang="en-US" b="0" i="0"/>
                <a:t>CO_2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or nitrogen.</a:t>
              </a:r>
            </a:p>
          </dgm:t>
        </dgm:pt>
      </mc:Fallback>
    </mc:AlternateContent>
    <dgm:pt modelId="{60E5720F-18F0-458F-8817-0F55D1E86F34}" type="parTrans" cxnId="{A2A3AF37-77C2-474B-BF19-CA1FDB216B43}">
      <dgm:prSet/>
      <dgm:spPr/>
      <dgm:t>
        <a:bodyPr/>
        <a:lstStyle/>
        <a:p>
          <a:endParaRPr lang="en-US"/>
        </a:p>
      </dgm:t>
    </dgm:pt>
    <dgm:pt modelId="{E10DB674-3CF5-4F19-BD3D-79065E7AF65B}" type="sibTrans" cxnId="{A2A3AF37-77C2-474B-BF19-CA1FDB216B43}">
      <dgm:prSet/>
      <dgm:spPr/>
      <dgm:t>
        <a:bodyPr/>
        <a:lstStyle/>
        <a:p>
          <a:endParaRPr lang="en-US"/>
        </a:p>
      </dgm:t>
    </dgm:pt>
    <dgm:pt modelId="{9FDEBEAA-56A5-46C9-9B43-E28367E9C75D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C- </a:t>
          </a:r>
          <a:r>
            <a:rPr lang="en-US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Fine dust like sulfur </a:t>
          </a:r>
          <a:r>
            <a:rPr lang="en-US" dirty="0" smtClean="0">
              <a:latin typeface="Aharoni" pitchFamily="2" charset="-79"/>
              <a:cs typeface="Aharoni" pitchFamily="2" charset="-79"/>
            </a:rPr>
            <a:t>is potential explosive (explosion proof and the mill grounded).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335CACA0-5F15-4B31-9F00-E99AAA06ADA0}" type="parTrans" cxnId="{1B41307B-E066-4F1F-9F5F-5C711A7710BA}">
      <dgm:prSet/>
      <dgm:spPr/>
      <dgm:t>
        <a:bodyPr/>
        <a:lstStyle/>
        <a:p>
          <a:endParaRPr lang="en-US"/>
        </a:p>
      </dgm:t>
    </dgm:pt>
    <dgm:pt modelId="{9B126BBD-533D-4DF8-89B3-EA934F698F88}" type="sibTrans" cxnId="{1B41307B-E066-4F1F-9F5F-5C711A7710BA}">
      <dgm:prSet/>
      <dgm:spPr/>
      <dgm:t>
        <a:bodyPr/>
        <a:lstStyle/>
        <a:p>
          <a:endParaRPr lang="en-US"/>
        </a:p>
      </dgm:t>
    </dgm:pt>
    <dgm:pt modelId="{4FFE9CB3-31C9-4265-912E-3E9757A1D50D}" type="pres">
      <dgm:prSet presAssocID="{B5D3AE84-BFCD-4119-B97D-9D5900F9B5A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185040-43BA-4E56-880C-B466DA92FD28}" type="pres">
      <dgm:prSet presAssocID="{B55A75C4-6D9A-451C-96D1-6D4410E217AE}" presName="circle1" presStyleLbl="node1" presStyleIdx="0" presStyleCnt="3"/>
      <dgm:spPr/>
    </dgm:pt>
    <dgm:pt modelId="{053169F6-D62F-4E40-A705-D621834CCC15}" type="pres">
      <dgm:prSet presAssocID="{B55A75C4-6D9A-451C-96D1-6D4410E217AE}" presName="space" presStyleCnt="0"/>
      <dgm:spPr/>
    </dgm:pt>
    <dgm:pt modelId="{CC91A80B-B211-4CB2-A589-FE67CEFFC524}" type="pres">
      <dgm:prSet presAssocID="{B55A75C4-6D9A-451C-96D1-6D4410E217AE}" presName="rect1" presStyleLbl="alignAcc1" presStyleIdx="0" presStyleCnt="3"/>
      <dgm:spPr/>
      <dgm:t>
        <a:bodyPr/>
        <a:lstStyle/>
        <a:p>
          <a:endParaRPr lang="en-US"/>
        </a:p>
      </dgm:t>
    </dgm:pt>
    <dgm:pt modelId="{5D1C9F60-7249-47A2-A58D-7F95BDB42172}" type="pres">
      <dgm:prSet presAssocID="{C140F69E-E6B6-4E73-AE93-0FF1627382FB}" presName="vertSpace2" presStyleLbl="node1" presStyleIdx="0" presStyleCnt="3"/>
      <dgm:spPr/>
    </dgm:pt>
    <dgm:pt modelId="{A24885F3-B240-42D9-8445-F4B76B5DB3F9}" type="pres">
      <dgm:prSet presAssocID="{C140F69E-E6B6-4E73-AE93-0FF1627382FB}" presName="circle2" presStyleLbl="node1" presStyleIdx="1" presStyleCnt="3"/>
      <dgm:spPr/>
    </dgm:pt>
    <dgm:pt modelId="{D3FFE235-116E-44B9-B722-2C2EAF71F866}" type="pres">
      <dgm:prSet presAssocID="{C140F69E-E6B6-4E73-AE93-0FF1627382FB}" presName="rect2" presStyleLbl="alignAcc1" presStyleIdx="1" presStyleCnt="3"/>
      <dgm:spPr/>
      <dgm:t>
        <a:bodyPr/>
        <a:lstStyle/>
        <a:p>
          <a:endParaRPr lang="en-US"/>
        </a:p>
      </dgm:t>
    </dgm:pt>
    <dgm:pt modelId="{CF371F89-E785-46FC-B25B-F294938AE302}" type="pres">
      <dgm:prSet presAssocID="{9FDEBEAA-56A5-46C9-9B43-E28367E9C75D}" presName="vertSpace3" presStyleLbl="node1" presStyleIdx="1" presStyleCnt="3"/>
      <dgm:spPr/>
    </dgm:pt>
    <dgm:pt modelId="{5ABC4790-0F2C-4A13-924A-FCCA928BD960}" type="pres">
      <dgm:prSet presAssocID="{9FDEBEAA-56A5-46C9-9B43-E28367E9C75D}" presName="circle3" presStyleLbl="node1" presStyleIdx="2" presStyleCnt="3"/>
      <dgm:spPr/>
    </dgm:pt>
    <dgm:pt modelId="{ABC55F80-93EC-4DAC-8399-9052626DF27C}" type="pres">
      <dgm:prSet presAssocID="{9FDEBEAA-56A5-46C9-9B43-E28367E9C75D}" presName="rect3" presStyleLbl="alignAcc1" presStyleIdx="2" presStyleCnt="3"/>
      <dgm:spPr/>
      <dgm:t>
        <a:bodyPr/>
        <a:lstStyle/>
        <a:p>
          <a:endParaRPr lang="en-US"/>
        </a:p>
      </dgm:t>
    </dgm:pt>
    <dgm:pt modelId="{14A725A6-CD7C-4B3B-9FCD-74F2DC903996}" type="pres">
      <dgm:prSet presAssocID="{B55A75C4-6D9A-451C-96D1-6D4410E217AE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67EF-3130-44B2-B44B-BB3AE34B3FD8}" type="pres">
      <dgm:prSet presAssocID="{C140F69E-E6B6-4E73-AE93-0FF1627382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00805-91C0-47E0-B513-D2524DB9AC6A}" type="pres">
      <dgm:prSet presAssocID="{9FDEBEAA-56A5-46C9-9B43-E28367E9C75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E9384B-0DAC-45FD-91B1-DFF5C3D4A5FA}" type="presOf" srcId="{9FDEBEAA-56A5-46C9-9B43-E28367E9C75D}" destId="{ABC55F80-93EC-4DAC-8399-9052626DF27C}" srcOrd="0" destOrd="0" presId="urn:microsoft.com/office/officeart/2005/8/layout/target3"/>
    <dgm:cxn modelId="{3D0885FD-F244-4E06-9A69-C8C9F7B9AF0C}" type="presOf" srcId="{C140F69E-E6B6-4E73-AE93-0FF1627382FB}" destId="{D3FFE235-116E-44B9-B722-2C2EAF71F866}" srcOrd="0" destOrd="0" presId="urn:microsoft.com/office/officeart/2005/8/layout/target3"/>
    <dgm:cxn modelId="{A2A3AF37-77C2-474B-BF19-CA1FDB216B43}" srcId="{B5D3AE84-BFCD-4119-B97D-9D5900F9B5AE}" destId="{C140F69E-E6B6-4E73-AE93-0FF1627382FB}" srcOrd="1" destOrd="0" parTransId="{60E5720F-18F0-458F-8817-0F55D1E86F34}" sibTransId="{E10DB674-3CF5-4F19-BD3D-79065E7AF65B}"/>
    <dgm:cxn modelId="{EFBAD0E2-C2F2-4CA9-9710-AA1C99384EEC}" type="presOf" srcId="{B5D3AE84-BFCD-4119-B97D-9D5900F9B5AE}" destId="{4FFE9CB3-31C9-4265-912E-3E9757A1D50D}" srcOrd="0" destOrd="0" presId="urn:microsoft.com/office/officeart/2005/8/layout/target3"/>
    <dgm:cxn modelId="{6E8D7CA1-D392-44B6-A76A-0B62954B8FEE}" srcId="{B5D3AE84-BFCD-4119-B97D-9D5900F9B5AE}" destId="{B55A75C4-6D9A-451C-96D1-6D4410E217AE}" srcOrd="0" destOrd="0" parTransId="{4CED10DE-832B-460E-8A3B-8DA170AB3EC0}" sibTransId="{674C1E77-03D5-40AC-A72F-B897A830B051}"/>
    <dgm:cxn modelId="{1B41307B-E066-4F1F-9F5F-5C711A7710BA}" srcId="{B5D3AE84-BFCD-4119-B97D-9D5900F9B5AE}" destId="{9FDEBEAA-56A5-46C9-9B43-E28367E9C75D}" srcOrd="2" destOrd="0" parTransId="{335CACA0-5F15-4B31-9F00-E99AAA06ADA0}" sibTransId="{9B126BBD-533D-4DF8-89B3-EA934F698F88}"/>
    <dgm:cxn modelId="{62D1BBDE-AB29-48F8-9A85-B78B9A868143}" type="presOf" srcId="{B55A75C4-6D9A-451C-96D1-6D4410E217AE}" destId="{CC91A80B-B211-4CB2-A589-FE67CEFFC524}" srcOrd="0" destOrd="0" presId="urn:microsoft.com/office/officeart/2005/8/layout/target3"/>
    <dgm:cxn modelId="{0AC1D91F-A1A7-4E2D-927E-507F6E1B61F1}" type="presOf" srcId="{9FDEBEAA-56A5-46C9-9B43-E28367E9C75D}" destId="{B1400805-91C0-47E0-B513-D2524DB9AC6A}" srcOrd="1" destOrd="0" presId="urn:microsoft.com/office/officeart/2005/8/layout/target3"/>
    <dgm:cxn modelId="{7E1FB626-750E-4821-B0E2-633A7B2570ED}" type="presOf" srcId="{C140F69E-E6B6-4E73-AE93-0FF1627382FB}" destId="{65F367EF-3130-44B2-B44B-BB3AE34B3FD8}" srcOrd="1" destOrd="0" presId="urn:microsoft.com/office/officeart/2005/8/layout/target3"/>
    <dgm:cxn modelId="{DA37B679-6FB0-4A7D-AB89-72A7A521E25F}" type="presOf" srcId="{B55A75C4-6D9A-451C-96D1-6D4410E217AE}" destId="{14A725A6-CD7C-4B3B-9FCD-74F2DC903996}" srcOrd="1" destOrd="0" presId="urn:microsoft.com/office/officeart/2005/8/layout/target3"/>
    <dgm:cxn modelId="{C133E601-2F1E-4C25-919B-7B5BD350A73D}" type="presParOf" srcId="{4FFE9CB3-31C9-4265-912E-3E9757A1D50D}" destId="{FB185040-43BA-4E56-880C-B466DA92FD28}" srcOrd="0" destOrd="0" presId="urn:microsoft.com/office/officeart/2005/8/layout/target3"/>
    <dgm:cxn modelId="{F4AC9381-00B6-4790-B10D-08A3F2BCFBD7}" type="presParOf" srcId="{4FFE9CB3-31C9-4265-912E-3E9757A1D50D}" destId="{053169F6-D62F-4E40-A705-D621834CCC15}" srcOrd="1" destOrd="0" presId="urn:microsoft.com/office/officeart/2005/8/layout/target3"/>
    <dgm:cxn modelId="{3AF64F2C-0859-4051-999B-48BB5C34BA25}" type="presParOf" srcId="{4FFE9CB3-31C9-4265-912E-3E9757A1D50D}" destId="{CC91A80B-B211-4CB2-A589-FE67CEFFC524}" srcOrd="2" destOrd="0" presId="urn:microsoft.com/office/officeart/2005/8/layout/target3"/>
    <dgm:cxn modelId="{8CF558BB-A681-4A27-A397-A68A3C312397}" type="presParOf" srcId="{4FFE9CB3-31C9-4265-912E-3E9757A1D50D}" destId="{5D1C9F60-7249-47A2-A58D-7F95BDB42172}" srcOrd="3" destOrd="0" presId="urn:microsoft.com/office/officeart/2005/8/layout/target3"/>
    <dgm:cxn modelId="{A2D20EFF-8AB3-40D9-8BD1-1D769EE20284}" type="presParOf" srcId="{4FFE9CB3-31C9-4265-912E-3E9757A1D50D}" destId="{A24885F3-B240-42D9-8445-F4B76B5DB3F9}" srcOrd="4" destOrd="0" presId="urn:microsoft.com/office/officeart/2005/8/layout/target3"/>
    <dgm:cxn modelId="{1F287DC5-E057-4781-A036-B1F241F8B300}" type="presParOf" srcId="{4FFE9CB3-31C9-4265-912E-3E9757A1D50D}" destId="{D3FFE235-116E-44B9-B722-2C2EAF71F866}" srcOrd="5" destOrd="0" presId="urn:microsoft.com/office/officeart/2005/8/layout/target3"/>
    <dgm:cxn modelId="{7CBA2340-438E-46D0-B911-9330E8D1677E}" type="presParOf" srcId="{4FFE9CB3-31C9-4265-912E-3E9757A1D50D}" destId="{CF371F89-E785-46FC-B25B-F294938AE302}" srcOrd="6" destOrd="0" presId="urn:microsoft.com/office/officeart/2005/8/layout/target3"/>
    <dgm:cxn modelId="{EDCDA245-3631-4DFC-B791-7CFF82617A0E}" type="presParOf" srcId="{4FFE9CB3-31C9-4265-912E-3E9757A1D50D}" destId="{5ABC4790-0F2C-4A13-924A-FCCA928BD960}" srcOrd="7" destOrd="0" presId="urn:microsoft.com/office/officeart/2005/8/layout/target3"/>
    <dgm:cxn modelId="{BDC200C0-95B7-4D5D-BD32-34D9795FDA32}" type="presParOf" srcId="{4FFE9CB3-31C9-4265-912E-3E9757A1D50D}" destId="{ABC55F80-93EC-4DAC-8399-9052626DF27C}" srcOrd="8" destOrd="0" presId="urn:microsoft.com/office/officeart/2005/8/layout/target3"/>
    <dgm:cxn modelId="{19DA37B1-5C1B-498F-A941-835F79344080}" type="presParOf" srcId="{4FFE9CB3-31C9-4265-912E-3E9757A1D50D}" destId="{14A725A6-CD7C-4B3B-9FCD-74F2DC903996}" srcOrd="9" destOrd="0" presId="urn:microsoft.com/office/officeart/2005/8/layout/target3"/>
    <dgm:cxn modelId="{3B680B6A-3794-4A6F-98D6-825CF9A52058}" type="presParOf" srcId="{4FFE9CB3-31C9-4265-912E-3E9757A1D50D}" destId="{65F367EF-3130-44B2-B44B-BB3AE34B3FD8}" srcOrd="10" destOrd="0" presId="urn:microsoft.com/office/officeart/2005/8/layout/target3"/>
    <dgm:cxn modelId="{E4DA9949-6462-47B4-9206-190ABD911DAF}" type="presParOf" srcId="{4FFE9CB3-31C9-4265-912E-3E9757A1D50D}" destId="{B1400805-91C0-47E0-B513-D2524DB9AC6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5D3AE84-BFCD-4119-B97D-9D5900F9B5A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5A75C4-6D9A-451C-96D1-6D4410E217AE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E.g. A-</a:t>
          </a:r>
          <a:r>
            <a:rPr lang="en-US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Hygroscopic materials </a:t>
          </a:r>
          <a:r>
            <a:rPr lang="en-US" dirty="0" smtClean="0">
              <a:latin typeface="Aharoni" pitchFamily="2" charset="-79"/>
              <a:cs typeface="Aharoni" pitchFamily="2" charset="-79"/>
            </a:rPr>
            <a:t>(closed system with dehumidifier air).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4CED10DE-832B-460E-8A3B-8DA170AB3EC0}" type="parTrans" cxnId="{6E8D7CA1-D392-44B6-A76A-0B62954B8FEE}">
      <dgm:prSet/>
      <dgm:spPr/>
      <dgm:t>
        <a:bodyPr/>
        <a:lstStyle/>
        <a:p>
          <a:endParaRPr lang="en-US"/>
        </a:p>
      </dgm:t>
    </dgm:pt>
    <dgm:pt modelId="{674C1E77-03D5-40AC-A72F-B897A830B051}" type="sibTrans" cxnId="{6E8D7CA1-D392-44B6-A76A-0B62954B8FEE}">
      <dgm:prSet/>
      <dgm:spPr/>
      <dgm:t>
        <a:bodyPr/>
        <a:lstStyle/>
        <a:p>
          <a:endParaRPr lang="en-US"/>
        </a:p>
      </dgm:t>
    </dgm:pt>
    <dgm:pt modelId="{C140F69E-E6B6-4E73-AE93-0FF1627382FB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60E5720F-18F0-458F-8817-0F55D1E86F34}" type="parTrans" cxnId="{A2A3AF37-77C2-474B-BF19-CA1FDB216B43}">
      <dgm:prSet/>
      <dgm:spPr/>
      <dgm:t>
        <a:bodyPr/>
        <a:lstStyle/>
        <a:p>
          <a:endParaRPr lang="en-US"/>
        </a:p>
      </dgm:t>
    </dgm:pt>
    <dgm:pt modelId="{E10DB674-3CF5-4F19-BD3D-79065E7AF65B}" type="sibTrans" cxnId="{A2A3AF37-77C2-474B-BF19-CA1FDB216B43}">
      <dgm:prSet/>
      <dgm:spPr/>
      <dgm:t>
        <a:bodyPr/>
        <a:lstStyle/>
        <a:p>
          <a:endParaRPr lang="en-US"/>
        </a:p>
      </dgm:t>
    </dgm:pt>
    <dgm:pt modelId="{9FDEBEAA-56A5-46C9-9B43-E28367E9C75D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C- </a:t>
          </a:r>
          <a:r>
            <a:rPr lang="en-US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Fine dust like sulfur </a:t>
          </a:r>
          <a:r>
            <a:rPr lang="en-US" dirty="0" smtClean="0">
              <a:latin typeface="Aharoni" pitchFamily="2" charset="-79"/>
              <a:cs typeface="Aharoni" pitchFamily="2" charset="-79"/>
            </a:rPr>
            <a:t>is potential explosive (explosion proof and the mill grounded).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335CACA0-5F15-4B31-9F00-E99AAA06ADA0}" type="parTrans" cxnId="{1B41307B-E066-4F1F-9F5F-5C711A7710BA}">
      <dgm:prSet/>
      <dgm:spPr/>
      <dgm:t>
        <a:bodyPr/>
        <a:lstStyle/>
        <a:p>
          <a:endParaRPr lang="en-US"/>
        </a:p>
      </dgm:t>
    </dgm:pt>
    <dgm:pt modelId="{9B126BBD-533D-4DF8-89B3-EA934F698F88}" type="sibTrans" cxnId="{1B41307B-E066-4F1F-9F5F-5C711A7710BA}">
      <dgm:prSet/>
      <dgm:spPr/>
      <dgm:t>
        <a:bodyPr/>
        <a:lstStyle/>
        <a:p>
          <a:endParaRPr lang="en-US"/>
        </a:p>
      </dgm:t>
    </dgm:pt>
    <dgm:pt modelId="{4FFE9CB3-31C9-4265-912E-3E9757A1D50D}" type="pres">
      <dgm:prSet presAssocID="{B5D3AE84-BFCD-4119-B97D-9D5900F9B5A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B185040-43BA-4E56-880C-B466DA92FD28}" type="pres">
      <dgm:prSet presAssocID="{B55A75C4-6D9A-451C-96D1-6D4410E217AE}" presName="circle1" presStyleLbl="node1" presStyleIdx="0" presStyleCnt="3"/>
      <dgm:spPr/>
    </dgm:pt>
    <dgm:pt modelId="{053169F6-D62F-4E40-A705-D621834CCC15}" type="pres">
      <dgm:prSet presAssocID="{B55A75C4-6D9A-451C-96D1-6D4410E217AE}" presName="space" presStyleCnt="0"/>
      <dgm:spPr/>
    </dgm:pt>
    <dgm:pt modelId="{CC91A80B-B211-4CB2-A589-FE67CEFFC524}" type="pres">
      <dgm:prSet presAssocID="{B55A75C4-6D9A-451C-96D1-6D4410E217AE}" presName="rect1" presStyleLbl="alignAcc1" presStyleIdx="0" presStyleCnt="3"/>
      <dgm:spPr/>
    </dgm:pt>
    <dgm:pt modelId="{5D1C9F60-7249-47A2-A58D-7F95BDB42172}" type="pres">
      <dgm:prSet presAssocID="{C140F69E-E6B6-4E73-AE93-0FF1627382FB}" presName="vertSpace2" presStyleLbl="node1" presStyleIdx="0" presStyleCnt="3"/>
      <dgm:spPr/>
    </dgm:pt>
    <dgm:pt modelId="{A24885F3-B240-42D9-8445-F4B76B5DB3F9}" type="pres">
      <dgm:prSet presAssocID="{C140F69E-E6B6-4E73-AE93-0FF1627382FB}" presName="circle2" presStyleLbl="node1" presStyleIdx="1" presStyleCnt="3"/>
      <dgm:spPr/>
    </dgm:pt>
    <dgm:pt modelId="{D3FFE235-116E-44B9-B722-2C2EAF71F866}" type="pres">
      <dgm:prSet presAssocID="{C140F69E-E6B6-4E73-AE93-0FF1627382FB}" presName="rect2" presStyleLbl="alignAcc1" presStyleIdx="1" presStyleCnt="3"/>
      <dgm:spPr/>
    </dgm:pt>
    <dgm:pt modelId="{CF371F89-E785-46FC-B25B-F294938AE302}" type="pres">
      <dgm:prSet presAssocID="{9FDEBEAA-56A5-46C9-9B43-E28367E9C75D}" presName="vertSpace3" presStyleLbl="node1" presStyleIdx="1" presStyleCnt="3"/>
      <dgm:spPr/>
    </dgm:pt>
    <dgm:pt modelId="{5ABC4790-0F2C-4A13-924A-FCCA928BD960}" type="pres">
      <dgm:prSet presAssocID="{9FDEBEAA-56A5-46C9-9B43-E28367E9C75D}" presName="circle3" presStyleLbl="node1" presStyleIdx="2" presStyleCnt="3"/>
      <dgm:spPr/>
    </dgm:pt>
    <dgm:pt modelId="{ABC55F80-93EC-4DAC-8399-9052626DF27C}" type="pres">
      <dgm:prSet presAssocID="{9FDEBEAA-56A5-46C9-9B43-E28367E9C75D}" presName="rect3" presStyleLbl="alignAcc1" presStyleIdx="2" presStyleCnt="3"/>
      <dgm:spPr/>
    </dgm:pt>
    <dgm:pt modelId="{14A725A6-CD7C-4B3B-9FCD-74F2DC903996}" type="pres">
      <dgm:prSet presAssocID="{B55A75C4-6D9A-451C-96D1-6D4410E217AE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65F367EF-3130-44B2-B44B-BB3AE34B3FD8}" type="pres">
      <dgm:prSet presAssocID="{C140F69E-E6B6-4E73-AE93-0FF1627382FB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B1400805-91C0-47E0-B513-D2524DB9AC6A}" type="pres">
      <dgm:prSet presAssocID="{9FDEBEAA-56A5-46C9-9B43-E28367E9C75D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FE9384B-0DAC-45FD-91B1-DFF5C3D4A5FA}" type="presOf" srcId="{9FDEBEAA-56A5-46C9-9B43-E28367E9C75D}" destId="{ABC55F80-93EC-4DAC-8399-9052626DF27C}" srcOrd="0" destOrd="0" presId="urn:microsoft.com/office/officeart/2005/8/layout/target3"/>
    <dgm:cxn modelId="{3D0885FD-F244-4E06-9A69-C8C9F7B9AF0C}" type="presOf" srcId="{C140F69E-E6B6-4E73-AE93-0FF1627382FB}" destId="{D3FFE235-116E-44B9-B722-2C2EAF71F866}" srcOrd="0" destOrd="0" presId="urn:microsoft.com/office/officeart/2005/8/layout/target3"/>
    <dgm:cxn modelId="{A2A3AF37-77C2-474B-BF19-CA1FDB216B43}" srcId="{B5D3AE84-BFCD-4119-B97D-9D5900F9B5AE}" destId="{C140F69E-E6B6-4E73-AE93-0FF1627382FB}" srcOrd="1" destOrd="0" parTransId="{60E5720F-18F0-458F-8817-0F55D1E86F34}" sibTransId="{E10DB674-3CF5-4F19-BD3D-79065E7AF65B}"/>
    <dgm:cxn modelId="{EFBAD0E2-C2F2-4CA9-9710-AA1C99384EEC}" type="presOf" srcId="{B5D3AE84-BFCD-4119-B97D-9D5900F9B5AE}" destId="{4FFE9CB3-31C9-4265-912E-3E9757A1D50D}" srcOrd="0" destOrd="0" presId="urn:microsoft.com/office/officeart/2005/8/layout/target3"/>
    <dgm:cxn modelId="{6E8D7CA1-D392-44B6-A76A-0B62954B8FEE}" srcId="{B5D3AE84-BFCD-4119-B97D-9D5900F9B5AE}" destId="{B55A75C4-6D9A-451C-96D1-6D4410E217AE}" srcOrd="0" destOrd="0" parTransId="{4CED10DE-832B-460E-8A3B-8DA170AB3EC0}" sibTransId="{674C1E77-03D5-40AC-A72F-B897A830B051}"/>
    <dgm:cxn modelId="{1B41307B-E066-4F1F-9F5F-5C711A7710BA}" srcId="{B5D3AE84-BFCD-4119-B97D-9D5900F9B5AE}" destId="{9FDEBEAA-56A5-46C9-9B43-E28367E9C75D}" srcOrd="2" destOrd="0" parTransId="{335CACA0-5F15-4B31-9F00-E99AAA06ADA0}" sibTransId="{9B126BBD-533D-4DF8-89B3-EA934F698F88}"/>
    <dgm:cxn modelId="{62D1BBDE-AB29-48F8-9A85-B78B9A868143}" type="presOf" srcId="{B55A75C4-6D9A-451C-96D1-6D4410E217AE}" destId="{CC91A80B-B211-4CB2-A589-FE67CEFFC524}" srcOrd="0" destOrd="0" presId="urn:microsoft.com/office/officeart/2005/8/layout/target3"/>
    <dgm:cxn modelId="{0AC1D91F-A1A7-4E2D-927E-507F6E1B61F1}" type="presOf" srcId="{9FDEBEAA-56A5-46C9-9B43-E28367E9C75D}" destId="{B1400805-91C0-47E0-B513-D2524DB9AC6A}" srcOrd="1" destOrd="0" presId="urn:microsoft.com/office/officeart/2005/8/layout/target3"/>
    <dgm:cxn modelId="{7E1FB626-750E-4821-B0E2-633A7B2570ED}" type="presOf" srcId="{C140F69E-E6B6-4E73-AE93-0FF1627382FB}" destId="{65F367EF-3130-44B2-B44B-BB3AE34B3FD8}" srcOrd="1" destOrd="0" presId="urn:microsoft.com/office/officeart/2005/8/layout/target3"/>
    <dgm:cxn modelId="{DA37B679-6FB0-4A7D-AB89-72A7A521E25F}" type="presOf" srcId="{B55A75C4-6D9A-451C-96D1-6D4410E217AE}" destId="{14A725A6-CD7C-4B3B-9FCD-74F2DC903996}" srcOrd="1" destOrd="0" presId="urn:microsoft.com/office/officeart/2005/8/layout/target3"/>
    <dgm:cxn modelId="{C133E601-2F1E-4C25-919B-7B5BD350A73D}" type="presParOf" srcId="{4FFE9CB3-31C9-4265-912E-3E9757A1D50D}" destId="{FB185040-43BA-4E56-880C-B466DA92FD28}" srcOrd="0" destOrd="0" presId="urn:microsoft.com/office/officeart/2005/8/layout/target3"/>
    <dgm:cxn modelId="{F4AC9381-00B6-4790-B10D-08A3F2BCFBD7}" type="presParOf" srcId="{4FFE9CB3-31C9-4265-912E-3E9757A1D50D}" destId="{053169F6-D62F-4E40-A705-D621834CCC15}" srcOrd="1" destOrd="0" presId="urn:microsoft.com/office/officeart/2005/8/layout/target3"/>
    <dgm:cxn modelId="{3AF64F2C-0859-4051-999B-48BB5C34BA25}" type="presParOf" srcId="{4FFE9CB3-31C9-4265-912E-3E9757A1D50D}" destId="{CC91A80B-B211-4CB2-A589-FE67CEFFC524}" srcOrd="2" destOrd="0" presId="urn:microsoft.com/office/officeart/2005/8/layout/target3"/>
    <dgm:cxn modelId="{8CF558BB-A681-4A27-A397-A68A3C312397}" type="presParOf" srcId="{4FFE9CB3-31C9-4265-912E-3E9757A1D50D}" destId="{5D1C9F60-7249-47A2-A58D-7F95BDB42172}" srcOrd="3" destOrd="0" presId="urn:microsoft.com/office/officeart/2005/8/layout/target3"/>
    <dgm:cxn modelId="{A2D20EFF-8AB3-40D9-8BD1-1D769EE20284}" type="presParOf" srcId="{4FFE9CB3-31C9-4265-912E-3E9757A1D50D}" destId="{A24885F3-B240-42D9-8445-F4B76B5DB3F9}" srcOrd="4" destOrd="0" presId="urn:microsoft.com/office/officeart/2005/8/layout/target3"/>
    <dgm:cxn modelId="{1F287DC5-E057-4781-A036-B1F241F8B300}" type="presParOf" srcId="{4FFE9CB3-31C9-4265-912E-3E9757A1D50D}" destId="{D3FFE235-116E-44B9-B722-2C2EAF71F866}" srcOrd="5" destOrd="0" presId="urn:microsoft.com/office/officeart/2005/8/layout/target3"/>
    <dgm:cxn modelId="{7CBA2340-438E-46D0-B911-9330E8D1677E}" type="presParOf" srcId="{4FFE9CB3-31C9-4265-912E-3E9757A1D50D}" destId="{CF371F89-E785-46FC-B25B-F294938AE302}" srcOrd="6" destOrd="0" presId="urn:microsoft.com/office/officeart/2005/8/layout/target3"/>
    <dgm:cxn modelId="{EDCDA245-3631-4DFC-B791-7CFF82617A0E}" type="presParOf" srcId="{4FFE9CB3-31C9-4265-912E-3E9757A1D50D}" destId="{5ABC4790-0F2C-4A13-924A-FCCA928BD960}" srcOrd="7" destOrd="0" presId="urn:microsoft.com/office/officeart/2005/8/layout/target3"/>
    <dgm:cxn modelId="{BDC200C0-95B7-4D5D-BD32-34D9795FDA32}" type="presParOf" srcId="{4FFE9CB3-31C9-4265-912E-3E9757A1D50D}" destId="{ABC55F80-93EC-4DAC-8399-9052626DF27C}" srcOrd="8" destOrd="0" presId="urn:microsoft.com/office/officeart/2005/8/layout/target3"/>
    <dgm:cxn modelId="{19DA37B1-5C1B-498F-A941-835F79344080}" type="presParOf" srcId="{4FFE9CB3-31C9-4265-912E-3E9757A1D50D}" destId="{14A725A6-CD7C-4B3B-9FCD-74F2DC903996}" srcOrd="9" destOrd="0" presId="urn:microsoft.com/office/officeart/2005/8/layout/target3"/>
    <dgm:cxn modelId="{3B680B6A-3794-4A6F-98D6-825CF9A52058}" type="presParOf" srcId="{4FFE9CB3-31C9-4265-912E-3E9757A1D50D}" destId="{65F367EF-3130-44B2-B44B-BB3AE34B3FD8}" srcOrd="10" destOrd="0" presId="urn:microsoft.com/office/officeart/2005/8/layout/target3"/>
    <dgm:cxn modelId="{E4DA9949-6462-47B4-9206-190ABD911DAF}" type="presParOf" srcId="{4FFE9CB3-31C9-4265-912E-3E9757A1D50D}" destId="{B1400805-91C0-47E0-B513-D2524DB9AC6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27FC1B-D6FE-47E1-A81A-7CE70C18DCC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A91DE5-97B2-44FD-A4C5-2C199C587251}">
      <dgm:prSet custT="1"/>
      <dgm:spPr/>
      <dgm:t>
        <a:bodyPr/>
        <a:lstStyle/>
        <a:p>
          <a:pPr rtl="0"/>
          <a:r>
            <a:rPr lang="en-US" sz="2000" dirty="0" smtClean="0">
              <a:latin typeface="Aharoni" pitchFamily="2" charset="-79"/>
              <a:cs typeface="Aharoni" pitchFamily="2" charset="-79"/>
            </a:rPr>
            <a:t>1- Physical nature of material </a:t>
          </a:r>
          <a:endParaRPr lang="en-US" sz="2000" dirty="0">
            <a:latin typeface="Aharoni" pitchFamily="2" charset="-79"/>
            <a:cs typeface="Aharoni" pitchFamily="2" charset="-79"/>
          </a:endParaRPr>
        </a:p>
      </dgm:t>
    </dgm:pt>
    <dgm:pt modelId="{59CE28DA-99CE-4F2F-A993-CB25E2CFFAAB}" type="parTrans" cxnId="{3D9C0932-96FA-495E-8FC3-FE8B71165AA5}">
      <dgm:prSet/>
      <dgm:spPr/>
      <dgm:t>
        <a:bodyPr/>
        <a:lstStyle/>
        <a:p>
          <a:endParaRPr lang="en-US"/>
        </a:p>
      </dgm:t>
    </dgm:pt>
    <dgm:pt modelId="{6E5775BF-432B-4D03-9E8D-66BA7A36420C}" type="sibTrans" cxnId="{3D9C0932-96FA-495E-8FC3-FE8B71165AA5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A9F295EA-FBE5-42DF-9C5B-B3613ABF9251}">
          <dgm:prSet custT="1"/>
          <dgm:spPr/>
          <dgm:t>
            <a:bodyPr/>
            <a:lstStyle/>
            <a:p>
              <a:pPr rtl="0"/>
              <a:r>
                <a:rPr lang="en-US" sz="1800" dirty="0" smtClean="0">
                  <a:latin typeface="Aharoni" pitchFamily="2" charset="-79"/>
                  <a:cs typeface="Aharoni" pitchFamily="2" charset="-79"/>
                </a:rPr>
                <a:t>2- Hygroscopic materials (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1800" i="1">
                          <a:latin typeface="Cambria Math"/>
                        </a:rPr>
                      </m:ctrlPr>
                    </m:sSubPr>
                    <m:e>
                      <m:r>
                        <m:rPr>
                          <m:sty m:val="p"/>
                        </m:rPr>
                        <a:rPr lang="en-US" sz="1800" b="0" i="0">
                          <a:latin typeface="Cambria Math"/>
                        </a:rPr>
                        <m:t>CaCl</m:t>
                      </m:r>
                    </m:e>
                    <m:sub>
                      <m:r>
                        <a:rPr lang="en-US" sz="1800" b="0" i="0">
                          <a:latin typeface="Cambria Math"/>
                        </a:rPr>
                        <m:t>2</m:t>
                      </m:r>
                    </m:sub>
                  </m:sSub>
                </m:oMath>
              </a14:m>
              <a:r>
                <a:rPr lang="en-US" sz="1800" dirty="0">
                  <a:latin typeface="Aharoni" pitchFamily="2" charset="-79"/>
                  <a:cs typeface="Aharoni" pitchFamily="2" charset="-79"/>
                </a:rPr>
                <a:t>) rapidly sorb </a:t>
              </a:r>
              <a:r>
                <a:rPr lang="en-US" sz="1800" dirty="0" smtClean="0">
                  <a:latin typeface="Aharoni" pitchFamily="2" charset="-79"/>
                  <a:cs typeface="Aharoni" pitchFamily="2" charset="-79"/>
                </a:rPr>
                <a:t>moisture     wet </a:t>
              </a:r>
              <a:r>
                <a:rPr lang="en-US" sz="1800" dirty="0">
                  <a:latin typeface="Aharoni" pitchFamily="2" charset="-79"/>
                  <a:cs typeface="Aharoni" pitchFamily="2" charset="-79"/>
                </a:rPr>
                <a:t>mass sticks and clogs the mill.</a:t>
              </a:r>
            </a:p>
          </dgm:t>
        </dgm:pt>
      </mc:Choice>
      <mc:Fallback xmlns="">
        <dgm:pt modelId="{A9F295EA-FBE5-42DF-9C5B-B3613ABF9251}">
          <dgm:prSet custT="1"/>
          <dgm:spPr/>
          <dgm:t>
            <a:bodyPr/>
            <a:lstStyle/>
            <a:p>
              <a:pPr rtl="0"/>
              <a:r>
                <a:rPr lang="en-US" sz="1800" dirty="0" smtClean="0">
                  <a:latin typeface="Aharoni" pitchFamily="2" charset="-79"/>
                  <a:cs typeface="Aharoni" pitchFamily="2" charset="-79"/>
                </a:rPr>
                <a:t>2- Hygroscopic materials (</a:t>
              </a:r>
              <a:r>
                <a:rPr lang="en-US" sz="1800" b="0" i="0">
                  <a:latin typeface="Cambria Math"/>
                </a:rPr>
                <a:t>CaCl_2</a:t>
              </a:r>
              <a:r>
                <a:rPr lang="en-US" sz="1800" dirty="0">
                  <a:latin typeface="Aharoni" pitchFamily="2" charset="-79"/>
                  <a:cs typeface="Aharoni" pitchFamily="2" charset="-79"/>
                </a:rPr>
                <a:t>) rapidly </a:t>
              </a:r>
              <a:r>
                <a:rPr lang="en-US" sz="1800">
                  <a:latin typeface="Aharoni" pitchFamily="2" charset="-79"/>
                  <a:cs typeface="Aharoni" pitchFamily="2" charset="-79"/>
                </a:rPr>
                <a:t>sorb </a:t>
              </a:r>
              <a:r>
                <a:rPr lang="en-US" sz="1800" smtClean="0">
                  <a:latin typeface="Aharoni" pitchFamily="2" charset="-79"/>
                  <a:cs typeface="Aharoni" pitchFamily="2" charset="-79"/>
                </a:rPr>
                <a:t>moisture     </a:t>
              </a:r>
              <a:r>
                <a:rPr lang="en-US" sz="1800" dirty="0" smtClean="0">
                  <a:latin typeface="Aharoni" pitchFamily="2" charset="-79"/>
                  <a:cs typeface="Aharoni" pitchFamily="2" charset="-79"/>
                </a:rPr>
                <a:t>wet </a:t>
              </a:r>
              <a:r>
                <a:rPr lang="en-US" sz="1800" dirty="0">
                  <a:latin typeface="Aharoni" pitchFamily="2" charset="-79"/>
                  <a:cs typeface="Aharoni" pitchFamily="2" charset="-79"/>
                </a:rPr>
                <a:t>mass sticks and clogs the mill.</a:t>
              </a:r>
            </a:p>
          </dgm:t>
        </dgm:pt>
      </mc:Fallback>
    </mc:AlternateContent>
    <dgm:pt modelId="{D255B0A7-2F95-4137-853D-134360C6D3A5}" type="parTrans" cxnId="{BC8572A5-20FD-432F-8618-8D9841411E9F}">
      <dgm:prSet/>
      <dgm:spPr/>
      <dgm:t>
        <a:bodyPr/>
        <a:lstStyle/>
        <a:p>
          <a:endParaRPr lang="en-US"/>
        </a:p>
      </dgm:t>
    </dgm:pt>
    <dgm:pt modelId="{CE774078-8819-4232-B768-1A4B5CCD3FFC}" type="sibTrans" cxnId="{BC8572A5-20FD-432F-8618-8D9841411E9F}">
      <dgm:prSet/>
      <dgm:spPr/>
      <dgm:t>
        <a:bodyPr/>
        <a:lstStyle/>
        <a:p>
          <a:endParaRPr lang="en-US"/>
        </a:p>
      </dgm:t>
    </dgm:pt>
    <dgm:pt modelId="{6EA88B0C-6DCA-4F59-82B2-34B16EC4DF80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E.g. A- fibrous material (</a:t>
          </a:r>
          <a:r>
            <a:rPr lang="en-US" sz="1400" dirty="0" err="1" smtClean="0">
              <a:latin typeface="Aharoni" pitchFamily="2" charset="-79"/>
              <a:cs typeface="Aharoni" pitchFamily="2" charset="-79"/>
            </a:rPr>
            <a:t>glycyrrhiza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) crushed by cutting (cannot be crushed by pressure or impact).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D45078D9-AC44-4615-838D-6C25A753C385}" type="sibTrans" cxnId="{35CAA2B2-A049-4C6A-A7FC-DDA3977B5B42}">
      <dgm:prSet/>
      <dgm:spPr/>
      <dgm:t>
        <a:bodyPr/>
        <a:lstStyle/>
        <a:p>
          <a:endParaRPr lang="en-US"/>
        </a:p>
      </dgm:t>
    </dgm:pt>
    <dgm:pt modelId="{BFBA0705-ADE4-435D-9911-6E6DB5CFC874}" type="parTrans" cxnId="{35CAA2B2-A049-4C6A-A7FC-DDA3977B5B42}">
      <dgm:prSet/>
      <dgm:spPr/>
      <dgm:t>
        <a:bodyPr/>
        <a:lstStyle/>
        <a:p>
          <a:endParaRPr lang="en-US"/>
        </a:p>
      </dgm:t>
    </dgm:pt>
    <dgm:pt modelId="{FFA49D8D-3208-4F61-89DC-425B211EB0C4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B- Friable materials (sucrose) fracture by attrition, impact, pressure.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D658AA91-D4B9-4A65-BD5E-337DEB5CA6F4}" type="parTrans" cxnId="{80249DAE-3991-48A2-BFEF-D9BD08B6E5BF}">
      <dgm:prSet/>
      <dgm:spPr/>
      <dgm:t>
        <a:bodyPr/>
        <a:lstStyle/>
        <a:p>
          <a:endParaRPr lang="en-US"/>
        </a:p>
      </dgm:t>
    </dgm:pt>
    <dgm:pt modelId="{9EB13C4A-4412-4B42-80F3-447DC39F22FA}" type="sibTrans" cxnId="{80249DAE-3991-48A2-BFEF-D9BD08B6E5BF}">
      <dgm:prSet/>
      <dgm:spPr/>
      <dgm:t>
        <a:bodyPr/>
        <a:lstStyle/>
        <a:p>
          <a:endParaRPr lang="en-US"/>
        </a:p>
      </dgm:t>
    </dgm:pt>
    <dgm:pt modelId="{59C2C60D-90D9-40BB-A1C7-4CEF074D8EC5}">
      <dgm:prSet custT="1"/>
      <dgm:spPr/>
      <dgm:t>
        <a:bodyPr/>
        <a:lstStyle/>
        <a:p>
          <a:pPr rtl="0"/>
          <a:r>
            <a:rPr lang="en-US" sz="1600" dirty="0" smtClean="0">
              <a:latin typeface="Aharoni" pitchFamily="2" charset="-79"/>
              <a:cs typeface="Aharoni" pitchFamily="2" charset="-79"/>
            </a:rPr>
            <a:t>E.g. A- Materials contain &gt; 5% water produce sticky mass in fine powder rather than large particles</a:t>
          </a:r>
          <a:r>
            <a:rPr lang="en-US" sz="700" dirty="0" smtClean="0"/>
            <a:t>.</a:t>
          </a:r>
          <a:endParaRPr lang="en-US" sz="700" dirty="0"/>
        </a:p>
      </dgm:t>
    </dgm:pt>
    <dgm:pt modelId="{B21DEAB7-9F1E-41F9-946E-3ACCFAB7BB7B}" type="parTrans" cxnId="{64C8355C-98FE-4487-87E0-A038CE9D1275}">
      <dgm:prSet/>
      <dgm:spPr/>
      <dgm:t>
        <a:bodyPr/>
        <a:lstStyle/>
        <a:p>
          <a:endParaRPr lang="en-US"/>
        </a:p>
      </dgm:t>
    </dgm:pt>
    <dgm:pt modelId="{A25E77EE-256B-4BB2-A360-0EEE3801FEDB}" type="sibTrans" cxnId="{64C8355C-98FE-4487-87E0-A038CE9D1275}">
      <dgm:prSet/>
      <dgm:spPr/>
      <dgm:t>
        <a:bodyPr/>
        <a:lstStyle/>
        <a:p>
          <a:endParaRPr lang="en-US"/>
        </a:p>
      </dgm:t>
    </dgm:pt>
    <dgm:pt modelId="{BE993EE7-5FF6-4DBE-AF09-A5B8824444D7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B- Materials contain &gt; 50% water produce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slurry or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fluid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suspension</a:t>
          </a:r>
        </a:p>
        <a:p>
          <a:pPr algn="just" rtl="0"/>
          <a:endParaRPr lang="en-US" sz="1400" dirty="0" smtClean="0">
            <a:latin typeface="Aharoni" pitchFamily="2" charset="-79"/>
            <a:cs typeface="Aharoni" pitchFamily="2" charset="-79"/>
          </a:endParaRPr>
        </a:p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(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wet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milling for size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reduction).  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2FAF6476-7A84-458E-86CF-73071E5DA97A}" type="parTrans" cxnId="{7B03451B-7840-4B25-9A14-01EAE4CA5BA0}">
      <dgm:prSet/>
      <dgm:spPr/>
      <dgm:t>
        <a:bodyPr/>
        <a:lstStyle/>
        <a:p>
          <a:endParaRPr lang="en-US"/>
        </a:p>
      </dgm:t>
    </dgm:pt>
    <dgm:pt modelId="{C0B1CAA7-5DB5-432C-B261-1329066C19F9}" type="sibTrans" cxnId="{7B03451B-7840-4B25-9A14-01EAE4CA5BA0}">
      <dgm:prSet/>
      <dgm:spPr/>
      <dgm:t>
        <a:bodyPr/>
        <a:lstStyle/>
        <a:p>
          <a:endParaRPr lang="en-US"/>
        </a:p>
      </dgm:t>
    </dgm:pt>
    <dgm:pt modelId="{FB880468-6B40-49DE-92BC-D5FFB2160911}" type="pres">
      <dgm:prSet presAssocID="{5527FC1B-D6FE-47E1-A81A-7CE70C18DC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B21981-DAEF-40D1-B0DA-C4CBAE5EFD07}" type="pres">
      <dgm:prSet presAssocID="{14A91DE5-97B2-44FD-A4C5-2C199C587251}" presName="hierRoot1" presStyleCnt="0">
        <dgm:presLayoutVars>
          <dgm:hierBranch val="init"/>
        </dgm:presLayoutVars>
      </dgm:prSet>
      <dgm:spPr/>
    </dgm:pt>
    <dgm:pt modelId="{E59AB52B-F766-4D95-BA95-375712C4E353}" type="pres">
      <dgm:prSet presAssocID="{14A91DE5-97B2-44FD-A4C5-2C199C587251}" presName="rootComposite1" presStyleCnt="0"/>
      <dgm:spPr/>
    </dgm:pt>
    <dgm:pt modelId="{1F3F5ABC-1228-44D4-AFB2-928452022BAE}" type="pres">
      <dgm:prSet presAssocID="{14A91DE5-97B2-44FD-A4C5-2C199C587251}" presName="rootText1" presStyleLbl="node0" presStyleIdx="0" presStyleCnt="2" custScaleX="781610" custScaleY="602418" custLinFactX="419158" custLinFactY="-600000" custLinFactNeighborX="500000" custLinFactNeighborY="-6923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21892-9961-4C9B-94C0-A1644AF2E9D5}" type="pres">
      <dgm:prSet presAssocID="{14A91DE5-97B2-44FD-A4C5-2C199C58725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D505167-F107-465A-BBCD-7E0149F3E0DF}" type="pres">
      <dgm:prSet presAssocID="{14A91DE5-97B2-44FD-A4C5-2C199C587251}" presName="hierChild2" presStyleCnt="0"/>
      <dgm:spPr/>
    </dgm:pt>
    <dgm:pt modelId="{142BCD6C-2268-41A2-A6D1-6560BCF94047}" type="pres">
      <dgm:prSet presAssocID="{BFBA0705-ADE4-435D-9911-6E6DB5CFC87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A4F077FC-4B66-4F17-B42A-E3EBA07923A9}" type="pres">
      <dgm:prSet presAssocID="{6EA88B0C-6DCA-4F59-82B2-34B16EC4DF80}" presName="hierRoot2" presStyleCnt="0">
        <dgm:presLayoutVars>
          <dgm:hierBranch val="init"/>
        </dgm:presLayoutVars>
      </dgm:prSet>
      <dgm:spPr/>
    </dgm:pt>
    <dgm:pt modelId="{AEFCDE3B-584B-4F5B-ABE5-2AFA27822AB2}" type="pres">
      <dgm:prSet presAssocID="{6EA88B0C-6DCA-4F59-82B2-34B16EC4DF80}" presName="rootComposite" presStyleCnt="0"/>
      <dgm:spPr/>
    </dgm:pt>
    <dgm:pt modelId="{CD2648A3-BA54-4244-906A-B63EC4935431}" type="pres">
      <dgm:prSet presAssocID="{6EA88B0C-6DCA-4F59-82B2-34B16EC4DF80}" presName="rootText" presStyleLbl="node2" presStyleIdx="0" presStyleCnt="4" custScaleX="889962" custScaleY="769293" custLinFactX="8151" custLinFactY="-400000" custLinFactNeighborX="100000" custLinFactNeighborY="-4632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F16BF-C1F9-40DD-9E8B-0E22FF26FF20}" type="pres">
      <dgm:prSet presAssocID="{6EA88B0C-6DCA-4F59-82B2-34B16EC4DF80}" presName="rootConnector" presStyleLbl="node2" presStyleIdx="0" presStyleCnt="4"/>
      <dgm:spPr/>
      <dgm:t>
        <a:bodyPr/>
        <a:lstStyle/>
        <a:p>
          <a:endParaRPr lang="en-US"/>
        </a:p>
      </dgm:t>
    </dgm:pt>
    <dgm:pt modelId="{88118A6B-061E-480E-A879-A2C278824CC1}" type="pres">
      <dgm:prSet presAssocID="{6EA88B0C-6DCA-4F59-82B2-34B16EC4DF80}" presName="hierChild4" presStyleCnt="0"/>
      <dgm:spPr/>
    </dgm:pt>
    <dgm:pt modelId="{BD009C6C-CB6A-44F0-A352-C3C061B25FDE}" type="pres">
      <dgm:prSet presAssocID="{6EA88B0C-6DCA-4F59-82B2-34B16EC4DF80}" presName="hierChild5" presStyleCnt="0"/>
      <dgm:spPr/>
    </dgm:pt>
    <dgm:pt modelId="{392214AE-3BA1-401A-8117-E296A2604C3C}" type="pres">
      <dgm:prSet presAssocID="{D658AA91-D4B9-4A65-BD5E-337DEB5CA6F4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2375DAB-FE48-4105-8711-77E132226932}" type="pres">
      <dgm:prSet presAssocID="{FFA49D8D-3208-4F61-89DC-425B211EB0C4}" presName="hierRoot2" presStyleCnt="0">
        <dgm:presLayoutVars>
          <dgm:hierBranch val="init"/>
        </dgm:presLayoutVars>
      </dgm:prSet>
      <dgm:spPr/>
    </dgm:pt>
    <dgm:pt modelId="{F2BE336B-6989-4EBC-A912-07E6B418562A}" type="pres">
      <dgm:prSet presAssocID="{FFA49D8D-3208-4F61-89DC-425B211EB0C4}" presName="rootComposite" presStyleCnt="0"/>
      <dgm:spPr/>
    </dgm:pt>
    <dgm:pt modelId="{1DAE4E22-61B1-452D-BAB0-63F81DC5C60F}" type="pres">
      <dgm:prSet presAssocID="{FFA49D8D-3208-4F61-89DC-425B211EB0C4}" presName="rootText" presStyleLbl="node2" presStyleIdx="1" presStyleCnt="4" custScaleX="741044" custScaleY="785956" custLinFactX="800000" custLinFactY="-400000" custLinFactNeighborX="827925" custLinFactNeighborY="-4632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E6E98B-A3AD-4218-ADF5-13DB12B557E9}" type="pres">
      <dgm:prSet presAssocID="{FFA49D8D-3208-4F61-89DC-425B211EB0C4}" presName="rootConnector" presStyleLbl="node2" presStyleIdx="1" presStyleCnt="4"/>
      <dgm:spPr/>
      <dgm:t>
        <a:bodyPr/>
        <a:lstStyle/>
        <a:p>
          <a:endParaRPr lang="en-US"/>
        </a:p>
      </dgm:t>
    </dgm:pt>
    <dgm:pt modelId="{852229F0-B388-4AEC-895A-915CB061186A}" type="pres">
      <dgm:prSet presAssocID="{FFA49D8D-3208-4F61-89DC-425B211EB0C4}" presName="hierChild4" presStyleCnt="0"/>
      <dgm:spPr/>
    </dgm:pt>
    <dgm:pt modelId="{C776B4E1-3347-42E6-BC6F-E71595F93706}" type="pres">
      <dgm:prSet presAssocID="{FFA49D8D-3208-4F61-89DC-425B211EB0C4}" presName="hierChild5" presStyleCnt="0"/>
      <dgm:spPr/>
    </dgm:pt>
    <dgm:pt modelId="{1F9491A9-8B3A-4B4F-A013-A809F5C4AD25}" type="pres">
      <dgm:prSet presAssocID="{14A91DE5-97B2-44FD-A4C5-2C199C587251}" presName="hierChild3" presStyleCnt="0"/>
      <dgm:spPr/>
    </dgm:pt>
    <dgm:pt modelId="{EDC0B720-4BE9-4468-BD19-CE39B86C5046}" type="pres">
      <dgm:prSet presAssocID="{A9F295EA-FBE5-42DF-9C5B-B3613ABF9251}" presName="hierRoot1" presStyleCnt="0">
        <dgm:presLayoutVars>
          <dgm:hierBranch val="init"/>
        </dgm:presLayoutVars>
      </dgm:prSet>
      <dgm:spPr/>
    </dgm:pt>
    <dgm:pt modelId="{26F4EBC6-3CF8-4430-9437-7F3095DA4CC9}" type="pres">
      <dgm:prSet presAssocID="{A9F295EA-FBE5-42DF-9C5B-B3613ABF9251}" presName="rootComposite1" presStyleCnt="0"/>
      <dgm:spPr/>
    </dgm:pt>
    <dgm:pt modelId="{5EB1A277-BBBB-41BD-8FA5-4C53A0020537}" type="pres">
      <dgm:prSet presAssocID="{A9F295EA-FBE5-42DF-9C5B-B3613ABF9251}" presName="rootText1" presStyleLbl="node0" presStyleIdx="1" presStyleCnt="2" custScaleX="1141366" custScaleY="821800" custLinFactX="-378433" custLinFactY="338239" custLinFactNeighborX="-400000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4A6D01-2947-4874-B5AE-C5921156D780}" type="pres">
      <dgm:prSet presAssocID="{A9F295EA-FBE5-42DF-9C5B-B3613ABF925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37883CE-C273-4065-ABF9-42A9B38A9110}" type="pres">
      <dgm:prSet presAssocID="{A9F295EA-FBE5-42DF-9C5B-B3613ABF9251}" presName="hierChild2" presStyleCnt="0"/>
      <dgm:spPr/>
    </dgm:pt>
    <dgm:pt modelId="{6BE72E53-4250-4F9D-8823-A27AA34B471B}" type="pres">
      <dgm:prSet presAssocID="{B21DEAB7-9F1E-41F9-946E-3ACCFAB7BB7B}" presName="Name37" presStyleLbl="parChTrans1D2" presStyleIdx="2" presStyleCnt="4"/>
      <dgm:spPr/>
      <dgm:t>
        <a:bodyPr/>
        <a:lstStyle/>
        <a:p>
          <a:endParaRPr lang="en-US"/>
        </a:p>
      </dgm:t>
    </dgm:pt>
    <dgm:pt modelId="{F44862DB-97EC-4BF4-B2B8-B5362D7C87D5}" type="pres">
      <dgm:prSet presAssocID="{59C2C60D-90D9-40BB-A1C7-4CEF074D8EC5}" presName="hierRoot2" presStyleCnt="0">
        <dgm:presLayoutVars>
          <dgm:hierBranch val="init"/>
        </dgm:presLayoutVars>
      </dgm:prSet>
      <dgm:spPr/>
    </dgm:pt>
    <dgm:pt modelId="{B6410F23-A9B5-4E4B-B2EA-5BBCC793FCDB}" type="pres">
      <dgm:prSet presAssocID="{59C2C60D-90D9-40BB-A1C7-4CEF074D8EC5}" presName="rootComposite" presStyleCnt="0"/>
      <dgm:spPr/>
    </dgm:pt>
    <dgm:pt modelId="{7CD54969-ACB1-4A81-9BA8-15422C7B1885}" type="pres">
      <dgm:prSet presAssocID="{59C2C60D-90D9-40BB-A1C7-4CEF074D8EC5}" presName="rootText" presStyleLbl="node2" presStyleIdx="2" presStyleCnt="4" custScaleX="848633" custScaleY="1090782" custLinFactX="-728643" custLinFactY="400000" custLinFactNeighborX="-800000" custLinFactNeighborY="418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456822-C4E1-4C2B-A6E8-27B850C039FA}" type="pres">
      <dgm:prSet presAssocID="{59C2C60D-90D9-40BB-A1C7-4CEF074D8EC5}" presName="rootConnector" presStyleLbl="node2" presStyleIdx="2" presStyleCnt="4"/>
      <dgm:spPr/>
      <dgm:t>
        <a:bodyPr/>
        <a:lstStyle/>
        <a:p>
          <a:endParaRPr lang="en-US"/>
        </a:p>
      </dgm:t>
    </dgm:pt>
    <dgm:pt modelId="{B260173A-89FD-40CA-B31E-8CB51E5D055E}" type="pres">
      <dgm:prSet presAssocID="{59C2C60D-90D9-40BB-A1C7-4CEF074D8EC5}" presName="hierChild4" presStyleCnt="0"/>
      <dgm:spPr/>
    </dgm:pt>
    <dgm:pt modelId="{F6939DC7-E8F4-454D-8235-CC4CC5032D67}" type="pres">
      <dgm:prSet presAssocID="{59C2C60D-90D9-40BB-A1C7-4CEF074D8EC5}" presName="hierChild5" presStyleCnt="0"/>
      <dgm:spPr/>
    </dgm:pt>
    <dgm:pt modelId="{E94B30AB-9A14-45C3-B79A-B78BF19857A3}" type="pres">
      <dgm:prSet presAssocID="{2FAF6476-7A84-458E-86CF-73071E5DA97A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BDD8FF9-ADFF-4131-BD04-7F3177256852}" type="pres">
      <dgm:prSet presAssocID="{BE993EE7-5FF6-4DBE-AF09-A5B8824444D7}" presName="hierRoot2" presStyleCnt="0">
        <dgm:presLayoutVars>
          <dgm:hierBranch val="init"/>
        </dgm:presLayoutVars>
      </dgm:prSet>
      <dgm:spPr/>
    </dgm:pt>
    <dgm:pt modelId="{57360EBA-35E1-42AD-B37A-BAF98E695CF2}" type="pres">
      <dgm:prSet presAssocID="{BE993EE7-5FF6-4DBE-AF09-A5B8824444D7}" presName="rootComposite" presStyleCnt="0"/>
      <dgm:spPr/>
    </dgm:pt>
    <dgm:pt modelId="{40F44CA2-0B7A-41FA-90F0-D63C34A5D69C}" type="pres">
      <dgm:prSet presAssocID="{BE993EE7-5FF6-4DBE-AF09-A5B8824444D7}" presName="rootText" presStyleLbl="node2" presStyleIdx="3" presStyleCnt="4" custScaleX="858123" custScaleY="974328" custLinFactX="-58773" custLinFactY="400000" custLinFactNeighborX="-100000" custLinFactNeighborY="418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932C94-D2FB-4990-9A1E-7160BCBA6A88}" type="pres">
      <dgm:prSet presAssocID="{BE993EE7-5FF6-4DBE-AF09-A5B8824444D7}" presName="rootConnector" presStyleLbl="node2" presStyleIdx="3" presStyleCnt="4"/>
      <dgm:spPr/>
      <dgm:t>
        <a:bodyPr/>
        <a:lstStyle/>
        <a:p>
          <a:endParaRPr lang="en-US"/>
        </a:p>
      </dgm:t>
    </dgm:pt>
    <dgm:pt modelId="{CF7C08A3-03CB-4F57-92A9-D25AF4C55CF6}" type="pres">
      <dgm:prSet presAssocID="{BE993EE7-5FF6-4DBE-AF09-A5B8824444D7}" presName="hierChild4" presStyleCnt="0"/>
      <dgm:spPr/>
    </dgm:pt>
    <dgm:pt modelId="{022F7D5F-B6A5-4435-90F8-DECA2EF875CD}" type="pres">
      <dgm:prSet presAssocID="{BE993EE7-5FF6-4DBE-AF09-A5B8824444D7}" presName="hierChild5" presStyleCnt="0"/>
      <dgm:spPr/>
    </dgm:pt>
    <dgm:pt modelId="{4AB1CCA7-D5C8-4434-A9C3-1E7C5AC72280}" type="pres">
      <dgm:prSet presAssocID="{A9F295EA-FBE5-42DF-9C5B-B3613ABF9251}" presName="hierChild3" presStyleCnt="0"/>
      <dgm:spPr/>
    </dgm:pt>
  </dgm:ptLst>
  <dgm:cxnLst>
    <dgm:cxn modelId="{CD089D1A-553A-42E9-9D56-BAF940361685}" type="presOf" srcId="{59C2C60D-90D9-40BB-A1C7-4CEF074D8EC5}" destId="{7CD54969-ACB1-4A81-9BA8-15422C7B1885}" srcOrd="0" destOrd="0" presId="urn:microsoft.com/office/officeart/2005/8/layout/orgChart1"/>
    <dgm:cxn modelId="{00128007-0A15-4602-97DE-5F8B1A4C8EA5}" type="presOf" srcId="{A9F295EA-FBE5-42DF-9C5B-B3613ABF9251}" destId="{5EB1A277-BBBB-41BD-8FA5-4C53A0020537}" srcOrd="0" destOrd="0" presId="urn:microsoft.com/office/officeart/2005/8/layout/orgChart1"/>
    <dgm:cxn modelId="{BBA0AEE3-A96F-438C-B91F-26BF918B8D37}" type="presOf" srcId="{BE993EE7-5FF6-4DBE-AF09-A5B8824444D7}" destId="{40F44CA2-0B7A-41FA-90F0-D63C34A5D69C}" srcOrd="0" destOrd="0" presId="urn:microsoft.com/office/officeart/2005/8/layout/orgChart1"/>
    <dgm:cxn modelId="{0184DA04-0153-4F87-994F-0275498708D1}" type="presOf" srcId="{14A91DE5-97B2-44FD-A4C5-2C199C587251}" destId="{1F3F5ABC-1228-44D4-AFB2-928452022BAE}" srcOrd="0" destOrd="0" presId="urn:microsoft.com/office/officeart/2005/8/layout/orgChart1"/>
    <dgm:cxn modelId="{CF5A6760-101B-4B87-B83F-0B95E7720AD3}" type="presOf" srcId="{D658AA91-D4B9-4A65-BD5E-337DEB5CA6F4}" destId="{392214AE-3BA1-401A-8117-E296A2604C3C}" srcOrd="0" destOrd="0" presId="urn:microsoft.com/office/officeart/2005/8/layout/orgChart1"/>
    <dgm:cxn modelId="{10C5E92D-18B1-41B4-BDBC-8240545799E2}" type="presOf" srcId="{14A91DE5-97B2-44FD-A4C5-2C199C587251}" destId="{D6521892-9961-4C9B-94C0-A1644AF2E9D5}" srcOrd="1" destOrd="0" presId="urn:microsoft.com/office/officeart/2005/8/layout/orgChart1"/>
    <dgm:cxn modelId="{35CAA2B2-A049-4C6A-A7FC-DDA3977B5B42}" srcId="{14A91DE5-97B2-44FD-A4C5-2C199C587251}" destId="{6EA88B0C-6DCA-4F59-82B2-34B16EC4DF80}" srcOrd="0" destOrd="0" parTransId="{BFBA0705-ADE4-435D-9911-6E6DB5CFC874}" sibTransId="{D45078D9-AC44-4615-838D-6C25A753C385}"/>
    <dgm:cxn modelId="{BC8572A5-20FD-432F-8618-8D9841411E9F}" srcId="{5527FC1B-D6FE-47E1-A81A-7CE70C18DCCE}" destId="{A9F295EA-FBE5-42DF-9C5B-B3613ABF9251}" srcOrd="1" destOrd="0" parTransId="{D255B0A7-2F95-4137-853D-134360C6D3A5}" sibTransId="{CE774078-8819-4232-B768-1A4B5CCD3FFC}"/>
    <dgm:cxn modelId="{9B3B447C-9DA4-49CE-8784-8EE0E098A2F4}" type="presOf" srcId="{BFBA0705-ADE4-435D-9911-6E6DB5CFC874}" destId="{142BCD6C-2268-41A2-A6D1-6560BCF94047}" srcOrd="0" destOrd="0" presId="urn:microsoft.com/office/officeart/2005/8/layout/orgChart1"/>
    <dgm:cxn modelId="{664BA35F-23C6-4D86-808F-B9EFE422EFC9}" type="presOf" srcId="{6EA88B0C-6DCA-4F59-82B2-34B16EC4DF80}" destId="{2F3F16BF-C1F9-40DD-9E8B-0E22FF26FF20}" srcOrd="1" destOrd="0" presId="urn:microsoft.com/office/officeart/2005/8/layout/orgChart1"/>
    <dgm:cxn modelId="{E0909A56-4161-4159-A979-8374F9BF231C}" type="presOf" srcId="{B21DEAB7-9F1E-41F9-946E-3ACCFAB7BB7B}" destId="{6BE72E53-4250-4F9D-8823-A27AA34B471B}" srcOrd="0" destOrd="0" presId="urn:microsoft.com/office/officeart/2005/8/layout/orgChart1"/>
    <dgm:cxn modelId="{2733CC31-0FAB-459D-8F8A-70C4DCB2907D}" type="presOf" srcId="{BE993EE7-5FF6-4DBE-AF09-A5B8824444D7}" destId="{F0932C94-D2FB-4990-9A1E-7160BCBA6A88}" srcOrd="1" destOrd="0" presId="urn:microsoft.com/office/officeart/2005/8/layout/orgChart1"/>
    <dgm:cxn modelId="{7B03451B-7840-4B25-9A14-01EAE4CA5BA0}" srcId="{A9F295EA-FBE5-42DF-9C5B-B3613ABF9251}" destId="{BE993EE7-5FF6-4DBE-AF09-A5B8824444D7}" srcOrd="1" destOrd="0" parTransId="{2FAF6476-7A84-458E-86CF-73071E5DA97A}" sibTransId="{C0B1CAA7-5DB5-432C-B261-1329066C19F9}"/>
    <dgm:cxn modelId="{80249DAE-3991-48A2-BFEF-D9BD08B6E5BF}" srcId="{14A91DE5-97B2-44FD-A4C5-2C199C587251}" destId="{FFA49D8D-3208-4F61-89DC-425B211EB0C4}" srcOrd="1" destOrd="0" parTransId="{D658AA91-D4B9-4A65-BD5E-337DEB5CA6F4}" sibTransId="{9EB13C4A-4412-4B42-80F3-447DC39F22FA}"/>
    <dgm:cxn modelId="{F9A431E2-B7B8-4280-9814-CB6F7458FF8B}" type="presOf" srcId="{5527FC1B-D6FE-47E1-A81A-7CE70C18DCCE}" destId="{FB880468-6B40-49DE-92BC-D5FFB2160911}" srcOrd="0" destOrd="0" presId="urn:microsoft.com/office/officeart/2005/8/layout/orgChart1"/>
    <dgm:cxn modelId="{DDDA2EBD-2BB2-4FD9-8FF3-B742398AE55F}" type="presOf" srcId="{6EA88B0C-6DCA-4F59-82B2-34B16EC4DF80}" destId="{CD2648A3-BA54-4244-906A-B63EC4935431}" srcOrd="0" destOrd="0" presId="urn:microsoft.com/office/officeart/2005/8/layout/orgChart1"/>
    <dgm:cxn modelId="{5B746E4B-FD76-4700-A81B-BA3104691B20}" type="presOf" srcId="{FFA49D8D-3208-4F61-89DC-425B211EB0C4}" destId="{1DAE4E22-61B1-452D-BAB0-63F81DC5C60F}" srcOrd="0" destOrd="0" presId="urn:microsoft.com/office/officeart/2005/8/layout/orgChart1"/>
    <dgm:cxn modelId="{DC936F80-566B-4DF6-A46D-AF89ACA1446A}" type="presOf" srcId="{59C2C60D-90D9-40BB-A1C7-4CEF074D8EC5}" destId="{C3456822-C4E1-4C2B-A6E8-27B850C039FA}" srcOrd="1" destOrd="0" presId="urn:microsoft.com/office/officeart/2005/8/layout/orgChart1"/>
    <dgm:cxn modelId="{581192D6-3438-4BE7-99ED-2AAF22BF5764}" type="presOf" srcId="{2FAF6476-7A84-458E-86CF-73071E5DA97A}" destId="{E94B30AB-9A14-45C3-B79A-B78BF19857A3}" srcOrd="0" destOrd="0" presId="urn:microsoft.com/office/officeart/2005/8/layout/orgChart1"/>
    <dgm:cxn modelId="{3D9C0932-96FA-495E-8FC3-FE8B71165AA5}" srcId="{5527FC1B-D6FE-47E1-A81A-7CE70C18DCCE}" destId="{14A91DE5-97B2-44FD-A4C5-2C199C587251}" srcOrd="0" destOrd="0" parTransId="{59CE28DA-99CE-4F2F-A993-CB25E2CFFAAB}" sibTransId="{6E5775BF-432B-4D03-9E8D-66BA7A36420C}"/>
    <dgm:cxn modelId="{738702F0-B154-4DAF-9A11-EEC0799253C3}" type="presOf" srcId="{FFA49D8D-3208-4F61-89DC-425B211EB0C4}" destId="{30E6E98B-A3AD-4218-ADF5-13DB12B557E9}" srcOrd="1" destOrd="0" presId="urn:microsoft.com/office/officeart/2005/8/layout/orgChart1"/>
    <dgm:cxn modelId="{60C74C64-CE9C-464F-B179-99D9444BDA6A}" type="presOf" srcId="{A9F295EA-FBE5-42DF-9C5B-B3613ABF9251}" destId="{604A6D01-2947-4874-B5AE-C5921156D780}" srcOrd="1" destOrd="0" presId="urn:microsoft.com/office/officeart/2005/8/layout/orgChart1"/>
    <dgm:cxn modelId="{64C8355C-98FE-4487-87E0-A038CE9D1275}" srcId="{A9F295EA-FBE5-42DF-9C5B-B3613ABF9251}" destId="{59C2C60D-90D9-40BB-A1C7-4CEF074D8EC5}" srcOrd="0" destOrd="0" parTransId="{B21DEAB7-9F1E-41F9-946E-3ACCFAB7BB7B}" sibTransId="{A25E77EE-256B-4BB2-A360-0EEE3801FEDB}"/>
    <dgm:cxn modelId="{F1B60545-AB22-4B07-987B-334BB21E1388}" type="presParOf" srcId="{FB880468-6B40-49DE-92BC-D5FFB2160911}" destId="{38B21981-DAEF-40D1-B0DA-C4CBAE5EFD07}" srcOrd="0" destOrd="0" presId="urn:microsoft.com/office/officeart/2005/8/layout/orgChart1"/>
    <dgm:cxn modelId="{32D9809C-54A3-47FF-ABA2-4E30952D8B41}" type="presParOf" srcId="{38B21981-DAEF-40D1-B0DA-C4CBAE5EFD07}" destId="{E59AB52B-F766-4D95-BA95-375712C4E353}" srcOrd="0" destOrd="0" presId="urn:microsoft.com/office/officeart/2005/8/layout/orgChart1"/>
    <dgm:cxn modelId="{F26B5B68-E7E1-47BB-9628-B49BBBCD5ED7}" type="presParOf" srcId="{E59AB52B-F766-4D95-BA95-375712C4E353}" destId="{1F3F5ABC-1228-44D4-AFB2-928452022BAE}" srcOrd="0" destOrd="0" presId="urn:microsoft.com/office/officeart/2005/8/layout/orgChart1"/>
    <dgm:cxn modelId="{E29D8BBD-509C-4D9D-A85B-4935ECB4AB4E}" type="presParOf" srcId="{E59AB52B-F766-4D95-BA95-375712C4E353}" destId="{D6521892-9961-4C9B-94C0-A1644AF2E9D5}" srcOrd="1" destOrd="0" presId="urn:microsoft.com/office/officeart/2005/8/layout/orgChart1"/>
    <dgm:cxn modelId="{1487CC43-AFED-4ED3-B836-401EAF9AC350}" type="presParOf" srcId="{38B21981-DAEF-40D1-B0DA-C4CBAE5EFD07}" destId="{7D505167-F107-465A-BBCD-7E0149F3E0DF}" srcOrd="1" destOrd="0" presId="urn:microsoft.com/office/officeart/2005/8/layout/orgChart1"/>
    <dgm:cxn modelId="{D367C648-E102-46E4-B8F2-FAEF9DE057D7}" type="presParOf" srcId="{7D505167-F107-465A-BBCD-7E0149F3E0DF}" destId="{142BCD6C-2268-41A2-A6D1-6560BCF94047}" srcOrd="0" destOrd="0" presId="urn:microsoft.com/office/officeart/2005/8/layout/orgChart1"/>
    <dgm:cxn modelId="{B26DC1EE-1808-4C04-8AA8-45EC507A348D}" type="presParOf" srcId="{7D505167-F107-465A-BBCD-7E0149F3E0DF}" destId="{A4F077FC-4B66-4F17-B42A-E3EBA07923A9}" srcOrd="1" destOrd="0" presId="urn:microsoft.com/office/officeart/2005/8/layout/orgChart1"/>
    <dgm:cxn modelId="{814C810B-FE44-480A-92D9-6CA3B5F091DC}" type="presParOf" srcId="{A4F077FC-4B66-4F17-B42A-E3EBA07923A9}" destId="{AEFCDE3B-584B-4F5B-ABE5-2AFA27822AB2}" srcOrd="0" destOrd="0" presId="urn:microsoft.com/office/officeart/2005/8/layout/orgChart1"/>
    <dgm:cxn modelId="{FA0818E3-049A-4A7C-A18E-35B16B5663DC}" type="presParOf" srcId="{AEFCDE3B-584B-4F5B-ABE5-2AFA27822AB2}" destId="{CD2648A3-BA54-4244-906A-B63EC4935431}" srcOrd="0" destOrd="0" presId="urn:microsoft.com/office/officeart/2005/8/layout/orgChart1"/>
    <dgm:cxn modelId="{280D9AEA-E49C-4151-A100-AE73C6A3A8F0}" type="presParOf" srcId="{AEFCDE3B-584B-4F5B-ABE5-2AFA27822AB2}" destId="{2F3F16BF-C1F9-40DD-9E8B-0E22FF26FF20}" srcOrd="1" destOrd="0" presId="urn:microsoft.com/office/officeart/2005/8/layout/orgChart1"/>
    <dgm:cxn modelId="{5FDEFB09-7FBA-4846-A714-CAEC591EE808}" type="presParOf" srcId="{A4F077FC-4B66-4F17-B42A-E3EBA07923A9}" destId="{88118A6B-061E-480E-A879-A2C278824CC1}" srcOrd="1" destOrd="0" presId="urn:microsoft.com/office/officeart/2005/8/layout/orgChart1"/>
    <dgm:cxn modelId="{277861F6-54DE-4BD3-9590-477727B3F77C}" type="presParOf" srcId="{A4F077FC-4B66-4F17-B42A-E3EBA07923A9}" destId="{BD009C6C-CB6A-44F0-A352-C3C061B25FDE}" srcOrd="2" destOrd="0" presId="urn:microsoft.com/office/officeart/2005/8/layout/orgChart1"/>
    <dgm:cxn modelId="{DD1C9B22-201A-4094-AAE1-98D1EEAE4447}" type="presParOf" srcId="{7D505167-F107-465A-BBCD-7E0149F3E0DF}" destId="{392214AE-3BA1-401A-8117-E296A2604C3C}" srcOrd="2" destOrd="0" presId="urn:microsoft.com/office/officeart/2005/8/layout/orgChart1"/>
    <dgm:cxn modelId="{C9F17694-7950-4908-B077-4277756FFF37}" type="presParOf" srcId="{7D505167-F107-465A-BBCD-7E0149F3E0DF}" destId="{72375DAB-FE48-4105-8711-77E132226932}" srcOrd="3" destOrd="0" presId="urn:microsoft.com/office/officeart/2005/8/layout/orgChart1"/>
    <dgm:cxn modelId="{9CC20368-CD1C-4B73-9994-F071C2C2A7FB}" type="presParOf" srcId="{72375DAB-FE48-4105-8711-77E132226932}" destId="{F2BE336B-6989-4EBC-A912-07E6B418562A}" srcOrd="0" destOrd="0" presId="urn:microsoft.com/office/officeart/2005/8/layout/orgChart1"/>
    <dgm:cxn modelId="{7DE7FE29-4D20-4600-A3BE-098F0D35E819}" type="presParOf" srcId="{F2BE336B-6989-4EBC-A912-07E6B418562A}" destId="{1DAE4E22-61B1-452D-BAB0-63F81DC5C60F}" srcOrd="0" destOrd="0" presId="urn:microsoft.com/office/officeart/2005/8/layout/orgChart1"/>
    <dgm:cxn modelId="{037E4BFA-11E1-4733-A58C-BF6D31200941}" type="presParOf" srcId="{F2BE336B-6989-4EBC-A912-07E6B418562A}" destId="{30E6E98B-A3AD-4218-ADF5-13DB12B557E9}" srcOrd="1" destOrd="0" presId="urn:microsoft.com/office/officeart/2005/8/layout/orgChart1"/>
    <dgm:cxn modelId="{7DCFF1D3-4AE3-4B84-948A-34A2A6F981A8}" type="presParOf" srcId="{72375DAB-FE48-4105-8711-77E132226932}" destId="{852229F0-B388-4AEC-895A-915CB061186A}" srcOrd="1" destOrd="0" presId="urn:microsoft.com/office/officeart/2005/8/layout/orgChart1"/>
    <dgm:cxn modelId="{8C7F2BCB-6EDA-4574-9FC9-DAFCF158D2ED}" type="presParOf" srcId="{72375DAB-FE48-4105-8711-77E132226932}" destId="{C776B4E1-3347-42E6-BC6F-E71595F93706}" srcOrd="2" destOrd="0" presId="urn:microsoft.com/office/officeart/2005/8/layout/orgChart1"/>
    <dgm:cxn modelId="{C1A991CA-16E0-42D8-AEA8-CA9599015F17}" type="presParOf" srcId="{38B21981-DAEF-40D1-B0DA-C4CBAE5EFD07}" destId="{1F9491A9-8B3A-4B4F-A013-A809F5C4AD25}" srcOrd="2" destOrd="0" presId="urn:microsoft.com/office/officeart/2005/8/layout/orgChart1"/>
    <dgm:cxn modelId="{25730465-1C26-4DEF-92ED-E8D093DEA7E7}" type="presParOf" srcId="{FB880468-6B40-49DE-92BC-D5FFB2160911}" destId="{EDC0B720-4BE9-4468-BD19-CE39B86C5046}" srcOrd="1" destOrd="0" presId="urn:microsoft.com/office/officeart/2005/8/layout/orgChart1"/>
    <dgm:cxn modelId="{07DB9065-D0EA-4236-ACBD-BBEB874D9E53}" type="presParOf" srcId="{EDC0B720-4BE9-4468-BD19-CE39B86C5046}" destId="{26F4EBC6-3CF8-4430-9437-7F3095DA4CC9}" srcOrd="0" destOrd="0" presId="urn:microsoft.com/office/officeart/2005/8/layout/orgChart1"/>
    <dgm:cxn modelId="{30F788CB-2A2F-4B29-9D87-0B17EA91DF72}" type="presParOf" srcId="{26F4EBC6-3CF8-4430-9437-7F3095DA4CC9}" destId="{5EB1A277-BBBB-41BD-8FA5-4C53A0020537}" srcOrd="0" destOrd="0" presId="urn:microsoft.com/office/officeart/2005/8/layout/orgChart1"/>
    <dgm:cxn modelId="{C1B0C089-87AB-4AC3-8F0D-C286CF1D5AAB}" type="presParOf" srcId="{26F4EBC6-3CF8-4430-9437-7F3095DA4CC9}" destId="{604A6D01-2947-4874-B5AE-C5921156D780}" srcOrd="1" destOrd="0" presId="urn:microsoft.com/office/officeart/2005/8/layout/orgChart1"/>
    <dgm:cxn modelId="{052DFDFA-ECEB-48AB-8839-0D3B7BF26C0B}" type="presParOf" srcId="{EDC0B720-4BE9-4468-BD19-CE39B86C5046}" destId="{B37883CE-C273-4065-ABF9-42A9B38A9110}" srcOrd="1" destOrd="0" presId="urn:microsoft.com/office/officeart/2005/8/layout/orgChart1"/>
    <dgm:cxn modelId="{5547C619-8A46-42C9-B1F7-3537E08E7431}" type="presParOf" srcId="{B37883CE-C273-4065-ABF9-42A9B38A9110}" destId="{6BE72E53-4250-4F9D-8823-A27AA34B471B}" srcOrd="0" destOrd="0" presId="urn:microsoft.com/office/officeart/2005/8/layout/orgChart1"/>
    <dgm:cxn modelId="{A0CB62D1-7F73-4F04-8C51-DA92CA72CFBD}" type="presParOf" srcId="{B37883CE-C273-4065-ABF9-42A9B38A9110}" destId="{F44862DB-97EC-4BF4-B2B8-B5362D7C87D5}" srcOrd="1" destOrd="0" presId="urn:microsoft.com/office/officeart/2005/8/layout/orgChart1"/>
    <dgm:cxn modelId="{2AEA2DA1-8D16-4755-838F-BBC84054CE3A}" type="presParOf" srcId="{F44862DB-97EC-4BF4-B2B8-B5362D7C87D5}" destId="{B6410F23-A9B5-4E4B-B2EA-5BBCC793FCDB}" srcOrd="0" destOrd="0" presId="urn:microsoft.com/office/officeart/2005/8/layout/orgChart1"/>
    <dgm:cxn modelId="{C08AE61A-F0FE-48D4-A04C-BAA827B2D084}" type="presParOf" srcId="{B6410F23-A9B5-4E4B-B2EA-5BBCC793FCDB}" destId="{7CD54969-ACB1-4A81-9BA8-15422C7B1885}" srcOrd="0" destOrd="0" presId="urn:microsoft.com/office/officeart/2005/8/layout/orgChart1"/>
    <dgm:cxn modelId="{F147405B-1790-4726-866E-61332C59456B}" type="presParOf" srcId="{B6410F23-A9B5-4E4B-B2EA-5BBCC793FCDB}" destId="{C3456822-C4E1-4C2B-A6E8-27B850C039FA}" srcOrd="1" destOrd="0" presId="urn:microsoft.com/office/officeart/2005/8/layout/orgChart1"/>
    <dgm:cxn modelId="{340FB1F8-6D44-4FF2-A5F3-FB344266DADD}" type="presParOf" srcId="{F44862DB-97EC-4BF4-B2B8-B5362D7C87D5}" destId="{B260173A-89FD-40CA-B31E-8CB51E5D055E}" srcOrd="1" destOrd="0" presId="urn:microsoft.com/office/officeart/2005/8/layout/orgChart1"/>
    <dgm:cxn modelId="{832E6530-9779-4FE7-B9F9-F00EC4CD3E67}" type="presParOf" srcId="{F44862DB-97EC-4BF4-B2B8-B5362D7C87D5}" destId="{F6939DC7-E8F4-454D-8235-CC4CC5032D67}" srcOrd="2" destOrd="0" presId="urn:microsoft.com/office/officeart/2005/8/layout/orgChart1"/>
    <dgm:cxn modelId="{4572DE7D-41B1-4F7A-A41B-63E5CA7E214F}" type="presParOf" srcId="{B37883CE-C273-4065-ABF9-42A9B38A9110}" destId="{E94B30AB-9A14-45C3-B79A-B78BF19857A3}" srcOrd="2" destOrd="0" presId="urn:microsoft.com/office/officeart/2005/8/layout/orgChart1"/>
    <dgm:cxn modelId="{A44E4B57-A7F6-4D8A-9569-4E62EA4694F8}" type="presParOf" srcId="{B37883CE-C273-4065-ABF9-42A9B38A9110}" destId="{FBDD8FF9-ADFF-4131-BD04-7F3177256852}" srcOrd="3" destOrd="0" presId="urn:microsoft.com/office/officeart/2005/8/layout/orgChart1"/>
    <dgm:cxn modelId="{3A42E614-348C-4F6F-8D6F-F006E3115C3B}" type="presParOf" srcId="{FBDD8FF9-ADFF-4131-BD04-7F3177256852}" destId="{57360EBA-35E1-42AD-B37A-BAF98E695CF2}" srcOrd="0" destOrd="0" presId="urn:microsoft.com/office/officeart/2005/8/layout/orgChart1"/>
    <dgm:cxn modelId="{B94859C7-E7AC-4FC5-9186-DC7F3BB8D95E}" type="presParOf" srcId="{57360EBA-35E1-42AD-B37A-BAF98E695CF2}" destId="{40F44CA2-0B7A-41FA-90F0-D63C34A5D69C}" srcOrd="0" destOrd="0" presId="urn:microsoft.com/office/officeart/2005/8/layout/orgChart1"/>
    <dgm:cxn modelId="{5F889AA9-D29D-4AE0-B211-EA48E65F3F1D}" type="presParOf" srcId="{57360EBA-35E1-42AD-B37A-BAF98E695CF2}" destId="{F0932C94-D2FB-4990-9A1E-7160BCBA6A88}" srcOrd="1" destOrd="0" presId="urn:microsoft.com/office/officeart/2005/8/layout/orgChart1"/>
    <dgm:cxn modelId="{652017BC-0FB6-4512-86C1-45A309D5683A}" type="presParOf" srcId="{FBDD8FF9-ADFF-4131-BD04-7F3177256852}" destId="{CF7C08A3-03CB-4F57-92A9-D25AF4C55CF6}" srcOrd="1" destOrd="0" presId="urn:microsoft.com/office/officeart/2005/8/layout/orgChart1"/>
    <dgm:cxn modelId="{80467F8C-5360-4164-AF3A-866D0D0B6314}" type="presParOf" srcId="{FBDD8FF9-ADFF-4131-BD04-7F3177256852}" destId="{022F7D5F-B6A5-4435-90F8-DECA2EF875CD}" srcOrd="2" destOrd="0" presId="urn:microsoft.com/office/officeart/2005/8/layout/orgChart1"/>
    <dgm:cxn modelId="{AE94D7C6-9C3B-429F-B1A0-C7CBCF5F89B0}" type="presParOf" srcId="{EDC0B720-4BE9-4468-BD19-CE39B86C5046}" destId="{4AB1CCA7-D5C8-4434-A9C3-1E7C5AC722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27FC1B-D6FE-47E1-A81A-7CE70C18DCC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A91DE5-97B2-44FD-A4C5-2C199C587251}">
      <dgm:prSet custT="1"/>
      <dgm:spPr/>
      <dgm:t>
        <a:bodyPr/>
        <a:lstStyle/>
        <a:p>
          <a:pPr rtl="0"/>
          <a:r>
            <a:rPr lang="en-US" sz="2000" dirty="0" smtClean="0">
              <a:latin typeface="Aharoni" pitchFamily="2" charset="-79"/>
              <a:cs typeface="Aharoni" pitchFamily="2" charset="-79"/>
            </a:rPr>
            <a:t>1- Physical nature of material </a:t>
          </a:r>
          <a:endParaRPr lang="en-US" sz="2000" dirty="0">
            <a:latin typeface="Aharoni" pitchFamily="2" charset="-79"/>
            <a:cs typeface="Aharoni" pitchFamily="2" charset="-79"/>
          </a:endParaRPr>
        </a:p>
      </dgm:t>
    </dgm:pt>
    <dgm:pt modelId="{59CE28DA-99CE-4F2F-A993-CB25E2CFFAAB}" type="parTrans" cxnId="{3D9C0932-96FA-495E-8FC3-FE8B71165AA5}">
      <dgm:prSet/>
      <dgm:spPr/>
      <dgm:t>
        <a:bodyPr/>
        <a:lstStyle/>
        <a:p>
          <a:endParaRPr lang="en-US"/>
        </a:p>
      </dgm:t>
    </dgm:pt>
    <dgm:pt modelId="{6E5775BF-432B-4D03-9E8D-66BA7A36420C}" type="sibTrans" cxnId="{3D9C0932-96FA-495E-8FC3-FE8B71165AA5}">
      <dgm:prSet/>
      <dgm:spPr/>
      <dgm:t>
        <a:bodyPr/>
        <a:lstStyle/>
        <a:p>
          <a:endParaRPr lang="en-US"/>
        </a:p>
      </dgm:t>
    </dgm:pt>
    <dgm:pt modelId="{A9F295EA-FBE5-42DF-9C5B-B3613ABF9251}">
      <dgm:prSet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D255B0A7-2F95-4137-853D-134360C6D3A5}" type="parTrans" cxnId="{BC8572A5-20FD-432F-8618-8D9841411E9F}">
      <dgm:prSet/>
      <dgm:spPr/>
      <dgm:t>
        <a:bodyPr/>
        <a:lstStyle/>
        <a:p>
          <a:endParaRPr lang="en-US"/>
        </a:p>
      </dgm:t>
    </dgm:pt>
    <dgm:pt modelId="{CE774078-8819-4232-B768-1A4B5CCD3FFC}" type="sibTrans" cxnId="{BC8572A5-20FD-432F-8618-8D9841411E9F}">
      <dgm:prSet/>
      <dgm:spPr/>
      <dgm:t>
        <a:bodyPr/>
        <a:lstStyle/>
        <a:p>
          <a:endParaRPr lang="en-US"/>
        </a:p>
      </dgm:t>
    </dgm:pt>
    <dgm:pt modelId="{6EA88B0C-6DCA-4F59-82B2-34B16EC4DF80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E.g. A- fibrous material (</a:t>
          </a:r>
          <a:r>
            <a:rPr lang="en-US" sz="1400" dirty="0" err="1" smtClean="0">
              <a:latin typeface="Aharoni" pitchFamily="2" charset="-79"/>
              <a:cs typeface="Aharoni" pitchFamily="2" charset="-79"/>
            </a:rPr>
            <a:t>glycyrrhiza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) crushed by cutting (cannot be crushed by pressure or impact).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D45078D9-AC44-4615-838D-6C25A753C385}" type="sibTrans" cxnId="{35CAA2B2-A049-4C6A-A7FC-DDA3977B5B42}">
      <dgm:prSet/>
      <dgm:spPr/>
      <dgm:t>
        <a:bodyPr/>
        <a:lstStyle/>
        <a:p>
          <a:endParaRPr lang="en-US"/>
        </a:p>
      </dgm:t>
    </dgm:pt>
    <dgm:pt modelId="{BFBA0705-ADE4-435D-9911-6E6DB5CFC874}" type="parTrans" cxnId="{35CAA2B2-A049-4C6A-A7FC-DDA3977B5B42}">
      <dgm:prSet/>
      <dgm:spPr/>
      <dgm:t>
        <a:bodyPr/>
        <a:lstStyle/>
        <a:p>
          <a:endParaRPr lang="en-US"/>
        </a:p>
      </dgm:t>
    </dgm:pt>
    <dgm:pt modelId="{FFA49D8D-3208-4F61-89DC-425B211EB0C4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B- Friable materials (sucrose) fracture by attrition, impact, pressure.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D658AA91-D4B9-4A65-BD5E-337DEB5CA6F4}" type="parTrans" cxnId="{80249DAE-3991-48A2-BFEF-D9BD08B6E5BF}">
      <dgm:prSet/>
      <dgm:spPr/>
      <dgm:t>
        <a:bodyPr/>
        <a:lstStyle/>
        <a:p>
          <a:endParaRPr lang="en-US"/>
        </a:p>
      </dgm:t>
    </dgm:pt>
    <dgm:pt modelId="{9EB13C4A-4412-4B42-80F3-447DC39F22FA}" type="sibTrans" cxnId="{80249DAE-3991-48A2-BFEF-D9BD08B6E5BF}">
      <dgm:prSet/>
      <dgm:spPr/>
      <dgm:t>
        <a:bodyPr/>
        <a:lstStyle/>
        <a:p>
          <a:endParaRPr lang="en-US"/>
        </a:p>
      </dgm:t>
    </dgm:pt>
    <dgm:pt modelId="{59C2C60D-90D9-40BB-A1C7-4CEF074D8EC5}">
      <dgm:prSet custT="1"/>
      <dgm:spPr/>
      <dgm:t>
        <a:bodyPr/>
        <a:lstStyle/>
        <a:p>
          <a:pPr rtl="0"/>
          <a:r>
            <a:rPr lang="en-US" sz="1600" dirty="0" smtClean="0">
              <a:latin typeface="Aharoni" pitchFamily="2" charset="-79"/>
              <a:cs typeface="Aharoni" pitchFamily="2" charset="-79"/>
            </a:rPr>
            <a:t>E.g. A- Materials contain &gt; 5% water produce sticky mass in fine powder rather than large particles</a:t>
          </a:r>
          <a:r>
            <a:rPr lang="en-US" sz="700" dirty="0" smtClean="0"/>
            <a:t>.</a:t>
          </a:r>
          <a:endParaRPr lang="en-US" sz="700" dirty="0"/>
        </a:p>
      </dgm:t>
    </dgm:pt>
    <dgm:pt modelId="{B21DEAB7-9F1E-41F9-946E-3ACCFAB7BB7B}" type="parTrans" cxnId="{64C8355C-98FE-4487-87E0-A038CE9D1275}">
      <dgm:prSet/>
      <dgm:spPr/>
      <dgm:t>
        <a:bodyPr/>
        <a:lstStyle/>
        <a:p>
          <a:endParaRPr lang="en-US"/>
        </a:p>
      </dgm:t>
    </dgm:pt>
    <dgm:pt modelId="{A25E77EE-256B-4BB2-A360-0EEE3801FEDB}" type="sibTrans" cxnId="{64C8355C-98FE-4487-87E0-A038CE9D1275}">
      <dgm:prSet/>
      <dgm:spPr/>
      <dgm:t>
        <a:bodyPr/>
        <a:lstStyle/>
        <a:p>
          <a:endParaRPr lang="en-US"/>
        </a:p>
      </dgm:t>
    </dgm:pt>
    <dgm:pt modelId="{BE993EE7-5FF6-4DBE-AF09-A5B8824444D7}">
      <dgm:prSet custT="1"/>
      <dgm:spPr/>
      <dgm:t>
        <a:bodyPr/>
        <a:lstStyle/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B- Materials contain &gt; 50% water produce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slurry or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fluid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suspension</a:t>
          </a:r>
        </a:p>
        <a:p>
          <a:pPr algn="just" rtl="0"/>
          <a:endParaRPr lang="en-US" sz="1400" dirty="0" smtClean="0">
            <a:latin typeface="Aharoni" pitchFamily="2" charset="-79"/>
            <a:cs typeface="Aharoni" pitchFamily="2" charset="-79"/>
          </a:endParaRPr>
        </a:p>
        <a:p>
          <a:pPr algn="just" rtl="0"/>
          <a:r>
            <a:rPr lang="en-US" sz="1400" dirty="0" smtClean="0">
              <a:latin typeface="Aharoni" pitchFamily="2" charset="-79"/>
              <a:cs typeface="Aharoni" pitchFamily="2" charset="-79"/>
            </a:rPr>
            <a:t>(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wet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milling for size </a:t>
          </a:r>
          <a:r>
            <a:rPr lang="en-US" sz="1400" dirty="0" smtClean="0">
              <a:latin typeface="Aharoni" pitchFamily="2" charset="-79"/>
              <a:cs typeface="Aharoni" pitchFamily="2" charset="-79"/>
            </a:rPr>
            <a:t>reduction).  </a:t>
          </a:r>
          <a:endParaRPr lang="en-US" sz="1400" dirty="0">
            <a:latin typeface="Aharoni" pitchFamily="2" charset="-79"/>
            <a:cs typeface="Aharoni" pitchFamily="2" charset="-79"/>
          </a:endParaRPr>
        </a:p>
      </dgm:t>
    </dgm:pt>
    <dgm:pt modelId="{2FAF6476-7A84-458E-86CF-73071E5DA97A}" type="parTrans" cxnId="{7B03451B-7840-4B25-9A14-01EAE4CA5BA0}">
      <dgm:prSet/>
      <dgm:spPr/>
      <dgm:t>
        <a:bodyPr/>
        <a:lstStyle/>
        <a:p>
          <a:endParaRPr lang="en-US"/>
        </a:p>
      </dgm:t>
    </dgm:pt>
    <dgm:pt modelId="{C0B1CAA7-5DB5-432C-B261-1329066C19F9}" type="sibTrans" cxnId="{7B03451B-7840-4B25-9A14-01EAE4CA5BA0}">
      <dgm:prSet/>
      <dgm:spPr/>
      <dgm:t>
        <a:bodyPr/>
        <a:lstStyle/>
        <a:p>
          <a:endParaRPr lang="en-US"/>
        </a:p>
      </dgm:t>
    </dgm:pt>
    <dgm:pt modelId="{FB880468-6B40-49DE-92BC-D5FFB2160911}" type="pres">
      <dgm:prSet presAssocID="{5527FC1B-D6FE-47E1-A81A-7CE70C18DC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B21981-DAEF-40D1-B0DA-C4CBAE5EFD07}" type="pres">
      <dgm:prSet presAssocID="{14A91DE5-97B2-44FD-A4C5-2C199C587251}" presName="hierRoot1" presStyleCnt="0">
        <dgm:presLayoutVars>
          <dgm:hierBranch val="init"/>
        </dgm:presLayoutVars>
      </dgm:prSet>
      <dgm:spPr/>
    </dgm:pt>
    <dgm:pt modelId="{E59AB52B-F766-4D95-BA95-375712C4E353}" type="pres">
      <dgm:prSet presAssocID="{14A91DE5-97B2-44FD-A4C5-2C199C587251}" presName="rootComposite1" presStyleCnt="0"/>
      <dgm:spPr/>
    </dgm:pt>
    <dgm:pt modelId="{1F3F5ABC-1228-44D4-AFB2-928452022BAE}" type="pres">
      <dgm:prSet presAssocID="{14A91DE5-97B2-44FD-A4C5-2C199C587251}" presName="rootText1" presStyleLbl="node0" presStyleIdx="0" presStyleCnt="2" custScaleX="781610" custScaleY="602418" custLinFactX="419158" custLinFactY="-600000" custLinFactNeighborX="500000" custLinFactNeighborY="-6923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21892-9961-4C9B-94C0-A1644AF2E9D5}" type="pres">
      <dgm:prSet presAssocID="{14A91DE5-97B2-44FD-A4C5-2C199C58725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D505167-F107-465A-BBCD-7E0149F3E0DF}" type="pres">
      <dgm:prSet presAssocID="{14A91DE5-97B2-44FD-A4C5-2C199C587251}" presName="hierChild2" presStyleCnt="0"/>
      <dgm:spPr/>
    </dgm:pt>
    <dgm:pt modelId="{142BCD6C-2268-41A2-A6D1-6560BCF94047}" type="pres">
      <dgm:prSet presAssocID="{BFBA0705-ADE4-435D-9911-6E6DB5CFC87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A4F077FC-4B66-4F17-B42A-E3EBA07923A9}" type="pres">
      <dgm:prSet presAssocID="{6EA88B0C-6DCA-4F59-82B2-34B16EC4DF80}" presName="hierRoot2" presStyleCnt="0">
        <dgm:presLayoutVars>
          <dgm:hierBranch val="init"/>
        </dgm:presLayoutVars>
      </dgm:prSet>
      <dgm:spPr/>
    </dgm:pt>
    <dgm:pt modelId="{AEFCDE3B-584B-4F5B-ABE5-2AFA27822AB2}" type="pres">
      <dgm:prSet presAssocID="{6EA88B0C-6DCA-4F59-82B2-34B16EC4DF80}" presName="rootComposite" presStyleCnt="0"/>
      <dgm:spPr/>
    </dgm:pt>
    <dgm:pt modelId="{CD2648A3-BA54-4244-906A-B63EC4935431}" type="pres">
      <dgm:prSet presAssocID="{6EA88B0C-6DCA-4F59-82B2-34B16EC4DF80}" presName="rootText" presStyleLbl="node2" presStyleIdx="0" presStyleCnt="4" custScaleX="889962" custScaleY="769293" custLinFactX="8151" custLinFactY="-400000" custLinFactNeighborX="100000" custLinFactNeighborY="-4632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3F16BF-C1F9-40DD-9E8B-0E22FF26FF20}" type="pres">
      <dgm:prSet presAssocID="{6EA88B0C-6DCA-4F59-82B2-34B16EC4DF80}" presName="rootConnector" presStyleLbl="node2" presStyleIdx="0" presStyleCnt="4"/>
      <dgm:spPr/>
      <dgm:t>
        <a:bodyPr/>
        <a:lstStyle/>
        <a:p>
          <a:endParaRPr lang="en-US"/>
        </a:p>
      </dgm:t>
    </dgm:pt>
    <dgm:pt modelId="{88118A6B-061E-480E-A879-A2C278824CC1}" type="pres">
      <dgm:prSet presAssocID="{6EA88B0C-6DCA-4F59-82B2-34B16EC4DF80}" presName="hierChild4" presStyleCnt="0"/>
      <dgm:spPr/>
    </dgm:pt>
    <dgm:pt modelId="{BD009C6C-CB6A-44F0-A352-C3C061B25FDE}" type="pres">
      <dgm:prSet presAssocID="{6EA88B0C-6DCA-4F59-82B2-34B16EC4DF80}" presName="hierChild5" presStyleCnt="0"/>
      <dgm:spPr/>
    </dgm:pt>
    <dgm:pt modelId="{392214AE-3BA1-401A-8117-E296A2604C3C}" type="pres">
      <dgm:prSet presAssocID="{D658AA91-D4B9-4A65-BD5E-337DEB5CA6F4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2375DAB-FE48-4105-8711-77E132226932}" type="pres">
      <dgm:prSet presAssocID="{FFA49D8D-3208-4F61-89DC-425B211EB0C4}" presName="hierRoot2" presStyleCnt="0">
        <dgm:presLayoutVars>
          <dgm:hierBranch val="init"/>
        </dgm:presLayoutVars>
      </dgm:prSet>
      <dgm:spPr/>
    </dgm:pt>
    <dgm:pt modelId="{F2BE336B-6989-4EBC-A912-07E6B418562A}" type="pres">
      <dgm:prSet presAssocID="{FFA49D8D-3208-4F61-89DC-425B211EB0C4}" presName="rootComposite" presStyleCnt="0"/>
      <dgm:spPr/>
    </dgm:pt>
    <dgm:pt modelId="{1DAE4E22-61B1-452D-BAB0-63F81DC5C60F}" type="pres">
      <dgm:prSet presAssocID="{FFA49D8D-3208-4F61-89DC-425B211EB0C4}" presName="rootText" presStyleLbl="node2" presStyleIdx="1" presStyleCnt="4" custScaleX="741044" custScaleY="785956" custLinFactX="800000" custLinFactY="-400000" custLinFactNeighborX="827925" custLinFactNeighborY="-4632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E6E98B-A3AD-4218-ADF5-13DB12B557E9}" type="pres">
      <dgm:prSet presAssocID="{FFA49D8D-3208-4F61-89DC-425B211EB0C4}" presName="rootConnector" presStyleLbl="node2" presStyleIdx="1" presStyleCnt="4"/>
      <dgm:spPr/>
      <dgm:t>
        <a:bodyPr/>
        <a:lstStyle/>
        <a:p>
          <a:endParaRPr lang="en-US"/>
        </a:p>
      </dgm:t>
    </dgm:pt>
    <dgm:pt modelId="{852229F0-B388-4AEC-895A-915CB061186A}" type="pres">
      <dgm:prSet presAssocID="{FFA49D8D-3208-4F61-89DC-425B211EB0C4}" presName="hierChild4" presStyleCnt="0"/>
      <dgm:spPr/>
    </dgm:pt>
    <dgm:pt modelId="{C776B4E1-3347-42E6-BC6F-E71595F93706}" type="pres">
      <dgm:prSet presAssocID="{FFA49D8D-3208-4F61-89DC-425B211EB0C4}" presName="hierChild5" presStyleCnt="0"/>
      <dgm:spPr/>
    </dgm:pt>
    <dgm:pt modelId="{1F9491A9-8B3A-4B4F-A013-A809F5C4AD25}" type="pres">
      <dgm:prSet presAssocID="{14A91DE5-97B2-44FD-A4C5-2C199C587251}" presName="hierChild3" presStyleCnt="0"/>
      <dgm:spPr/>
    </dgm:pt>
    <dgm:pt modelId="{EDC0B720-4BE9-4468-BD19-CE39B86C5046}" type="pres">
      <dgm:prSet presAssocID="{A9F295EA-FBE5-42DF-9C5B-B3613ABF9251}" presName="hierRoot1" presStyleCnt="0">
        <dgm:presLayoutVars>
          <dgm:hierBranch val="init"/>
        </dgm:presLayoutVars>
      </dgm:prSet>
      <dgm:spPr/>
    </dgm:pt>
    <dgm:pt modelId="{26F4EBC6-3CF8-4430-9437-7F3095DA4CC9}" type="pres">
      <dgm:prSet presAssocID="{A9F295EA-FBE5-42DF-9C5B-B3613ABF9251}" presName="rootComposite1" presStyleCnt="0"/>
      <dgm:spPr/>
    </dgm:pt>
    <dgm:pt modelId="{5EB1A277-BBBB-41BD-8FA5-4C53A0020537}" type="pres">
      <dgm:prSet presAssocID="{A9F295EA-FBE5-42DF-9C5B-B3613ABF9251}" presName="rootText1" presStyleLbl="node0" presStyleIdx="1" presStyleCnt="2" custScaleX="1141366" custScaleY="821800" custLinFactX="-378433" custLinFactY="338239" custLinFactNeighborX="-400000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4A6D01-2947-4874-B5AE-C5921156D780}" type="pres">
      <dgm:prSet presAssocID="{A9F295EA-FBE5-42DF-9C5B-B3613ABF925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37883CE-C273-4065-ABF9-42A9B38A9110}" type="pres">
      <dgm:prSet presAssocID="{A9F295EA-FBE5-42DF-9C5B-B3613ABF9251}" presName="hierChild2" presStyleCnt="0"/>
      <dgm:spPr/>
    </dgm:pt>
    <dgm:pt modelId="{6BE72E53-4250-4F9D-8823-A27AA34B471B}" type="pres">
      <dgm:prSet presAssocID="{B21DEAB7-9F1E-41F9-946E-3ACCFAB7BB7B}" presName="Name37" presStyleLbl="parChTrans1D2" presStyleIdx="2" presStyleCnt="4"/>
      <dgm:spPr/>
      <dgm:t>
        <a:bodyPr/>
        <a:lstStyle/>
        <a:p>
          <a:endParaRPr lang="en-US"/>
        </a:p>
      </dgm:t>
    </dgm:pt>
    <dgm:pt modelId="{F44862DB-97EC-4BF4-B2B8-B5362D7C87D5}" type="pres">
      <dgm:prSet presAssocID="{59C2C60D-90D9-40BB-A1C7-4CEF074D8EC5}" presName="hierRoot2" presStyleCnt="0">
        <dgm:presLayoutVars>
          <dgm:hierBranch val="init"/>
        </dgm:presLayoutVars>
      </dgm:prSet>
      <dgm:spPr/>
    </dgm:pt>
    <dgm:pt modelId="{B6410F23-A9B5-4E4B-B2EA-5BBCC793FCDB}" type="pres">
      <dgm:prSet presAssocID="{59C2C60D-90D9-40BB-A1C7-4CEF074D8EC5}" presName="rootComposite" presStyleCnt="0"/>
      <dgm:spPr/>
    </dgm:pt>
    <dgm:pt modelId="{7CD54969-ACB1-4A81-9BA8-15422C7B1885}" type="pres">
      <dgm:prSet presAssocID="{59C2C60D-90D9-40BB-A1C7-4CEF074D8EC5}" presName="rootText" presStyleLbl="node2" presStyleIdx="2" presStyleCnt="4" custScaleX="848633" custScaleY="1090782" custLinFactX="-728643" custLinFactY="400000" custLinFactNeighborX="-800000" custLinFactNeighborY="418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456822-C4E1-4C2B-A6E8-27B850C039FA}" type="pres">
      <dgm:prSet presAssocID="{59C2C60D-90D9-40BB-A1C7-4CEF074D8EC5}" presName="rootConnector" presStyleLbl="node2" presStyleIdx="2" presStyleCnt="4"/>
      <dgm:spPr/>
      <dgm:t>
        <a:bodyPr/>
        <a:lstStyle/>
        <a:p>
          <a:endParaRPr lang="en-US"/>
        </a:p>
      </dgm:t>
    </dgm:pt>
    <dgm:pt modelId="{B260173A-89FD-40CA-B31E-8CB51E5D055E}" type="pres">
      <dgm:prSet presAssocID="{59C2C60D-90D9-40BB-A1C7-4CEF074D8EC5}" presName="hierChild4" presStyleCnt="0"/>
      <dgm:spPr/>
    </dgm:pt>
    <dgm:pt modelId="{F6939DC7-E8F4-454D-8235-CC4CC5032D67}" type="pres">
      <dgm:prSet presAssocID="{59C2C60D-90D9-40BB-A1C7-4CEF074D8EC5}" presName="hierChild5" presStyleCnt="0"/>
      <dgm:spPr/>
    </dgm:pt>
    <dgm:pt modelId="{E94B30AB-9A14-45C3-B79A-B78BF19857A3}" type="pres">
      <dgm:prSet presAssocID="{2FAF6476-7A84-458E-86CF-73071E5DA97A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BDD8FF9-ADFF-4131-BD04-7F3177256852}" type="pres">
      <dgm:prSet presAssocID="{BE993EE7-5FF6-4DBE-AF09-A5B8824444D7}" presName="hierRoot2" presStyleCnt="0">
        <dgm:presLayoutVars>
          <dgm:hierBranch val="init"/>
        </dgm:presLayoutVars>
      </dgm:prSet>
      <dgm:spPr/>
    </dgm:pt>
    <dgm:pt modelId="{57360EBA-35E1-42AD-B37A-BAF98E695CF2}" type="pres">
      <dgm:prSet presAssocID="{BE993EE7-5FF6-4DBE-AF09-A5B8824444D7}" presName="rootComposite" presStyleCnt="0"/>
      <dgm:spPr/>
    </dgm:pt>
    <dgm:pt modelId="{40F44CA2-0B7A-41FA-90F0-D63C34A5D69C}" type="pres">
      <dgm:prSet presAssocID="{BE993EE7-5FF6-4DBE-AF09-A5B8824444D7}" presName="rootText" presStyleLbl="node2" presStyleIdx="3" presStyleCnt="4" custScaleX="858123" custScaleY="974328" custLinFactX="-58773" custLinFactY="400000" custLinFactNeighborX="-100000" custLinFactNeighborY="418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932C94-D2FB-4990-9A1E-7160BCBA6A88}" type="pres">
      <dgm:prSet presAssocID="{BE993EE7-5FF6-4DBE-AF09-A5B8824444D7}" presName="rootConnector" presStyleLbl="node2" presStyleIdx="3" presStyleCnt="4"/>
      <dgm:spPr/>
      <dgm:t>
        <a:bodyPr/>
        <a:lstStyle/>
        <a:p>
          <a:endParaRPr lang="en-US"/>
        </a:p>
      </dgm:t>
    </dgm:pt>
    <dgm:pt modelId="{CF7C08A3-03CB-4F57-92A9-D25AF4C55CF6}" type="pres">
      <dgm:prSet presAssocID="{BE993EE7-5FF6-4DBE-AF09-A5B8824444D7}" presName="hierChild4" presStyleCnt="0"/>
      <dgm:spPr/>
    </dgm:pt>
    <dgm:pt modelId="{022F7D5F-B6A5-4435-90F8-DECA2EF875CD}" type="pres">
      <dgm:prSet presAssocID="{BE993EE7-5FF6-4DBE-AF09-A5B8824444D7}" presName="hierChild5" presStyleCnt="0"/>
      <dgm:spPr/>
    </dgm:pt>
    <dgm:pt modelId="{4AB1CCA7-D5C8-4434-A9C3-1E7C5AC72280}" type="pres">
      <dgm:prSet presAssocID="{A9F295EA-FBE5-42DF-9C5B-B3613ABF9251}" presName="hierChild3" presStyleCnt="0"/>
      <dgm:spPr/>
    </dgm:pt>
  </dgm:ptLst>
  <dgm:cxnLst>
    <dgm:cxn modelId="{CD089D1A-553A-42E9-9D56-BAF940361685}" type="presOf" srcId="{59C2C60D-90D9-40BB-A1C7-4CEF074D8EC5}" destId="{7CD54969-ACB1-4A81-9BA8-15422C7B1885}" srcOrd="0" destOrd="0" presId="urn:microsoft.com/office/officeart/2005/8/layout/orgChart1"/>
    <dgm:cxn modelId="{00128007-0A15-4602-97DE-5F8B1A4C8EA5}" type="presOf" srcId="{A9F295EA-FBE5-42DF-9C5B-B3613ABF9251}" destId="{5EB1A277-BBBB-41BD-8FA5-4C53A0020537}" srcOrd="0" destOrd="0" presId="urn:microsoft.com/office/officeart/2005/8/layout/orgChart1"/>
    <dgm:cxn modelId="{BBA0AEE3-A96F-438C-B91F-26BF918B8D37}" type="presOf" srcId="{BE993EE7-5FF6-4DBE-AF09-A5B8824444D7}" destId="{40F44CA2-0B7A-41FA-90F0-D63C34A5D69C}" srcOrd="0" destOrd="0" presId="urn:microsoft.com/office/officeart/2005/8/layout/orgChart1"/>
    <dgm:cxn modelId="{0184DA04-0153-4F87-994F-0275498708D1}" type="presOf" srcId="{14A91DE5-97B2-44FD-A4C5-2C199C587251}" destId="{1F3F5ABC-1228-44D4-AFB2-928452022BAE}" srcOrd="0" destOrd="0" presId="urn:microsoft.com/office/officeart/2005/8/layout/orgChart1"/>
    <dgm:cxn modelId="{CF5A6760-101B-4B87-B83F-0B95E7720AD3}" type="presOf" srcId="{D658AA91-D4B9-4A65-BD5E-337DEB5CA6F4}" destId="{392214AE-3BA1-401A-8117-E296A2604C3C}" srcOrd="0" destOrd="0" presId="urn:microsoft.com/office/officeart/2005/8/layout/orgChart1"/>
    <dgm:cxn modelId="{10C5E92D-18B1-41B4-BDBC-8240545799E2}" type="presOf" srcId="{14A91DE5-97B2-44FD-A4C5-2C199C587251}" destId="{D6521892-9961-4C9B-94C0-A1644AF2E9D5}" srcOrd="1" destOrd="0" presId="urn:microsoft.com/office/officeart/2005/8/layout/orgChart1"/>
    <dgm:cxn modelId="{35CAA2B2-A049-4C6A-A7FC-DDA3977B5B42}" srcId="{14A91DE5-97B2-44FD-A4C5-2C199C587251}" destId="{6EA88B0C-6DCA-4F59-82B2-34B16EC4DF80}" srcOrd="0" destOrd="0" parTransId="{BFBA0705-ADE4-435D-9911-6E6DB5CFC874}" sibTransId="{D45078D9-AC44-4615-838D-6C25A753C385}"/>
    <dgm:cxn modelId="{BC8572A5-20FD-432F-8618-8D9841411E9F}" srcId="{5527FC1B-D6FE-47E1-A81A-7CE70C18DCCE}" destId="{A9F295EA-FBE5-42DF-9C5B-B3613ABF9251}" srcOrd="1" destOrd="0" parTransId="{D255B0A7-2F95-4137-853D-134360C6D3A5}" sibTransId="{CE774078-8819-4232-B768-1A4B5CCD3FFC}"/>
    <dgm:cxn modelId="{9B3B447C-9DA4-49CE-8784-8EE0E098A2F4}" type="presOf" srcId="{BFBA0705-ADE4-435D-9911-6E6DB5CFC874}" destId="{142BCD6C-2268-41A2-A6D1-6560BCF94047}" srcOrd="0" destOrd="0" presId="urn:microsoft.com/office/officeart/2005/8/layout/orgChart1"/>
    <dgm:cxn modelId="{664BA35F-23C6-4D86-808F-B9EFE422EFC9}" type="presOf" srcId="{6EA88B0C-6DCA-4F59-82B2-34B16EC4DF80}" destId="{2F3F16BF-C1F9-40DD-9E8B-0E22FF26FF20}" srcOrd="1" destOrd="0" presId="urn:microsoft.com/office/officeart/2005/8/layout/orgChart1"/>
    <dgm:cxn modelId="{E0909A56-4161-4159-A979-8374F9BF231C}" type="presOf" srcId="{B21DEAB7-9F1E-41F9-946E-3ACCFAB7BB7B}" destId="{6BE72E53-4250-4F9D-8823-A27AA34B471B}" srcOrd="0" destOrd="0" presId="urn:microsoft.com/office/officeart/2005/8/layout/orgChart1"/>
    <dgm:cxn modelId="{2733CC31-0FAB-459D-8F8A-70C4DCB2907D}" type="presOf" srcId="{BE993EE7-5FF6-4DBE-AF09-A5B8824444D7}" destId="{F0932C94-D2FB-4990-9A1E-7160BCBA6A88}" srcOrd="1" destOrd="0" presId="urn:microsoft.com/office/officeart/2005/8/layout/orgChart1"/>
    <dgm:cxn modelId="{7B03451B-7840-4B25-9A14-01EAE4CA5BA0}" srcId="{A9F295EA-FBE5-42DF-9C5B-B3613ABF9251}" destId="{BE993EE7-5FF6-4DBE-AF09-A5B8824444D7}" srcOrd="1" destOrd="0" parTransId="{2FAF6476-7A84-458E-86CF-73071E5DA97A}" sibTransId="{C0B1CAA7-5DB5-432C-B261-1329066C19F9}"/>
    <dgm:cxn modelId="{80249DAE-3991-48A2-BFEF-D9BD08B6E5BF}" srcId="{14A91DE5-97B2-44FD-A4C5-2C199C587251}" destId="{FFA49D8D-3208-4F61-89DC-425B211EB0C4}" srcOrd="1" destOrd="0" parTransId="{D658AA91-D4B9-4A65-BD5E-337DEB5CA6F4}" sibTransId="{9EB13C4A-4412-4B42-80F3-447DC39F22FA}"/>
    <dgm:cxn modelId="{F9A431E2-B7B8-4280-9814-CB6F7458FF8B}" type="presOf" srcId="{5527FC1B-D6FE-47E1-A81A-7CE70C18DCCE}" destId="{FB880468-6B40-49DE-92BC-D5FFB2160911}" srcOrd="0" destOrd="0" presId="urn:microsoft.com/office/officeart/2005/8/layout/orgChart1"/>
    <dgm:cxn modelId="{DDDA2EBD-2BB2-4FD9-8FF3-B742398AE55F}" type="presOf" srcId="{6EA88B0C-6DCA-4F59-82B2-34B16EC4DF80}" destId="{CD2648A3-BA54-4244-906A-B63EC4935431}" srcOrd="0" destOrd="0" presId="urn:microsoft.com/office/officeart/2005/8/layout/orgChart1"/>
    <dgm:cxn modelId="{5B746E4B-FD76-4700-A81B-BA3104691B20}" type="presOf" srcId="{FFA49D8D-3208-4F61-89DC-425B211EB0C4}" destId="{1DAE4E22-61B1-452D-BAB0-63F81DC5C60F}" srcOrd="0" destOrd="0" presId="urn:microsoft.com/office/officeart/2005/8/layout/orgChart1"/>
    <dgm:cxn modelId="{DC936F80-566B-4DF6-A46D-AF89ACA1446A}" type="presOf" srcId="{59C2C60D-90D9-40BB-A1C7-4CEF074D8EC5}" destId="{C3456822-C4E1-4C2B-A6E8-27B850C039FA}" srcOrd="1" destOrd="0" presId="urn:microsoft.com/office/officeart/2005/8/layout/orgChart1"/>
    <dgm:cxn modelId="{581192D6-3438-4BE7-99ED-2AAF22BF5764}" type="presOf" srcId="{2FAF6476-7A84-458E-86CF-73071E5DA97A}" destId="{E94B30AB-9A14-45C3-B79A-B78BF19857A3}" srcOrd="0" destOrd="0" presId="urn:microsoft.com/office/officeart/2005/8/layout/orgChart1"/>
    <dgm:cxn modelId="{3D9C0932-96FA-495E-8FC3-FE8B71165AA5}" srcId="{5527FC1B-D6FE-47E1-A81A-7CE70C18DCCE}" destId="{14A91DE5-97B2-44FD-A4C5-2C199C587251}" srcOrd="0" destOrd="0" parTransId="{59CE28DA-99CE-4F2F-A993-CB25E2CFFAAB}" sibTransId="{6E5775BF-432B-4D03-9E8D-66BA7A36420C}"/>
    <dgm:cxn modelId="{738702F0-B154-4DAF-9A11-EEC0799253C3}" type="presOf" srcId="{FFA49D8D-3208-4F61-89DC-425B211EB0C4}" destId="{30E6E98B-A3AD-4218-ADF5-13DB12B557E9}" srcOrd="1" destOrd="0" presId="urn:microsoft.com/office/officeart/2005/8/layout/orgChart1"/>
    <dgm:cxn modelId="{60C74C64-CE9C-464F-B179-99D9444BDA6A}" type="presOf" srcId="{A9F295EA-FBE5-42DF-9C5B-B3613ABF9251}" destId="{604A6D01-2947-4874-B5AE-C5921156D780}" srcOrd="1" destOrd="0" presId="urn:microsoft.com/office/officeart/2005/8/layout/orgChart1"/>
    <dgm:cxn modelId="{64C8355C-98FE-4487-87E0-A038CE9D1275}" srcId="{A9F295EA-FBE5-42DF-9C5B-B3613ABF9251}" destId="{59C2C60D-90D9-40BB-A1C7-4CEF074D8EC5}" srcOrd="0" destOrd="0" parTransId="{B21DEAB7-9F1E-41F9-946E-3ACCFAB7BB7B}" sibTransId="{A25E77EE-256B-4BB2-A360-0EEE3801FEDB}"/>
    <dgm:cxn modelId="{F1B60545-AB22-4B07-987B-334BB21E1388}" type="presParOf" srcId="{FB880468-6B40-49DE-92BC-D5FFB2160911}" destId="{38B21981-DAEF-40D1-B0DA-C4CBAE5EFD07}" srcOrd="0" destOrd="0" presId="urn:microsoft.com/office/officeart/2005/8/layout/orgChart1"/>
    <dgm:cxn modelId="{32D9809C-54A3-47FF-ABA2-4E30952D8B41}" type="presParOf" srcId="{38B21981-DAEF-40D1-B0DA-C4CBAE5EFD07}" destId="{E59AB52B-F766-4D95-BA95-375712C4E353}" srcOrd="0" destOrd="0" presId="urn:microsoft.com/office/officeart/2005/8/layout/orgChart1"/>
    <dgm:cxn modelId="{F26B5B68-E7E1-47BB-9628-B49BBBCD5ED7}" type="presParOf" srcId="{E59AB52B-F766-4D95-BA95-375712C4E353}" destId="{1F3F5ABC-1228-44D4-AFB2-928452022BAE}" srcOrd="0" destOrd="0" presId="urn:microsoft.com/office/officeart/2005/8/layout/orgChart1"/>
    <dgm:cxn modelId="{E29D8BBD-509C-4D9D-A85B-4935ECB4AB4E}" type="presParOf" srcId="{E59AB52B-F766-4D95-BA95-375712C4E353}" destId="{D6521892-9961-4C9B-94C0-A1644AF2E9D5}" srcOrd="1" destOrd="0" presId="urn:microsoft.com/office/officeart/2005/8/layout/orgChart1"/>
    <dgm:cxn modelId="{1487CC43-AFED-4ED3-B836-401EAF9AC350}" type="presParOf" srcId="{38B21981-DAEF-40D1-B0DA-C4CBAE5EFD07}" destId="{7D505167-F107-465A-BBCD-7E0149F3E0DF}" srcOrd="1" destOrd="0" presId="urn:microsoft.com/office/officeart/2005/8/layout/orgChart1"/>
    <dgm:cxn modelId="{D367C648-E102-46E4-B8F2-FAEF9DE057D7}" type="presParOf" srcId="{7D505167-F107-465A-BBCD-7E0149F3E0DF}" destId="{142BCD6C-2268-41A2-A6D1-6560BCF94047}" srcOrd="0" destOrd="0" presId="urn:microsoft.com/office/officeart/2005/8/layout/orgChart1"/>
    <dgm:cxn modelId="{B26DC1EE-1808-4C04-8AA8-45EC507A348D}" type="presParOf" srcId="{7D505167-F107-465A-BBCD-7E0149F3E0DF}" destId="{A4F077FC-4B66-4F17-B42A-E3EBA07923A9}" srcOrd="1" destOrd="0" presId="urn:microsoft.com/office/officeart/2005/8/layout/orgChart1"/>
    <dgm:cxn modelId="{814C810B-FE44-480A-92D9-6CA3B5F091DC}" type="presParOf" srcId="{A4F077FC-4B66-4F17-B42A-E3EBA07923A9}" destId="{AEFCDE3B-584B-4F5B-ABE5-2AFA27822AB2}" srcOrd="0" destOrd="0" presId="urn:microsoft.com/office/officeart/2005/8/layout/orgChart1"/>
    <dgm:cxn modelId="{FA0818E3-049A-4A7C-A18E-35B16B5663DC}" type="presParOf" srcId="{AEFCDE3B-584B-4F5B-ABE5-2AFA27822AB2}" destId="{CD2648A3-BA54-4244-906A-B63EC4935431}" srcOrd="0" destOrd="0" presId="urn:microsoft.com/office/officeart/2005/8/layout/orgChart1"/>
    <dgm:cxn modelId="{280D9AEA-E49C-4151-A100-AE73C6A3A8F0}" type="presParOf" srcId="{AEFCDE3B-584B-4F5B-ABE5-2AFA27822AB2}" destId="{2F3F16BF-C1F9-40DD-9E8B-0E22FF26FF20}" srcOrd="1" destOrd="0" presId="urn:microsoft.com/office/officeart/2005/8/layout/orgChart1"/>
    <dgm:cxn modelId="{5FDEFB09-7FBA-4846-A714-CAEC591EE808}" type="presParOf" srcId="{A4F077FC-4B66-4F17-B42A-E3EBA07923A9}" destId="{88118A6B-061E-480E-A879-A2C278824CC1}" srcOrd="1" destOrd="0" presId="urn:microsoft.com/office/officeart/2005/8/layout/orgChart1"/>
    <dgm:cxn modelId="{277861F6-54DE-4BD3-9590-477727B3F77C}" type="presParOf" srcId="{A4F077FC-4B66-4F17-B42A-E3EBA07923A9}" destId="{BD009C6C-CB6A-44F0-A352-C3C061B25FDE}" srcOrd="2" destOrd="0" presId="urn:microsoft.com/office/officeart/2005/8/layout/orgChart1"/>
    <dgm:cxn modelId="{DD1C9B22-201A-4094-AAE1-98D1EEAE4447}" type="presParOf" srcId="{7D505167-F107-465A-BBCD-7E0149F3E0DF}" destId="{392214AE-3BA1-401A-8117-E296A2604C3C}" srcOrd="2" destOrd="0" presId="urn:microsoft.com/office/officeart/2005/8/layout/orgChart1"/>
    <dgm:cxn modelId="{C9F17694-7950-4908-B077-4277756FFF37}" type="presParOf" srcId="{7D505167-F107-465A-BBCD-7E0149F3E0DF}" destId="{72375DAB-FE48-4105-8711-77E132226932}" srcOrd="3" destOrd="0" presId="urn:microsoft.com/office/officeart/2005/8/layout/orgChart1"/>
    <dgm:cxn modelId="{9CC20368-CD1C-4B73-9994-F071C2C2A7FB}" type="presParOf" srcId="{72375DAB-FE48-4105-8711-77E132226932}" destId="{F2BE336B-6989-4EBC-A912-07E6B418562A}" srcOrd="0" destOrd="0" presId="urn:microsoft.com/office/officeart/2005/8/layout/orgChart1"/>
    <dgm:cxn modelId="{7DE7FE29-4D20-4600-A3BE-098F0D35E819}" type="presParOf" srcId="{F2BE336B-6989-4EBC-A912-07E6B418562A}" destId="{1DAE4E22-61B1-452D-BAB0-63F81DC5C60F}" srcOrd="0" destOrd="0" presId="urn:microsoft.com/office/officeart/2005/8/layout/orgChart1"/>
    <dgm:cxn modelId="{037E4BFA-11E1-4733-A58C-BF6D31200941}" type="presParOf" srcId="{F2BE336B-6989-4EBC-A912-07E6B418562A}" destId="{30E6E98B-A3AD-4218-ADF5-13DB12B557E9}" srcOrd="1" destOrd="0" presId="urn:microsoft.com/office/officeart/2005/8/layout/orgChart1"/>
    <dgm:cxn modelId="{7DCFF1D3-4AE3-4B84-948A-34A2A6F981A8}" type="presParOf" srcId="{72375DAB-FE48-4105-8711-77E132226932}" destId="{852229F0-B388-4AEC-895A-915CB061186A}" srcOrd="1" destOrd="0" presId="urn:microsoft.com/office/officeart/2005/8/layout/orgChart1"/>
    <dgm:cxn modelId="{8C7F2BCB-6EDA-4574-9FC9-DAFCF158D2ED}" type="presParOf" srcId="{72375DAB-FE48-4105-8711-77E132226932}" destId="{C776B4E1-3347-42E6-BC6F-E71595F93706}" srcOrd="2" destOrd="0" presId="urn:microsoft.com/office/officeart/2005/8/layout/orgChart1"/>
    <dgm:cxn modelId="{C1A991CA-16E0-42D8-AEA8-CA9599015F17}" type="presParOf" srcId="{38B21981-DAEF-40D1-B0DA-C4CBAE5EFD07}" destId="{1F9491A9-8B3A-4B4F-A013-A809F5C4AD25}" srcOrd="2" destOrd="0" presId="urn:microsoft.com/office/officeart/2005/8/layout/orgChart1"/>
    <dgm:cxn modelId="{25730465-1C26-4DEF-92ED-E8D093DEA7E7}" type="presParOf" srcId="{FB880468-6B40-49DE-92BC-D5FFB2160911}" destId="{EDC0B720-4BE9-4468-BD19-CE39B86C5046}" srcOrd="1" destOrd="0" presId="urn:microsoft.com/office/officeart/2005/8/layout/orgChart1"/>
    <dgm:cxn modelId="{07DB9065-D0EA-4236-ACBD-BBEB874D9E53}" type="presParOf" srcId="{EDC0B720-4BE9-4468-BD19-CE39B86C5046}" destId="{26F4EBC6-3CF8-4430-9437-7F3095DA4CC9}" srcOrd="0" destOrd="0" presId="urn:microsoft.com/office/officeart/2005/8/layout/orgChart1"/>
    <dgm:cxn modelId="{30F788CB-2A2F-4B29-9D87-0B17EA91DF72}" type="presParOf" srcId="{26F4EBC6-3CF8-4430-9437-7F3095DA4CC9}" destId="{5EB1A277-BBBB-41BD-8FA5-4C53A0020537}" srcOrd="0" destOrd="0" presId="urn:microsoft.com/office/officeart/2005/8/layout/orgChart1"/>
    <dgm:cxn modelId="{C1B0C089-87AB-4AC3-8F0D-C286CF1D5AAB}" type="presParOf" srcId="{26F4EBC6-3CF8-4430-9437-7F3095DA4CC9}" destId="{604A6D01-2947-4874-B5AE-C5921156D780}" srcOrd="1" destOrd="0" presId="urn:microsoft.com/office/officeart/2005/8/layout/orgChart1"/>
    <dgm:cxn modelId="{052DFDFA-ECEB-48AB-8839-0D3B7BF26C0B}" type="presParOf" srcId="{EDC0B720-4BE9-4468-BD19-CE39B86C5046}" destId="{B37883CE-C273-4065-ABF9-42A9B38A9110}" srcOrd="1" destOrd="0" presId="urn:microsoft.com/office/officeart/2005/8/layout/orgChart1"/>
    <dgm:cxn modelId="{5547C619-8A46-42C9-B1F7-3537E08E7431}" type="presParOf" srcId="{B37883CE-C273-4065-ABF9-42A9B38A9110}" destId="{6BE72E53-4250-4F9D-8823-A27AA34B471B}" srcOrd="0" destOrd="0" presId="urn:microsoft.com/office/officeart/2005/8/layout/orgChart1"/>
    <dgm:cxn modelId="{A0CB62D1-7F73-4F04-8C51-DA92CA72CFBD}" type="presParOf" srcId="{B37883CE-C273-4065-ABF9-42A9B38A9110}" destId="{F44862DB-97EC-4BF4-B2B8-B5362D7C87D5}" srcOrd="1" destOrd="0" presId="urn:microsoft.com/office/officeart/2005/8/layout/orgChart1"/>
    <dgm:cxn modelId="{2AEA2DA1-8D16-4755-838F-BBC84054CE3A}" type="presParOf" srcId="{F44862DB-97EC-4BF4-B2B8-B5362D7C87D5}" destId="{B6410F23-A9B5-4E4B-B2EA-5BBCC793FCDB}" srcOrd="0" destOrd="0" presId="urn:microsoft.com/office/officeart/2005/8/layout/orgChart1"/>
    <dgm:cxn modelId="{C08AE61A-F0FE-48D4-A04C-BAA827B2D084}" type="presParOf" srcId="{B6410F23-A9B5-4E4B-B2EA-5BBCC793FCDB}" destId="{7CD54969-ACB1-4A81-9BA8-15422C7B1885}" srcOrd="0" destOrd="0" presId="urn:microsoft.com/office/officeart/2005/8/layout/orgChart1"/>
    <dgm:cxn modelId="{F147405B-1790-4726-866E-61332C59456B}" type="presParOf" srcId="{B6410F23-A9B5-4E4B-B2EA-5BBCC793FCDB}" destId="{C3456822-C4E1-4C2B-A6E8-27B850C039FA}" srcOrd="1" destOrd="0" presId="urn:microsoft.com/office/officeart/2005/8/layout/orgChart1"/>
    <dgm:cxn modelId="{340FB1F8-6D44-4FF2-A5F3-FB344266DADD}" type="presParOf" srcId="{F44862DB-97EC-4BF4-B2B8-B5362D7C87D5}" destId="{B260173A-89FD-40CA-B31E-8CB51E5D055E}" srcOrd="1" destOrd="0" presId="urn:microsoft.com/office/officeart/2005/8/layout/orgChart1"/>
    <dgm:cxn modelId="{832E6530-9779-4FE7-B9F9-F00EC4CD3E67}" type="presParOf" srcId="{F44862DB-97EC-4BF4-B2B8-B5362D7C87D5}" destId="{F6939DC7-E8F4-454D-8235-CC4CC5032D67}" srcOrd="2" destOrd="0" presId="urn:microsoft.com/office/officeart/2005/8/layout/orgChart1"/>
    <dgm:cxn modelId="{4572DE7D-41B1-4F7A-A41B-63E5CA7E214F}" type="presParOf" srcId="{B37883CE-C273-4065-ABF9-42A9B38A9110}" destId="{E94B30AB-9A14-45C3-B79A-B78BF19857A3}" srcOrd="2" destOrd="0" presId="urn:microsoft.com/office/officeart/2005/8/layout/orgChart1"/>
    <dgm:cxn modelId="{A44E4B57-A7F6-4D8A-9569-4E62EA4694F8}" type="presParOf" srcId="{B37883CE-C273-4065-ABF9-42A9B38A9110}" destId="{FBDD8FF9-ADFF-4131-BD04-7F3177256852}" srcOrd="3" destOrd="0" presId="urn:microsoft.com/office/officeart/2005/8/layout/orgChart1"/>
    <dgm:cxn modelId="{3A42E614-348C-4F6F-8D6F-F006E3115C3B}" type="presParOf" srcId="{FBDD8FF9-ADFF-4131-BD04-7F3177256852}" destId="{57360EBA-35E1-42AD-B37A-BAF98E695CF2}" srcOrd="0" destOrd="0" presId="urn:microsoft.com/office/officeart/2005/8/layout/orgChart1"/>
    <dgm:cxn modelId="{B94859C7-E7AC-4FC5-9186-DC7F3BB8D95E}" type="presParOf" srcId="{57360EBA-35E1-42AD-B37A-BAF98E695CF2}" destId="{40F44CA2-0B7A-41FA-90F0-D63C34A5D69C}" srcOrd="0" destOrd="0" presId="urn:microsoft.com/office/officeart/2005/8/layout/orgChart1"/>
    <dgm:cxn modelId="{5F889AA9-D29D-4AE0-B211-EA48E65F3F1D}" type="presParOf" srcId="{57360EBA-35E1-42AD-B37A-BAF98E695CF2}" destId="{F0932C94-D2FB-4990-9A1E-7160BCBA6A88}" srcOrd="1" destOrd="0" presId="urn:microsoft.com/office/officeart/2005/8/layout/orgChart1"/>
    <dgm:cxn modelId="{652017BC-0FB6-4512-86C1-45A309D5683A}" type="presParOf" srcId="{FBDD8FF9-ADFF-4131-BD04-7F3177256852}" destId="{CF7C08A3-03CB-4F57-92A9-D25AF4C55CF6}" srcOrd="1" destOrd="0" presId="urn:microsoft.com/office/officeart/2005/8/layout/orgChart1"/>
    <dgm:cxn modelId="{80467F8C-5360-4164-AF3A-866D0D0B6314}" type="presParOf" srcId="{FBDD8FF9-ADFF-4131-BD04-7F3177256852}" destId="{022F7D5F-B6A5-4435-90F8-DECA2EF875CD}" srcOrd="2" destOrd="0" presId="urn:microsoft.com/office/officeart/2005/8/layout/orgChart1"/>
    <dgm:cxn modelId="{AE94D7C6-9C3B-429F-B1A0-C7CBCF5F89B0}" type="presParOf" srcId="{EDC0B720-4BE9-4468-BD19-CE39B86C5046}" destId="{4AB1CCA7-D5C8-4434-A9C3-1E7C5AC722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EBA0C2-C332-40E7-95C9-C7A0880D3DF0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5C49E2-02CC-48A9-A61A-1C16CA162EB0}">
      <dgm:prSet custT="1"/>
      <dgm:spPr/>
      <dgm:t>
        <a:bodyPr/>
        <a:lstStyle/>
        <a:p>
          <a:pPr rtl="0"/>
          <a:r>
            <a:rPr lang="en-US" sz="1800" dirty="0" smtClean="0">
              <a:latin typeface="Aharoni" pitchFamily="2" charset="-79"/>
              <a:cs typeface="Aharoni" pitchFamily="2" charset="-79"/>
            </a:rPr>
            <a:t>3- Heat [during milling]</a:t>
          </a:r>
        </a:p>
        <a:p>
          <a:pPr rtl="0"/>
          <a:endParaRPr lang="en-US" sz="1800" dirty="0" smtClean="0">
            <a:latin typeface="Aharoni" pitchFamily="2" charset="-79"/>
            <a:cs typeface="Aharoni" pitchFamily="2" charset="-79"/>
          </a:endParaRPr>
        </a:p>
        <a:p>
          <a:pPr rtl="0"/>
          <a:r>
            <a:rPr lang="en-US" sz="1800" dirty="0" smtClean="0">
              <a:latin typeface="Aharoni" pitchFamily="2" charset="-79"/>
              <a:cs typeface="Aharoni" pitchFamily="2" charset="-79"/>
            </a:rPr>
            <a:t> softens and melts materials with low melting points</a:t>
          </a:r>
          <a:endParaRPr lang="en-US" sz="1800" dirty="0">
            <a:latin typeface="Aharoni" pitchFamily="2" charset="-79"/>
            <a:cs typeface="Aharoni" pitchFamily="2" charset="-79"/>
          </a:endParaRPr>
        </a:p>
      </dgm:t>
    </dgm:pt>
    <dgm:pt modelId="{06A81888-6CF6-45D4-A6AB-67FF06F9C70F}" type="parTrans" cxnId="{42ADA346-9BD4-422D-8D95-35362D04D893}">
      <dgm:prSet/>
      <dgm:spPr/>
      <dgm:t>
        <a:bodyPr/>
        <a:lstStyle/>
        <a:p>
          <a:endParaRPr lang="en-US"/>
        </a:p>
      </dgm:t>
    </dgm:pt>
    <dgm:pt modelId="{17AB2407-982E-42E7-8860-2854D3D2CB5E}" type="sibTrans" cxnId="{42ADA346-9BD4-422D-8D95-35362D04D893}">
      <dgm:prSet/>
      <dgm:spPr/>
      <dgm:t>
        <a:bodyPr/>
        <a:lstStyle/>
        <a:p>
          <a:endParaRPr lang="en-US"/>
        </a:p>
      </dgm:t>
    </dgm:pt>
    <dgm:pt modelId="{2E4558AC-4C74-46BC-8B20-7239C143319B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E.g. A- Synthetic gums, waxes and resins becomes soft and plastic.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F43C410B-28B3-46E3-B3CF-A944BF6EDD1B}" type="parTrans" cxnId="{3271065E-BE24-470C-A087-C7DB58F73858}">
      <dgm:prSet/>
      <dgm:spPr/>
      <dgm:t>
        <a:bodyPr/>
        <a:lstStyle/>
        <a:p>
          <a:endParaRPr lang="en-US"/>
        </a:p>
      </dgm:t>
    </dgm:pt>
    <dgm:pt modelId="{96F8C696-BBAE-4FE0-B928-8048DF939A67}" type="sibTrans" cxnId="{3271065E-BE24-470C-A087-C7DB58F73858}">
      <dgm:prSet/>
      <dgm:spPr/>
      <dgm:t>
        <a:bodyPr/>
        <a:lstStyle/>
        <a:p>
          <a:endParaRPr lang="en-US"/>
        </a:p>
      </dgm:t>
    </dgm:pt>
    <dgm:pt modelId="{FAB2BC14-F628-4408-91AD-39F125F393D6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B- Heat sensitive drugs degraded or charred.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C113495C-3836-4557-A7C9-073C05CF986B}" type="parTrans" cxnId="{4A8E6962-3C91-40DE-B0EF-2DF8B1A79A24}">
      <dgm:prSet/>
      <dgm:spPr/>
      <dgm:t>
        <a:bodyPr/>
        <a:lstStyle/>
        <a:p>
          <a:endParaRPr lang="en-US"/>
        </a:p>
      </dgm:t>
    </dgm:pt>
    <dgm:pt modelId="{9CD70642-F081-4027-8255-9C1602D45E89}" type="sibTrans" cxnId="{4A8E6962-3C91-40DE-B0EF-2DF8B1A79A24}">
      <dgm:prSet/>
      <dgm:spPr/>
      <dgm:t>
        <a:bodyPr/>
        <a:lstStyle/>
        <a:p>
          <a:endParaRPr lang="en-US"/>
        </a:p>
      </dgm:t>
    </dgm:pt>
    <dgm:pt modelId="{AD9790E2-FD5C-48E6-8C93-BD139175A028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C- Pigments (sienna) change their shade of color in excessive temp.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6C3F2EE1-D9B4-486A-BCFC-01013AAC0FDE}" type="parTrans" cxnId="{E47D7C69-A40A-4958-86F0-9E0731580878}">
      <dgm:prSet/>
      <dgm:spPr/>
      <dgm:t>
        <a:bodyPr/>
        <a:lstStyle/>
        <a:p>
          <a:endParaRPr lang="en-US"/>
        </a:p>
      </dgm:t>
    </dgm:pt>
    <dgm:pt modelId="{6675BF8C-47B7-4C19-A119-D0DB0C5203F1}" type="sibTrans" cxnId="{E47D7C69-A40A-4958-86F0-9E0731580878}">
      <dgm:prSet/>
      <dgm:spPr/>
      <dgm:t>
        <a:bodyPr/>
        <a:lstStyle/>
        <a:p>
          <a:endParaRPr lang="en-US"/>
        </a:p>
      </dgm:t>
    </dgm:pt>
    <dgm:pt modelId="{2692CCF4-9C32-4A63-8AF9-EE0182506306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D- Unstable and fine powders ignite and explode at high temp.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D551B853-2BC6-4ED1-A597-C6D2911CEA45}" type="parTrans" cxnId="{C384A740-BB8F-4613-9397-64BF70A8EBFD}">
      <dgm:prSet/>
      <dgm:spPr/>
      <dgm:t>
        <a:bodyPr/>
        <a:lstStyle/>
        <a:p>
          <a:endParaRPr lang="en-US"/>
        </a:p>
      </dgm:t>
    </dgm:pt>
    <dgm:pt modelId="{049B0AEA-5144-4192-81D1-8A26055B4659}" type="sibTrans" cxnId="{C384A740-BB8F-4613-9397-64BF70A8EBFD}">
      <dgm:prSet/>
      <dgm:spPr/>
      <dgm:t>
        <a:bodyPr/>
        <a:lstStyle/>
        <a:p>
          <a:endParaRPr lang="en-US"/>
        </a:p>
      </dgm:t>
    </dgm:pt>
    <dgm:pt modelId="{004F2A5D-0CD9-46E5-BAD4-5774C17FD7D3}" type="pres">
      <dgm:prSet presAssocID="{B7EBA0C2-C332-40E7-95C9-C7A0880D3D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C8BA8C-2141-4A32-9046-84A872A740E2}" type="pres">
      <dgm:prSet presAssocID="{F45C49E2-02CC-48A9-A61A-1C16CA162EB0}" presName="hierRoot1" presStyleCnt="0">
        <dgm:presLayoutVars>
          <dgm:hierBranch val="init"/>
        </dgm:presLayoutVars>
      </dgm:prSet>
      <dgm:spPr/>
    </dgm:pt>
    <dgm:pt modelId="{3947B664-DB67-4362-8A6C-CC6491223A5C}" type="pres">
      <dgm:prSet presAssocID="{F45C49E2-02CC-48A9-A61A-1C16CA162EB0}" presName="rootComposite1" presStyleCnt="0"/>
      <dgm:spPr/>
    </dgm:pt>
    <dgm:pt modelId="{6D948342-D14B-4F87-AD9D-1D7EBF6AA9F4}" type="pres">
      <dgm:prSet presAssocID="{F45C49E2-02CC-48A9-A61A-1C16CA162EB0}" presName="rootText1" presStyleLbl="node0" presStyleIdx="0" presStyleCnt="1" custScaleX="154493" custScaleY="169720" custLinFactNeighborX="0" custLinFactNeighborY="-23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2ED30-42CD-4FD7-91FE-1B419B88805C}" type="pres">
      <dgm:prSet presAssocID="{F45C49E2-02CC-48A9-A61A-1C16CA162EB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E397229-2D02-4BF0-A834-58ECE06D8447}" type="pres">
      <dgm:prSet presAssocID="{F45C49E2-02CC-48A9-A61A-1C16CA162EB0}" presName="hierChild2" presStyleCnt="0"/>
      <dgm:spPr/>
    </dgm:pt>
    <dgm:pt modelId="{B76BA815-6A30-41CE-A0A2-E38E63ADC51D}" type="pres">
      <dgm:prSet presAssocID="{F43C410B-28B3-46E3-B3CF-A944BF6EDD1B}" presName="Name37" presStyleLbl="parChTrans1D2" presStyleIdx="0" presStyleCnt="4"/>
      <dgm:spPr/>
      <dgm:t>
        <a:bodyPr/>
        <a:lstStyle/>
        <a:p>
          <a:endParaRPr lang="en-US"/>
        </a:p>
      </dgm:t>
    </dgm:pt>
    <dgm:pt modelId="{D20A5E2C-5605-4C01-AC32-BD71093E3A7E}" type="pres">
      <dgm:prSet presAssocID="{2E4558AC-4C74-46BC-8B20-7239C143319B}" presName="hierRoot2" presStyleCnt="0">
        <dgm:presLayoutVars>
          <dgm:hierBranch val="init"/>
        </dgm:presLayoutVars>
      </dgm:prSet>
      <dgm:spPr/>
    </dgm:pt>
    <dgm:pt modelId="{16813F90-9809-4FD2-9AE3-2BEF4AFF86DD}" type="pres">
      <dgm:prSet presAssocID="{2E4558AC-4C74-46BC-8B20-7239C143319B}" presName="rootComposite" presStyleCnt="0"/>
      <dgm:spPr/>
    </dgm:pt>
    <dgm:pt modelId="{40CEC492-7D2E-42A3-89FC-271A8D68DF6A}" type="pres">
      <dgm:prSet presAssocID="{2E4558AC-4C74-46BC-8B20-7239C143319B}" presName="rootText" presStyleLbl="node2" presStyleIdx="0" presStyleCnt="4" custLinFactNeighborY="-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9939E9-6D17-47CD-9F4B-BAF0A908181B}" type="pres">
      <dgm:prSet presAssocID="{2E4558AC-4C74-46BC-8B20-7239C143319B}" presName="rootConnector" presStyleLbl="node2" presStyleIdx="0" presStyleCnt="4"/>
      <dgm:spPr/>
      <dgm:t>
        <a:bodyPr/>
        <a:lstStyle/>
        <a:p>
          <a:endParaRPr lang="en-US"/>
        </a:p>
      </dgm:t>
    </dgm:pt>
    <dgm:pt modelId="{DE2FB84F-8310-4779-946F-5FAD65B75F15}" type="pres">
      <dgm:prSet presAssocID="{2E4558AC-4C74-46BC-8B20-7239C143319B}" presName="hierChild4" presStyleCnt="0"/>
      <dgm:spPr/>
    </dgm:pt>
    <dgm:pt modelId="{E1F98E01-1478-4FD4-87C2-D898C38F5750}" type="pres">
      <dgm:prSet presAssocID="{2E4558AC-4C74-46BC-8B20-7239C143319B}" presName="hierChild5" presStyleCnt="0"/>
      <dgm:spPr/>
    </dgm:pt>
    <dgm:pt modelId="{0EF38A1C-6764-486C-94A8-28FCB298997B}" type="pres">
      <dgm:prSet presAssocID="{C113495C-3836-4557-A7C9-073C05CF986B}" presName="Name37" presStyleLbl="parChTrans1D2" presStyleIdx="1" presStyleCnt="4"/>
      <dgm:spPr/>
      <dgm:t>
        <a:bodyPr/>
        <a:lstStyle/>
        <a:p>
          <a:endParaRPr lang="en-US"/>
        </a:p>
      </dgm:t>
    </dgm:pt>
    <dgm:pt modelId="{160C1958-7E16-4A68-BE79-9906EE26B3F4}" type="pres">
      <dgm:prSet presAssocID="{FAB2BC14-F628-4408-91AD-39F125F393D6}" presName="hierRoot2" presStyleCnt="0">
        <dgm:presLayoutVars>
          <dgm:hierBranch val="init"/>
        </dgm:presLayoutVars>
      </dgm:prSet>
      <dgm:spPr/>
    </dgm:pt>
    <dgm:pt modelId="{FD316E43-D2AE-4481-A0DD-241CCA8FE89B}" type="pres">
      <dgm:prSet presAssocID="{FAB2BC14-F628-4408-91AD-39F125F393D6}" presName="rootComposite" presStyleCnt="0"/>
      <dgm:spPr/>
    </dgm:pt>
    <dgm:pt modelId="{4EC7C487-EF9E-4A30-967B-BD26C55B0D82}" type="pres">
      <dgm:prSet presAssocID="{FAB2BC14-F628-4408-91AD-39F125F393D6}" presName="rootText" presStyleLbl="node2" presStyleIdx="1" presStyleCnt="4" custLinFactNeighborY="-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679A48-4D3D-476F-92F3-81A24DA8BE25}" type="pres">
      <dgm:prSet presAssocID="{FAB2BC14-F628-4408-91AD-39F125F393D6}" presName="rootConnector" presStyleLbl="node2" presStyleIdx="1" presStyleCnt="4"/>
      <dgm:spPr/>
      <dgm:t>
        <a:bodyPr/>
        <a:lstStyle/>
        <a:p>
          <a:endParaRPr lang="en-US"/>
        </a:p>
      </dgm:t>
    </dgm:pt>
    <dgm:pt modelId="{87508F2F-6566-4E5B-950E-93BD03347A4A}" type="pres">
      <dgm:prSet presAssocID="{FAB2BC14-F628-4408-91AD-39F125F393D6}" presName="hierChild4" presStyleCnt="0"/>
      <dgm:spPr/>
    </dgm:pt>
    <dgm:pt modelId="{A4648484-C9D7-4A13-BFD5-3F8752144892}" type="pres">
      <dgm:prSet presAssocID="{FAB2BC14-F628-4408-91AD-39F125F393D6}" presName="hierChild5" presStyleCnt="0"/>
      <dgm:spPr/>
    </dgm:pt>
    <dgm:pt modelId="{C0FEFDA6-5BC5-45BE-8422-378EEF3022A9}" type="pres">
      <dgm:prSet presAssocID="{6C3F2EE1-D9B4-486A-BCFC-01013AAC0FDE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C62DB84-7126-4B5A-97D0-92275EB8D989}" type="pres">
      <dgm:prSet presAssocID="{AD9790E2-FD5C-48E6-8C93-BD139175A028}" presName="hierRoot2" presStyleCnt="0">
        <dgm:presLayoutVars>
          <dgm:hierBranch val="init"/>
        </dgm:presLayoutVars>
      </dgm:prSet>
      <dgm:spPr/>
    </dgm:pt>
    <dgm:pt modelId="{2E8ED6A1-C381-45C6-B45E-2F715D218351}" type="pres">
      <dgm:prSet presAssocID="{AD9790E2-FD5C-48E6-8C93-BD139175A028}" presName="rootComposite" presStyleCnt="0"/>
      <dgm:spPr/>
    </dgm:pt>
    <dgm:pt modelId="{5DAB0CB2-8CF5-44F1-AD63-A017C6FE4CBA}" type="pres">
      <dgm:prSet presAssocID="{AD9790E2-FD5C-48E6-8C93-BD139175A028}" presName="rootText" presStyleLbl="node2" presStyleIdx="2" presStyleCnt="4" custLinFactNeighborY="-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DBA9F2-C351-493A-A7FC-61625FCECADD}" type="pres">
      <dgm:prSet presAssocID="{AD9790E2-FD5C-48E6-8C93-BD139175A028}" presName="rootConnector" presStyleLbl="node2" presStyleIdx="2" presStyleCnt="4"/>
      <dgm:spPr/>
      <dgm:t>
        <a:bodyPr/>
        <a:lstStyle/>
        <a:p>
          <a:endParaRPr lang="en-US"/>
        </a:p>
      </dgm:t>
    </dgm:pt>
    <dgm:pt modelId="{5486CF6E-A135-4589-85C4-8173CFC884CC}" type="pres">
      <dgm:prSet presAssocID="{AD9790E2-FD5C-48E6-8C93-BD139175A028}" presName="hierChild4" presStyleCnt="0"/>
      <dgm:spPr/>
    </dgm:pt>
    <dgm:pt modelId="{42576D31-1EDD-48AC-9047-67763C1E8953}" type="pres">
      <dgm:prSet presAssocID="{AD9790E2-FD5C-48E6-8C93-BD139175A028}" presName="hierChild5" presStyleCnt="0"/>
      <dgm:spPr/>
    </dgm:pt>
    <dgm:pt modelId="{939026D4-1CA8-4F30-B0FF-8B6EB15EB3FC}" type="pres">
      <dgm:prSet presAssocID="{D551B853-2BC6-4ED1-A597-C6D2911CEA45}" presName="Name37" presStyleLbl="parChTrans1D2" presStyleIdx="3" presStyleCnt="4"/>
      <dgm:spPr/>
      <dgm:t>
        <a:bodyPr/>
        <a:lstStyle/>
        <a:p>
          <a:endParaRPr lang="en-US"/>
        </a:p>
      </dgm:t>
    </dgm:pt>
    <dgm:pt modelId="{6BBF374C-1D5A-4D85-A737-385C5221E4B6}" type="pres">
      <dgm:prSet presAssocID="{2692CCF4-9C32-4A63-8AF9-EE0182506306}" presName="hierRoot2" presStyleCnt="0">
        <dgm:presLayoutVars>
          <dgm:hierBranch val="init"/>
        </dgm:presLayoutVars>
      </dgm:prSet>
      <dgm:spPr/>
    </dgm:pt>
    <dgm:pt modelId="{C852842A-A0BB-48FD-8B20-84CC2EA1BCF0}" type="pres">
      <dgm:prSet presAssocID="{2692CCF4-9C32-4A63-8AF9-EE0182506306}" presName="rootComposite" presStyleCnt="0"/>
      <dgm:spPr/>
    </dgm:pt>
    <dgm:pt modelId="{8017C61D-E353-4206-BDBA-7DD2AEA5697E}" type="pres">
      <dgm:prSet presAssocID="{2692CCF4-9C32-4A63-8AF9-EE0182506306}" presName="rootText" presStyleLbl="node2" presStyleIdx="3" presStyleCnt="4" custLinFactNeighborY="-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048B66-D034-418C-9BBE-838B0371B7ED}" type="pres">
      <dgm:prSet presAssocID="{2692CCF4-9C32-4A63-8AF9-EE0182506306}" presName="rootConnector" presStyleLbl="node2" presStyleIdx="3" presStyleCnt="4"/>
      <dgm:spPr/>
      <dgm:t>
        <a:bodyPr/>
        <a:lstStyle/>
        <a:p>
          <a:endParaRPr lang="en-US"/>
        </a:p>
      </dgm:t>
    </dgm:pt>
    <dgm:pt modelId="{38C193F2-8CF6-486D-AE01-45BB549DF0F6}" type="pres">
      <dgm:prSet presAssocID="{2692CCF4-9C32-4A63-8AF9-EE0182506306}" presName="hierChild4" presStyleCnt="0"/>
      <dgm:spPr/>
    </dgm:pt>
    <dgm:pt modelId="{C3CD8D49-1301-47AE-B4C2-D572FA117E2F}" type="pres">
      <dgm:prSet presAssocID="{2692CCF4-9C32-4A63-8AF9-EE0182506306}" presName="hierChild5" presStyleCnt="0"/>
      <dgm:spPr/>
    </dgm:pt>
    <dgm:pt modelId="{CCACF639-C858-4D07-B3BA-0F79C13EA52D}" type="pres">
      <dgm:prSet presAssocID="{F45C49E2-02CC-48A9-A61A-1C16CA162EB0}" presName="hierChild3" presStyleCnt="0"/>
      <dgm:spPr/>
    </dgm:pt>
  </dgm:ptLst>
  <dgm:cxnLst>
    <dgm:cxn modelId="{E088E1D6-ABBE-45DD-8B38-2A6CF59AF07D}" type="presOf" srcId="{F45C49E2-02CC-48A9-A61A-1C16CA162EB0}" destId="{6D948342-D14B-4F87-AD9D-1D7EBF6AA9F4}" srcOrd="0" destOrd="0" presId="urn:microsoft.com/office/officeart/2005/8/layout/orgChart1"/>
    <dgm:cxn modelId="{2030D4F6-C4AC-48A9-955C-BDCFBE1DF8B0}" type="presOf" srcId="{2E4558AC-4C74-46BC-8B20-7239C143319B}" destId="{7B9939E9-6D17-47CD-9F4B-BAF0A908181B}" srcOrd="1" destOrd="0" presId="urn:microsoft.com/office/officeart/2005/8/layout/orgChart1"/>
    <dgm:cxn modelId="{E47D7C69-A40A-4958-86F0-9E0731580878}" srcId="{F45C49E2-02CC-48A9-A61A-1C16CA162EB0}" destId="{AD9790E2-FD5C-48E6-8C93-BD139175A028}" srcOrd="2" destOrd="0" parTransId="{6C3F2EE1-D9B4-486A-BCFC-01013AAC0FDE}" sibTransId="{6675BF8C-47B7-4C19-A119-D0DB0C5203F1}"/>
    <dgm:cxn modelId="{6E023124-AC8D-40E0-8953-423B2D9845E4}" type="presOf" srcId="{F43C410B-28B3-46E3-B3CF-A944BF6EDD1B}" destId="{B76BA815-6A30-41CE-A0A2-E38E63ADC51D}" srcOrd="0" destOrd="0" presId="urn:microsoft.com/office/officeart/2005/8/layout/orgChart1"/>
    <dgm:cxn modelId="{3FB7C111-82A3-4E3C-8BDD-2E7E2BF679CB}" type="presOf" srcId="{2E4558AC-4C74-46BC-8B20-7239C143319B}" destId="{40CEC492-7D2E-42A3-89FC-271A8D68DF6A}" srcOrd="0" destOrd="0" presId="urn:microsoft.com/office/officeart/2005/8/layout/orgChart1"/>
    <dgm:cxn modelId="{9E3088CC-1AC8-41D8-BA0E-B8C72565C7D7}" type="presOf" srcId="{2692CCF4-9C32-4A63-8AF9-EE0182506306}" destId="{8017C61D-E353-4206-BDBA-7DD2AEA5697E}" srcOrd="0" destOrd="0" presId="urn:microsoft.com/office/officeart/2005/8/layout/orgChart1"/>
    <dgm:cxn modelId="{4A8E6962-3C91-40DE-B0EF-2DF8B1A79A24}" srcId="{F45C49E2-02CC-48A9-A61A-1C16CA162EB0}" destId="{FAB2BC14-F628-4408-91AD-39F125F393D6}" srcOrd="1" destOrd="0" parTransId="{C113495C-3836-4557-A7C9-073C05CF986B}" sibTransId="{9CD70642-F081-4027-8255-9C1602D45E89}"/>
    <dgm:cxn modelId="{37D8BCFC-D8DF-4475-96A0-5FE78D42DFE3}" type="presOf" srcId="{2692CCF4-9C32-4A63-8AF9-EE0182506306}" destId="{BB048B66-D034-418C-9BBE-838B0371B7ED}" srcOrd="1" destOrd="0" presId="urn:microsoft.com/office/officeart/2005/8/layout/orgChart1"/>
    <dgm:cxn modelId="{C189709C-50AC-4388-8D70-775FD022C500}" type="presOf" srcId="{F45C49E2-02CC-48A9-A61A-1C16CA162EB0}" destId="{9122ED30-42CD-4FD7-91FE-1B419B88805C}" srcOrd="1" destOrd="0" presId="urn:microsoft.com/office/officeart/2005/8/layout/orgChart1"/>
    <dgm:cxn modelId="{B19305BC-41AB-4062-9B71-BDAA3A3149FA}" type="presOf" srcId="{C113495C-3836-4557-A7C9-073C05CF986B}" destId="{0EF38A1C-6764-486C-94A8-28FCB298997B}" srcOrd="0" destOrd="0" presId="urn:microsoft.com/office/officeart/2005/8/layout/orgChart1"/>
    <dgm:cxn modelId="{45D99A7B-EF81-4CD1-A386-BB01E382A3D9}" type="presOf" srcId="{6C3F2EE1-D9B4-486A-BCFC-01013AAC0FDE}" destId="{C0FEFDA6-5BC5-45BE-8422-378EEF3022A9}" srcOrd="0" destOrd="0" presId="urn:microsoft.com/office/officeart/2005/8/layout/orgChart1"/>
    <dgm:cxn modelId="{B0DBAE09-7A0F-4AC0-9D8B-0659186B463A}" type="presOf" srcId="{AD9790E2-FD5C-48E6-8C93-BD139175A028}" destId="{5DAB0CB2-8CF5-44F1-AD63-A017C6FE4CBA}" srcOrd="0" destOrd="0" presId="urn:microsoft.com/office/officeart/2005/8/layout/orgChart1"/>
    <dgm:cxn modelId="{3271065E-BE24-470C-A087-C7DB58F73858}" srcId="{F45C49E2-02CC-48A9-A61A-1C16CA162EB0}" destId="{2E4558AC-4C74-46BC-8B20-7239C143319B}" srcOrd="0" destOrd="0" parTransId="{F43C410B-28B3-46E3-B3CF-A944BF6EDD1B}" sibTransId="{96F8C696-BBAE-4FE0-B928-8048DF939A67}"/>
    <dgm:cxn modelId="{98CFA95F-67BB-44C0-A1BB-4381076EB374}" type="presOf" srcId="{AD9790E2-FD5C-48E6-8C93-BD139175A028}" destId="{55DBA9F2-C351-493A-A7FC-61625FCECADD}" srcOrd="1" destOrd="0" presId="urn:microsoft.com/office/officeart/2005/8/layout/orgChart1"/>
    <dgm:cxn modelId="{605E8B53-B59F-4D3B-BC2E-554B1E41A986}" type="presOf" srcId="{FAB2BC14-F628-4408-91AD-39F125F393D6}" destId="{D7679A48-4D3D-476F-92F3-81A24DA8BE25}" srcOrd="1" destOrd="0" presId="urn:microsoft.com/office/officeart/2005/8/layout/orgChart1"/>
    <dgm:cxn modelId="{5201465F-0847-46CE-8D30-D1694A7C0C81}" type="presOf" srcId="{FAB2BC14-F628-4408-91AD-39F125F393D6}" destId="{4EC7C487-EF9E-4A30-967B-BD26C55B0D82}" srcOrd="0" destOrd="0" presId="urn:microsoft.com/office/officeart/2005/8/layout/orgChart1"/>
    <dgm:cxn modelId="{C384A740-BB8F-4613-9397-64BF70A8EBFD}" srcId="{F45C49E2-02CC-48A9-A61A-1C16CA162EB0}" destId="{2692CCF4-9C32-4A63-8AF9-EE0182506306}" srcOrd="3" destOrd="0" parTransId="{D551B853-2BC6-4ED1-A597-C6D2911CEA45}" sibTransId="{049B0AEA-5144-4192-81D1-8A26055B4659}"/>
    <dgm:cxn modelId="{840FBD47-1E7C-4640-BD82-D672245F6E98}" type="presOf" srcId="{D551B853-2BC6-4ED1-A597-C6D2911CEA45}" destId="{939026D4-1CA8-4F30-B0FF-8B6EB15EB3FC}" srcOrd="0" destOrd="0" presId="urn:microsoft.com/office/officeart/2005/8/layout/orgChart1"/>
    <dgm:cxn modelId="{42ADA346-9BD4-422D-8D95-35362D04D893}" srcId="{B7EBA0C2-C332-40E7-95C9-C7A0880D3DF0}" destId="{F45C49E2-02CC-48A9-A61A-1C16CA162EB0}" srcOrd="0" destOrd="0" parTransId="{06A81888-6CF6-45D4-A6AB-67FF06F9C70F}" sibTransId="{17AB2407-982E-42E7-8860-2854D3D2CB5E}"/>
    <dgm:cxn modelId="{7EF3746A-C256-4E49-98FE-2D0723148656}" type="presOf" srcId="{B7EBA0C2-C332-40E7-95C9-C7A0880D3DF0}" destId="{004F2A5D-0CD9-46E5-BAD4-5774C17FD7D3}" srcOrd="0" destOrd="0" presId="urn:microsoft.com/office/officeart/2005/8/layout/orgChart1"/>
    <dgm:cxn modelId="{CF30D07F-4D89-4F11-B453-B99063A3DB24}" type="presParOf" srcId="{004F2A5D-0CD9-46E5-BAD4-5774C17FD7D3}" destId="{88C8BA8C-2141-4A32-9046-84A872A740E2}" srcOrd="0" destOrd="0" presId="urn:microsoft.com/office/officeart/2005/8/layout/orgChart1"/>
    <dgm:cxn modelId="{D3C2B31D-C2DF-4B17-8AB8-A1658BD2A0BD}" type="presParOf" srcId="{88C8BA8C-2141-4A32-9046-84A872A740E2}" destId="{3947B664-DB67-4362-8A6C-CC6491223A5C}" srcOrd="0" destOrd="0" presId="urn:microsoft.com/office/officeart/2005/8/layout/orgChart1"/>
    <dgm:cxn modelId="{CD0A67CF-DA48-490F-B4A4-27DEFE551C95}" type="presParOf" srcId="{3947B664-DB67-4362-8A6C-CC6491223A5C}" destId="{6D948342-D14B-4F87-AD9D-1D7EBF6AA9F4}" srcOrd="0" destOrd="0" presId="urn:microsoft.com/office/officeart/2005/8/layout/orgChart1"/>
    <dgm:cxn modelId="{111E3B82-293D-4139-A5D6-2BD203427728}" type="presParOf" srcId="{3947B664-DB67-4362-8A6C-CC6491223A5C}" destId="{9122ED30-42CD-4FD7-91FE-1B419B88805C}" srcOrd="1" destOrd="0" presId="urn:microsoft.com/office/officeart/2005/8/layout/orgChart1"/>
    <dgm:cxn modelId="{D07F9E29-622B-4284-8176-4BFD449F50EC}" type="presParOf" srcId="{88C8BA8C-2141-4A32-9046-84A872A740E2}" destId="{6E397229-2D02-4BF0-A834-58ECE06D8447}" srcOrd="1" destOrd="0" presId="urn:microsoft.com/office/officeart/2005/8/layout/orgChart1"/>
    <dgm:cxn modelId="{1194E8F0-5CD7-412A-9CF3-8769B4998F93}" type="presParOf" srcId="{6E397229-2D02-4BF0-A834-58ECE06D8447}" destId="{B76BA815-6A30-41CE-A0A2-E38E63ADC51D}" srcOrd="0" destOrd="0" presId="urn:microsoft.com/office/officeart/2005/8/layout/orgChart1"/>
    <dgm:cxn modelId="{4468855C-A152-44B6-A92C-377999BD5517}" type="presParOf" srcId="{6E397229-2D02-4BF0-A834-58ECE06D8447}" destId="{D20A5E2C-5605-4C01-AC32-BD71093E3A7E}" srcOrd="1" destOrd="0" presId="urn:microsoft.com/office/officeart/2005/8/layout/orgChart1"/>
    <dgm:cxn modelId="{9F2684CF-391F-462E-8EEF-63493FB52935}" type="presParOf" srcId="{D20A5E2C-5605-4C01-AC32-BD71093E3A7E}" destId="{16813F90-9809-4FD2-9AE3-2BEF4AFF86DD}" srcOrd="0" destOrd="0" presId="urn:microsoft.com/office/officeart/2005/8/layout/orgChart1"/>
    <dgm:cxn modelId="{35A5D131-1064-4897-849A-A3753A0F72C4}" type="presParOf" srcId="{16813F90-9809-4FD2-9AE3-2BEF4AFF86DD}" destId="{40CEC492-7D2E-42A3-89FC-271A8D68DF6A}" srcOrd="0" destOrd="0" presId="urn:microsoft.com/office/officeart/2005/8/layout/orgChart1"/>
    <dgm:cxn modelId="{D6BECBB2-D611-4252-B27A-95D45291D8BC}" type="presParOf" srcId="{16813F90-9809-4FD2-9AE3-2BEF4AFF86DD}" destId="{7B9939E9-6D17-47CD-9F4B-BAF0A908181B}" srcOrd="1" destOrd="0" presId="urn:microsoft.com/office/officeart/2005/8/layout/orgChart1"/>
    <dgm:cxn modelId="{8A990D73-781B-457F-9E6C-1C3027D29F2D}" type="presParOf" srcId="{D20A5E2C-5605-4C01-AC32-BD71093E3A7E}" destId="{DE2FB84F-8310-4779-946F-5FAD65B75F15}" srcOrd="1" destOrd="0" presId="urn:microsoft.com/office/officeart/2005/8/layout/orgChart1"/>
    <dgm:cxn modelId="{83454CDC-A52A-49F8-90B4-C70434E02505}" type="presParOf" srcId="{D20A5E2C-5605-4C01-AC32-BD71093E3A7E}" destId="{E1F98E01-1478-4FD4-87C2-D898C38F5750}" srcOrd="2" destOrd="0" presId="urn:microsoft.com/office/officeart/2005/8/layout/orgChart1"/>
    <dgm:cxn modelId="{BA405FEE-4461-4789-9801-A97CA43A1D04}" type="presParOf" srcId="{6E397229-2D02-4BF0-A834-58ECE06D8447}" destId="{0EF38A1C-6764-486C-94A8-28FCB298997B}" srcOrd="2" destOrd="0" presId="urn:microsoft.com/office/officeart/2005/8/layout/orgChart1"/>
    <dgm:cxn modelId="{EDF03E3B-CD33-49E5-89FD-98855B46BF78}" type="presParOf" srcId="{6E397229-2D02-4BF0-A834-58ECE06D8447}" destId="{160C1958-7E16-4A68-BE79-9906EE26B3F4}" srcOrd="3" destOrd="0" presId="urn:microsoft.com/office/officeart/2005/8/layout/orgChart1"/>
    <dgm:cxn modelId="{03E9E383-66AA-433A-93B1-BC7B535A01C5}" type="presParOf" srcId="{160C1958-7E16-4A68-BE79-9906EE26B3F4}" destId="{FD316E43-D2AE-4481-A0DD-241CCA8FE89B}" srcOrd="0" destOrd="0" presId="urn:microsoft.com/office/officeart/2005/8/layout/orgChart1"/>
    <dgm:cxn modelId="{5A0FD23C-AC2F-4DAC-AB65-C4D224E6862B}" type="presParOf" srcId="{FD316E43-D2AE-4481-A0DD-241CCA8FE89B}" destId="{4EC7C487-EF9E-4A30-967B-BD26C55B0D82}" srcOrd="0" destOrd="0" presId="urn:microsoft.com/office/officeart/2005/8/layout/orgChart1"/>
    <dgm:cxn modelId="{18B33C7D-5389-4F8A-8593-B4F6B429A7C8}" type="presParOf" srcId="{FD316E43-D2AE-4481-A0DD-241CCA8FE89B}" destId="{D7679A48-4D3D-476F-92F3-81A24DA8BE25}" srcOrd="1" destOrd="0" presId="urn:microsoft.com/office/officeart/2005/8/layout/orgChart1"/>
    <dgm:cxn modelId="{73D4291D-72B8-4736-9213-16C6101235F3}" type="presParOf" srcId="{160C1958-7E16-4A68-BE79-9906EE26B3F4}" destId="{87508F2F-6566-4E5B-950E-93BD03347A4A}" srcOrd="1" destOrd="0" presId="urn:microsoft.com/office/officeart/2005/8/layout/orgChart1"/>
    <dgm:cxn modelId="{348A4140-8FAF-4128-8740-FA52FE191662}" type="presParOf" srcId="{160C1958-7E16-4A68-BE79-9906EE26B3F4}" destId="{A4648484-C9D7-4A13-BFD5-3F8752144892}" srcOrd="2" destOrd="0" presId="urn:microsoft.com/office/officeart/2005/8/layout/orgChart1"/>
    <dgm:cxn modelId="{AD703FBE-576D-4408-A70F-18AC37737D7A}" type="presParOf" srcId="{6E397229-2D02-4BF0-A834-58ECE06D8447}" destId="{C0FEFDA6-5BC5-45BE-8422-378EEF3022A9}" srcOrd="4" destOrd="0" presId="urn:microsoft.com/office/officeart/2005/8/layout/orgChart1"/>
    <dgm:cxn modelId="{AAA56D1D-4F9B-4C0D-BE15-B407D1EC42AB}" type="presParOf" srcId="{6E397229-2D02-4BF0-A834-58ECE06D8447}" destId="{5C62DB84-7126-4B5A-97D0-92275EB8D989}" srcOrd="5" destOrd="0" presId="urn:microsoft.com/office/officeart/2005/8/layout/orgChart1"/>
    <dgm:cxn modelId="{3568E23B-C520-4A46-80F6-F79EDEBB6BEF}" type="presParOf" srcId="{5C62DB84-7126-4B5A-97D0-92275EB8D989}" destId="{2E8ED6A1-C381-45C6-B45E-2F715D218351}" srcOrd="0" destOrd="0" presId="urn:microsoft.com/office/officeart/2005/8/layout/orgChart1"/>
    <dgm:cxn modelId="{9A820D95-ED7D-42E6-B210-C65A1E1B2050}" type="presParOf" srcId="{2E8ED6A1-C381-45C6-B45E-2F715D218351}" destId="{5DAB0CB2-8CF5-44F1-AD63-A017C6FE4CBA}" srcOrd="0" destOrd="0" presId="urn:microsoft.com/office/officeart/2005/8/layout/orgChart1"/>
    <dgm:cxn modelId="{DF0D2318-821F-4F96-A396-D515D57D7C0A}" type="presParOf" srcId="{2E8ED6A1-C381-45C6-B45E-2F715D218351}" destId="{55DBA9F2-C351-493A-A7FC-61625FCECADD}" srcOrd="1" destOrd="0" presId="urn:microsoft.com/office/officeart/2005/8/layout/orgChart1"/>
    <dgm:cxn modelId="{3BE34CAE-CA9D-4E1B-AE5A-E6BCE52A47C5}" type="presParOf" srcId="{5C62DB84-7126-4B5A-97D0-92275EB8D989}" destId="{5486CF6E-A135-4589-85C4-8173CFC884CC}" srcOrd="1" destOrd="0" presId="urn:microsoft.com/office/officeart/2005/8/layout/orgChart1"/>
    <dgm:cxn modelId="{7B4C406B-F6F9-4007-AF34-2EE80BEA120F}" type="presParOf" srcId="{5C62DB84-7126-4B5A-97D0-92275EB8D989}" destId="{42576D31-1EDD-48AC-9047-67763C1E8953}" srcOrd="2" destOrd="0" presId="urn:microsoft.com/office/officeart/2005/8/layout/orgChart1"/>
    <dgm:cxn modelId="{F597A1D4-F49C-4926-91E2-263B2A4F63AA}" type="presParOf" srcId="{6E397229-2D02-4BF0-A834-58ECE06D8447}" destId="{939026D4-1CA8-4F30-B0FF-8B6EB15EB3FC}" srcOrd="6" destOrd="0" presId="urn:microsoft.com/office/officeart/2005/8/layout/orgChart1"/>
    <dgm:cxn modelId="{5A535584-B269-41B9-B07E-01876E82DD32}" type="presParOf" srcId="{6E397229-2D02-4BF0-A834-58ECE06D8447}" destId="{6BBF374C-1D5A-4D85-A737-385C5221E4B6}" srcOrd="7" destOrd="0" presId="urn:microsoft.com/office/officeart/2005/8/layout/orgChart1"/>
    <dgm:cxn modelId="{C6D34094-7277-4A02-9E8F-E0F97180BB5B}" type="presParOf" srcId="{6BBF374C-1D5A-4D85-A737-385C5221E4B6}" destId="{C852842A-A0BB-48FD-8B20-84CC2EA1BCF0}" srcOrd="0" destOrd="0" presId="urn:microsoft.com/office/officeart/2005/8/layout/orgChart1"/>
    <dgm:cxn modelId="{F3DDBA63-21D4-4640-B96C-4E7C540B9162}" type="presParOf" srcId="{C852842A-A0BB-48FD-8B20-84CC2EA1BCF0}" destId="{8017C61D-E353-4206-BDBA-7DD2AEA5697E}" srcOrd="0" destOrd="0" presId="urn:microsoft.com/office/officeart/2005/8/layout/orgChart1"/>
    <dgm:cxn modelId="{5928E4FF-9693-4783-8338-72B0730F4924}" type="presParOf" srcId="{C852842A-A0BB-48FD-8B20-84CC2EA1BCF0}" destId="{BB048B66-D034-418C-9BBE-838B0371B7ED}" srcOrd="1" destOrd="0" presId="urn:microsoft.com/office/officeart/2005/8/layout/orgChart1"/>
    <dgm:cxn modelId="{89561768-003C-422D-941E-EE9D07DE7223}" type="presParOf" srcId="{6BBF374C-1D5A-4D85-A737-385C5221E4B6}" destId="{38C193F2-8CF6-486D-AE01-45BB549DF0F6}" srcOrd="1" destOrd="0" presId="urn:microsoft.com/office/officeart/2005/8/layout/orgChart1"/>
    <dgm:cxn modelId="{5C4A5524-36B8-4A9B-A08D-C35176D935E4}" type="presParOf" srcId="{6BBF374C-1D5A-4D85-A737-385C5221E4B6}" destId="{C3CD8D49-1301-47AE-B4C2-D572FA117E2F}" srcOrd="2" destOrd="0" presId="urn:microsoft.com/office/officeart/2005/8/layout/orgChart1"/>
    <dgm:cxn modelId="{AEBF673C-D211-4BE0-A2B6-639F2500EF6F}" type="presParOf" srcId="{88C8BA8C-2141-4A32-9046-84A872A740E2}" destId="{CCACF639-C858-4D07-B3BA-0F79C13EA5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9E5289-2ADD-4BB6-B163-75254DE1CB5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C58546-6138-4777-84D1-65A06E617071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4- Shape of milled particles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9AD5E39F-5BC4-40F0-A7AA-F310C5C49186}" type="parTrans" cxnId="{6505A19C-917E-41AB-9DE0-4D55C6B4BA6D}">
      <dgm:prSet/>
      <dgm:spPr/>
      <dgm:t>
        <a:bodyPr/>
        <a:lstStyle/>
        <a:p>
          <a:endParaRPr lang="en-US"/>
        </a:p>
      </dgm:t>
    </dgm:pt>
    <dgm:pt modelId="{E5070873-1B32-4392-BBCE-92BC6F3464A5}" type="sibTrans" cxnId="{6505A19C-917E-41AB-9DE0-4D55C6B4BA6D}">
      <dgm:prSet/>
      <dgm:spPr/>
      <dgm:t>
        <a:bodyPr/>
        <a:lstStyle/>
        <a:p>
          <a:endParaRPr lang="en-US"/>
        </a:p>
      </dgm:t>
    </dgm:pt>
    <dgm:pt modelId="{8EDD5C64-315C-4F79-A45B-8ABC16E5EB95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E.g. A- Impact mill (produce sharp or irregular particles) [not flow readily]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32B47B9D-9AB2-4CE1-9EF8-208B9D365D7F}" type="parTrans" cxnId="{F4C70299-8044-41E4-A9A9-145BD7315DF7}">
      <dgm:prSet/>
      <dgm:spPr/>
      <dgm:t>
        <a:bodyPr/>
        <a:lstStyle/>
        <a:p>
          <a:endParaRPr lang="en-US"/>
        </a:p>
      </dgm:t>
    </dgm:pt>
    <dgm:pt modelId="{08D000C1-A880-4474-B249-5967A76E648E}" type="sibTrans" cxnId="{F4C70299-8044-41E4-A9A9-145BD7315DF7}">
      <dgm:prSet/>
      <dgm:spPr/>
      <dgm:t>
        <a:bodyPr/>
        <a:lstStyle/>
        <a:p>
          <a:endParaRPr lang="en-US"/>
        </a:p>
      </dgm:t>
    </dgm:pt>
    <dgm:pt modelId="{ADD6330D-29C7-48DD-8CC1-1AEA9E542BC8}">
      <dgm:prSet/>
      <dgm:spPr/>
      <dgm:t>
        <a:bodyPr/>
        <a:lstStyle/>
        <a:p>
          <a:pPr rtl="0"/>
          <a:r>
            <a:rPr lang="en-US" dirty="0" smtClean="0">
              <a:latin typeface="Aharoni" pitchFamily="2" charset="-79"/>
              <a:cs typeface="Aharoni" pitchFamily="2" charset="-79"/>
            </a:rPr>
            <a:t>B- Attrition mill (produce spherical particles) [free-flow]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11E52947-C1BA-4D86-BD7E-F317F6A9031F}" type="parTrans" cxnId="{2FB4EAC7-BDBC-451C-817F-1DD7D125C8EB}">
      <dgm:prSet/>
      <dgm:spPr/>
      <dgm:t>
        <a:bodyPr/>
        <a:lstStyle/>
        <a:p>
          <a:endParaRPr lang="en-US"/>
        </a:p>
      </dgm:t>
    </dgm:pt>
    <dgm:pt modelId="{F0B63280-0B95-4C30-B706-4DDA19872C11}" type="sibTrans" cxnId="{2FB4EAC7-BDBC-451C-817F-1DD7D125C8EB}">
      <dgm:prSet/>
      <dgm:spPr/>
      <dgm:t>
        <a:bodyPr/>
        <a:lstStyle/>
        <a:p>
          <a:endParaRPr lang="en-US"/>
        </a:p>
      </dgm:t>
    </dgm:pt>
    <dgm:pt modelId="{FED7B0EE-2B19-4447-953A-611CFA9CE81B}" type="pres">
      <dgm:prSet presAssocID="{999E5289-2ADD-4BB6-B163-75254DE1CB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786867B-C969-4BCE-A75A-168C0EA3F7FB}" type="pres">
      <dgm:prSet presAssocID="{E1C58546-6138-4777-84D1-65A06E617071}" presName="hierRoot1" presStyleCnt="0">
        <dgm:presLayoutVars>
          <dgm:hierBranch val="init"/>
        </dgm:presLayoutVars>
      </dgm:prSet>
      <dgm:spPr/>
    </dgm:pt>
    <dgm:pt modelId="{740CFADA-0F02-4D90-9D1C-05F64E8FE4EA}" type="pres">
      <dgm:prSet presAssocID="{E1C58546-6138-4777-84D1-65A06E617071}" presName="rootComposite1" presStyleCnt="0"/>
      <dgm:spPr/>
    </dgm:pt>
    <dgm:pt modelId="{E2884D2C-5AC5-45CE-B1F2-089EA4AC9546}" type="pres">
      <dgm:prSet presAssocID="{E1C58546-6138-4777-84D1-65A06E61707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A32F4A-3CCB-480A-926E-CF8C065B878B}" type="pres">
      <dgm:prSet presAssocID="{E1C58546-6138-4777-84D1-65A06E61707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E01A420-F552-4B76-B201-A566D260E9E7}" type="pres">
      <dgm:prSet presAssocID="{E1C58546-6138-4777-84D1-65A06E617071}" presName="hierChild2" presStyleCnt="0"/>
      <dgm:spPr/>
    </dgm:pt>
    <dgm:pt modelId="{B19CDFE6-6544-4300-A2D4-4FCA059C97E2}" type="pres">
      <dgm:prSet presAssocID="{32B47B9D-9AB2-4CE1-9EF8-208B9D365D7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562ECFC3-2351-4A00-945E-49F0860EF907}" type="pres">
      <dgm:prSet presAssocID="{8EDD5C64-315C-4F79-A45B-8ABC16E5EB95}" presName="hierRoot2" presStyleCnt="0">
        <dgm:presLayoutVars>
          <dgm:hierBranch val="init"/>
        </dgm:presLayoutVars>
      </dgm:prSet>
      <dgm:spPr/>
    </dgm:pt>
    <dgm:pt modelId="{20D8C950-9FAA-41DC-BB0A-5B57559E340A}" type="pres">
      <dgm:prSet presAssocID="{8EDD5C64-315C-4F79-A45B-8ABC16E5EB95}" presName="rootComposite" presStyleCnt="0"/>
      <dgm:spPr/>
    </dgm:pt>
    <dgm:pt modelId="{8531218D-5B1A-486F-9E57-CB7A0CEEB98F}" type="pres">
      <dgm:prSet presAssocID="{8EDD5C64-315C-4F79-A45B-8ABC16E5EB9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A604DB-2066-40A3-AEBE-69FAA6877358}" type="pres">
      <dgm:prSet presAssocID="{8EDD5C64-315C-4F79-A45B-8ABC16E5EB95}" presName="rootConnector" presStyleLbl="node2" presStyleIdx="0" presStyleCnt="2"/>
      <dgm:spPr/>
      <dgm:t>
        <a:bodyPr/>
        <a:lstStyle/>
        <a:p>
          <a:endParaRPr lang="en-US"/>
        </a:p>
      </dgm:t>
    </dgm:pt>
    <dgm:pt modelId="{9C956646-B9F4-4965-8683-EB413AF99DFC}" type="pres">
      <dgm:prSet presAssocID="{8EDD5C64-315C-4F79-A45B-8ABC16E5EB95}" presName="hierChild4" presStyleCnt="0"/>
      <dgm:spPr/>
    </dgm:pt>
    <dgm:pt modelId="{E4BC782A-4C91-4A4E-BB2F-7425F38A006D}" type="pres">
      <dgm:prSet presAssocID="{8EDD5C64-315C-4F79-A45B-8ABC16E5EB95}" presName="hierChild5" presStyleCnt="0"/>
      <dgm:spPr/>
    </dgm:pt>
    <dgm:pt modelId="{AC5D66D3-8C51-4B6D-9FC3-4ECDD6BF10AA}" type="pres">
      <dgm:prSet presAssocID="{11E52947-C1BA-4D86-BD7E-F317F6A9031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338953FE-4F89-453F-B5AA-08EF1D6106FF}" type="pres">
      <dgm:prSet presAssocID="{ADD6330D-29C7-48DD-8CC1-1AEA9E542BC8}" presName="hierRoot2" presStyleCnt="0">
        <dgm:presLayoutVars>
          <dgm:hierBranch val="init"/>
        </dgm:presLayoutVars>
      </dgm:prSet>
      <dgm:spPr/>
    </dgm:pt>
    <dgm:pt modelId="{3C4B8E0B-76B3-4A33-83BF-EF334BB4C0CE}" type="pres">
      <dgm:prSet presAssocID="{ADD6330D-29C7-48DD-8CC1-1AEA9E542BC8}" presName="rootComposite" presStyleCnt="0"/>
      <dgm:spPr/>
    </dgm:pt>
    <dgm:pt modelId="{0D2902EC-ABD8-47B3-8A0B-9744DBA757F9}" type="pres">
      <dgm:prSet presAssocID="{ADD6330D-29C7-48DD-8CC1-1AEA9E542BC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BF0578-371C-4C62-BE04-94EB0B7B05B0}" type="pres">
      <dgm:prSet presAssocID="{ADD6330D-29C7-48DD-8CC1-1AEA9E542BC8}" presName="rootConnector" presStyleLbl="node2" presStyleIdx="1" presStyleCnt="2"/>
      <dgm:spPr/>
      <dgm:t>
        <a:bodyPr/>
        <a:lstStyle/>
        <a:p>
          <a:endParaRPr lang="en-US"/>
        </a:p>
      </dgm:t>
    </dgm:pt>
    <dgm:pt modelId="{19577DAF-0454-4841-A8BF-5EA08111ABE8}" type="pres">
      <dgm:prSet presAssocID="{ADD6330D-29C7-48DD-8CC1-1AEA9E542BC8}" presName="hierChild4" presStyleCnt="0"/>
      <dgm:spPr/>
    </dgm:pt>
    <dgm:pt modelId="{4C3C3363-DF77-4579-8E47-0E9E9DA6F61E}" type="pres">
      <dgm:prSet presAssocID="{ADD6330D-29C7-48DD-8CC1-1AEA9E542BC8}" presName="hierChild5" presStyleCnt="0"/>
      <dgm:spPr/>
    </dgm:pt>
    <dgm:pt modelId="{3B0FFD63-9E9C-4433-AFCE-3DB623A4FCF0}" type="pres">
      <dgm:prSet presAssocID="{E1C58546-6138-4777-84D1-65A06E617071}" presName="hierChild3" presStyleCnt="0"/>
      <dgm:spPr/>
    </dgm:pt>
  </dgm:ptLst>
  <dgm:cxnLst>
    <dgm:cxn modelId="{6505A19C-917E-41AB-9DE0-4D55C6B4BA6D}" srcId="{999E5289-2ADD-4BB6-B163-75254DE1CB5F}" destId="{E1C58546-6138-4777-84D1-65A06E617071}" srcOrd="0" destOrd="0" parTransId="{9AD5E39F-5BC4-40F0-A7AA-F310C5C49186}" sibTransId="{E5070873-1B32-4392-BBCE-92BC6F3464A5}"/>
    <dgm:cxn modelId="{77BF0E47-5DDF-4292-839D-CF181655ED68}" type="presOf" srcId="{E1C58546-6138-4777-84D1-65A06E617071}" destId="{E2884D2C-5AC5-45CE-B1F2-089EA4AC9546}" srcOrd="0" destOrd="0" presId="urn:microsoft.com/office/officeart/2005/8/layout/orgChart1"/>
    <dgm:cxn modelId="{D31D1FE4-1D03-46EF-ACE0-04E506B72E63}" type="presOf" srcId="{E1C58546-6138-4777-84D1-65A06E617071}" destId="{89A32F4A-3CCB-480A-926E-CF8C065B878B}" srcOrd="1" destOrd="0" presId="urn:microsoft.com/office/officeart/2005/8/layout/orgChart1"/>
    <dgm:cxn modelId="{F8738C46-669C-4043-8F05-B3BB32EE8B11}" type="presOf" srcId="{ADD6330D-29C7-48DD-8CC1-1AEA9E542BC8}" destId="{9CBF0578-371C-4C62-BE04-94EB0B7B05B0}" srcOrd="1" destOrd="0" presId="urn:microsoft.com/office/officeart/2005/8/layout/orgChart1"/>
    <dgm:cxn modelId="{6E3168D6-53DA-422C-9B25-2A14580034F6}" type="presOf" srcId="{8EDD5C64-315C-4F79-A45B-8ABC16E5EB95}" destId="{BDA604DB-2066-40A3-AEBE-69FAA6877358}" srcOrd="1" destOrd="0" presId="urn:microsoft.com/office/officeart/2005/8/layout/orgChart1"/>
    <dgm:cxn modelId="{B8240887-7B1C-4790-ACC4-C0E629588467}" type="presOf" srcId="{999E5289-2ADD-4BB6-B163-75254DE1CB5F}" destId="{FED7B0EE-2B19-4447-953A-611CFA9CE81B}" srcOrd="0" destOrd="0" presId="urn:microsoft.com/office/officeart/2005/8/layout/orgChart1"/>
    <dgm:cxn modelId="{F4C70299-8044-41E4-A9A9-145BD7315DF7}" srcId="{E1C58546-6138-4777-84D1-65A06E617071}" destId="{8EDD5C64-315C-4F79-A45B-8ABC16E5EB95}" srcOrd="0" destOrd="0" parTransId="{32B47B9D-9AB2-4CE1-9EF8-208B9D365D7F}" sibTransId="{08D000C1-A880-4474-B249-5967A76E648E}"/>
    <dgm:cxn modelId="{2FB4EAC7-BDBC-451C-817F-1DD7D125C8EB}" srcId="{E1C58546-6138-4777-84D1-65A06E617071}" destId="{ADD6330D-29C7-48DD-8CC1-1AEA9E542BC8}" srcOrd="1" destOrd="0" parTransId="{11E52947-C1BA-4D86-BD7E-F317F6A9031F}" sibTransId="{F0B63280-0B95-4C30-B706-4DDA19872C11}"/>
    <dgm:cxn modelId="{91D2AC53-8154-4ABE-A48C-0E7C4EFC1EE7}" type="presOf" srcId="{32B47B9D-9AB2-4CE1-9EF8-208B9D365D7F}" destId="{B19CDFE6-6544-4300-A2D4-4FCA059C97E2}" srcOrd="0" destOrd="0" presId="urn:microsoft.com/office/officeart/2005/8/layout/orgChart1"/>
    <dgm:cxn modelId="{86C277FA-A06B-4A31-BD1C-C19DDE0D9478}" type="presOf" srcId="{8EDD5C64-315C-4F79-A45B-8ABC16E5EB95}" destId="{8531218D-5B1A-486F-9E57-CB7A0CEEB98F}" srcOrd="0" destOrd="0" presId="urn:microsoft.com/office/officeart/2005/8/layout/orgChart1"/>
    <dgm:cxn modelId="{E726A6B2-3603-4ADB-8B1E-0278B50F3BC6}" type="presOf" srcId="{ADD6330D-29C7-48DD-8CC1-1AEA9E542BC8}" destId="{0D2902EC-ABD8-47B3-8A0B-9744DBA757F9}" srcOrd="0" destOrd="0" presId="urn:microsoft.com/office/officeart/2005/8/layout/orgChart1"/>
    <dgm:cxn modelId="{9AC18982-019D-4D85-BDCC-705225E6D1A8}" type="presOf" srcId="{11E52947-C1BA-4D86-BD7E-F317F6A9031F}" destId="{AC5D66D3-8C51-4B6D-9FC3-4ECDD6BF10AA}" srcOrd="0" destOrd="0" presId="urn:microsoft.com/office/officeart/2005/8/layout/orgChart1"/>
    <dgm:cxn modelId="{ECED458F-CABF-4C6A-836C-D998B2B1B462}" type="presParOf" srcId="{FED7B0EE-2B19-4447-953A-611CFA9CE81B}" destId="{6786867B-C969-4BCE-A75A-168C0EA3F7FB}" srcOrd="0" destOrd="0" presId="urn:microsoft.com/office/officeart/2005/8/layout/orgChart1"/>
    <dgm:cxn modelId="{F0580840-9907-44E6-857A-9C9E3A42659B}" type="presParOf" srcId="{6786867B-C969-4BCE-A75A-168C0EA3F7FB}" destId="{740CFADA-0F02-4D90-9D1C-05F64E8FE4EA}" srcOrd="0" destOrd="0" presId="urn:microsoft.com/office/officeart/2005/8/layout/orgChart1"/>
    <dgm:cxn modelId="{4462E727-8E11-4B8F-BFC5-D6C81FBECE3A}" type="presParOf" srcId="{740CFADA-0F02-4D90-9D1C-05F64E8FE4EA}" destId="{E2884D2C-5AC5-45CE-B1F2-089EA4AC9546}" srcOrd="0" destOrd="0" presId="urn:microsoft.com/office/officeart/2005/8/layout/orgChart1"/>
    <dgm:cxn modelId="{6B25332D-6E1B-4518-B859-A7F78608A0F7}" type="presParOf" srcId="{740CFADA-0F02-4D90-9D1C-05F64E8FE4EA}" destId="{89A32F4A-3CCB-480A-926E-CF8C065B878B}" srcOrd="1" destOrd="0" presId="urn:microsoft.com/office/officeart/2005/8/layout/orgChart1"/>
    <dgm:cxn modelId="{33FC69EB-C82A-48C1-8CEA-D4008164FE0C}" type="presParOf" srcId="{6786867B-C969-4BCE-A75A-168C0EA3F7FB}" destId="{EE01A420-F552-4B76-B201-A566D260E9E7}" srcOrd="1" destOrd="0" presId="urn:microsoft.com/office/officeart/2005/8/layout/orgChart1"/>
    <dgm:cxn modelId="{18D094A1-768D-42AF-AD04-FFC151D7482C}" type="presParOf" srcId="{EE01A420-F552-4B76-B201-A566D260E9E7}" destId="{B19CDFE6-6544-4300-A2D4-4FCA059C97E2}" srcOrd="0" destOrd="0" presId="urn:microsoft.com/office/officeart/2005/8/layout/orgChart1"/>
    <dgm:cxn modelId="{6049CB57-294B-4129-8BC3-112F31D6E082}" type="presParOf" srcId="{EE01A420-F552-4B76-B201-A566D260E9E7}" destId="{562ECFC3-2351-4A00-945E-49F0860EF907}" srcOrd="1" destOrd="0" presId="urn:microsoft.com/office/officeart/2005/8/layout/orgChart1"/>
    <dgm:cxn modelId="{FE35BE2F-4AE5-4434-9012-D80704C6BA04}" type="presParOf" srcId="{562ECFC3-2351-4A00-945E-49F0860EF907}" destId="{20D8C950-9FAA-41DC-BB0A-5B57559E340A}" srcOrd="0" destOrd="0" presId="urn:microsoft.com/office/officeart/2005/8/layout/orgChart1"/>
    <dgm:cxn modelId="{9EC88DC8-8AD0-4770-A38E-7F9D4AF6427A}" type="presParOf" srcId="{20D8C950-9FAA-41DC-BB0A-5B57559E340A}" destId="{8531218D-5B1A-486F-9E57-CB7A0CEEB98F}" srcOrd="0" destOrd="0" presId="urn:microsoft.com/office/officeart/2005/8/layout/orgChart1"/>
    <dgm:cxn modelId="{B928085F-2B50-4F2B-96D3-BAFD2669A7E7}" type="presParOf" srcId="{20D8C950-9FAA-41DC-BB0A-5B57559E340A}" destId="{BDA604DB-2066-40A3-AEBE-69FAA6877358}" srcOrd="1" destOrd="0" presId="urn:microsoft.com/office/officeart/2005/8/layout/orgChart1"/>
    <dgm:cxn modelId="{B01CB420-81D7-47C5-81CE-ED39F6B4499B}" type="presParOf" srcId="{562ECFC3-2351-4A00-945E-49F0860EF907}" destId="{9C956646-B9F4-4965-8683-EB413AF99DFC}" srcOrd="1" destOrd="0" presId="urn:microsoft.com/office/officeart/2005/8/layout/orgChart1"/>
    <dgm:cxn modelId="{27B8DFA8-A2C4-4888-A872-0E026721E68B}" type="presParOf" srcId="{562ECFC3-2351-4A00-945E-49F0860EF907}" destId="{E4BC782A-4C91-4A4E-BB2F-7425F38A006D}" srcOrd="2" destOrd="0" presId="urn:microsoft.com/office/officeart/2005/8/layout/orgChart1"/>
    <dgm:cxn modelId="{D1B97050-D4C3-404F-A88E-494328B93879}" type="presParOf" srcId="{EE01A420-F552-4B76-B201-A566D260E9E7}" destId="{AC5D66D3-8C51-4B6D-9FC3-4ECDD6BF10AA}" srcOrd="2" destOrd="0" presId="urn:microsoft.com/office/officeart/2005/8/layout/orgChart1"/>
    <dgm:cxn modelId="{B0722325-BC54-4928-AD6E-CB939BA79BF2}" type="presParOf" srcId="{EE01A420-F552-4B76-B201-A566D260E9E7}" destId="{338953FE-4F89-453F-B5AA-08EF1D6106FF}" srcOrd="3" destOrd="0" presId="urn:microsoft.com/office/officeart/2005/8/layout/orgChart1"/>
    <dgm:cxn modelId="{566FD58A-B360-4D76-B060-1F40A04FCD6F}" type="presParOf" srcId="{338953FE-4F89-453F-B5AA-08EF1D6106FF}" destId="{3C4B8E0B-76B3-4A33-83BF-EF334BB4C0CE}" srcOrd="0" destOrd="0" presId="urn:microsoft.com/office/officeart/2005/8/layout/orgChart1"/>
    <dgm:cxn modelId="{9B6B4057-8FD4-4F1B-A6F9-D8F218A20FEB}" type="presParOf" srcId="{3C4B8E0B-76B3-4A33-83BF-EF334BB4C0CE}" destId="{0D2902EC-ABD8-47B3-8A0B-9744DBA757F9}" srcOrd="0" destOrd="0" presId="urn:microsoft.com/office/officeart/2005/8/layout/orgChart1"/>
    <dgm:cxn modelId="{5F64014F-8E42-41E6-9394-E65777B32EE1}" type="presParOf" srcId="{3C4B8E0B-76B3-4A33-83BF-EF334BB4C0CE}" destId="{9CBF0578-371C-4C62-BE04-94EB0B7B05B0}" srcOrd="1" destOrd="0" presId="urn:microsoft.com/office/officeart/2005/8/layout/orgChart1"/>
    <dgm:cxn modelId="{780D2A09-0A99-413F-97E0-6F94AB3EFBAA}" type="presParOf" srcId="{338953FE-4F89-453F-B5AA-08EF1D6106FF}" destId="{19577DAF-0454-4841-A8BF-5EA08111ABE8}" srcOrd="1" destOrd="0" presId="urn:microsoft.com/office/officeart/2005/8/layout/orgChart1"/>
    <dgm:cxn modelId="{519FB0E4-145A-43A8-8D09-4F4989643ADD}" type="presParOf" srcId="{338953FE-4F89-453F-B5AA-08EF1D6106FF}" destId="{4C3C3363-DF77-4579-8E47-0E9E9DA6F61E}" srcOrd="2" destOrd="0" presId="urn:microsoft.com/office/officeart/2005/8/layout/orgChart1"/>
    <dgm:cxn modelId="{DEE35800-7781-4F6F-B375-E835D0B793A3}" type="presParOf" srcId="{6786867B-C969-4BCE-A75A-168C0EA3F7FB}" destId="{3B0FFD63-9E9C-4433-AFCE-3DB623A4FC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768E16-5E20-490C-B79F-01AF6561485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2C0534E-779B-47E6-9D7A-EF7E45D29220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Size range</a:t>
          </a:r>
          <a:endParaRPr lang="en-US" dirty="0">
            <a:latin typeface="Algerian" pitchFamily="82" charset="0"/>
          </a:endParaRPr>
        </a:p>
      </dgm:t>
    </dgm:pt>
    <dgm:pt modelId="{E9A2ED57-F895-4FEC-B91E-F993EA67D5D9}" type="parTrans" cxnId="{B540FB06-6A1E-47A0-8659-0C2C53C8F08E}">
      <dgm:prSet/>
      <dgm:spPr/>
      <dgm:t>
        <a:bodyPr/>
        <a:lstStyle/>
        <a:p>
          <a:endParaRPr lang="en-US"/>
        </a:p>
      </dgm:t>
    </dgm:pt>
    <dgm:pt modelId="{FFEF6291-6424-4F52-A493-40812D50AEAE}" type="sibTrans" cxnId="{B540FB06-6A1E-47A0-8659-0C2C53C8F08E}">
      <dgm:prSet/>
      <dgm:spPr/>
      <dgm:t>
        <a:bodyPr/>
        <a:lstStyle/>
        <a:p>
          <a:endParaRPr lang="en-US"/>
        </a:p>
      </dgm:t>
    </dgm:pt>
    <dgm:pt modelId="{D9225EDB-B29F-44E4-8D00-E3F0B1AB5887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particle size distribution</a:t>
          </a:r>
          <a:endParaRPr lang="en-US" dirty="0">
            <a:latin typeface="Algerian" pitchFamily="82" charset="0"/>
          </a:endParaRPr>
        </a:p>
      </dgm:t>
    </dgm:pt>
    <dgm:pt modelId="{ED2DB67E-B974-4199-A5AD-F0A259AD394E}" type="parTrans" cxnId="{050FD5A8-72A4-47AC-9AAC-D3BFB99A3F19}">
      <dgm:prSet/>
      <dgm:spPr/>
      <dgm:t>
        <a:bodyPr/>
        <a:lstStyle/>
        <a:p>
          <a:endParaRPr lang="en-US"/>
        </a:p>
      </dgm:t>
    </dgm:pt>
    <dgm:pt modelId="{6E54F596-69F9-42BC-9430-BF7AE0C7B7A6}" type="sibTrans" cxnId="{050FD5A8-72A4-47AC-9AAC-D3BFB99A3F19}">
      <dgm:prSet/>
      <dgm:spPr/>
      <dgm:t>
        <a:bodyPr/>
        <a:lstStyle/>
        <a:p>
          <a:endParaRPr lang="en-US"/>
        </a:p>
      </dgm:t>
    </dgm:pt>
    <dgm:pt modelId="{7D0C9478-74A0-43A2-B9DB-C80E50E5E453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shape </a:t>
          </a:r>
          <a:endParaRPr lang="en-US" dirty="0">
            <a:latin typeface="Algerian" pitchFamily="82" charset="0"/>
          </a:endParaRPr>
        </a:p>
      </dgm:t>
    </dgm:pt>
    <dgm:pt modelId="{476E9436-67AF-44A9-9D20-3BCB4D67CFF1}" type="parTrans" cxnId="{C49981AB-1067-46B2-9883-9F93B6C744A3}">
      <dgm:prSet/>
      <dgm:spPr/>
      <dgm:t>
        <a:bodyPr/>
        <a:lstStyle/>
        <a:p>
          <a:endParaRPr lang="en-US"/>
        </a:p>
      </dgm:t>
    </dgm:pt>
    <dgm:pt modelId="{10C32AED-6978-4B1C-8920-8048747FC002}" type="sibTrans" cxnId="{C49981AB-1067-46B2-9883-9F93B6C744A3}">
      <dgm:prSet/>
      <dgm:spPr/>
      <dgm:t>
        <a:bodyPr/>
        <a:lstStyle/>
        <a:p>
          <a:endParaRPr lang="en-US"/>
        </a:p>
      </dgm:t>
    </dgm:pt>
    <dgm:pt modelId="{BCA006C1-D6B5-48B0-B6C4-B0E996211D1E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moisture content </a:t>
          </a:r>
          <a:endParaRPr lang="en-US" dirty="0">
            <a:latin typeface="Algerian" pitchFamily="82" charset="0"/>
          </a:endParaRPr>
        </a:p>
      </dgm:t>
    </dgm:pt>
    <dgm:pt modelId="{7D45C0EF-BBD7-43E1-9860-213AE9841AC3}" type="parTrans" cxnId="{7C628545-8C0F-4FDE-B34A-3DEA12ECF0E4}">
      <dgm:prSet/>
      <dgm:spPr/>
      <dgm:t>
        <a:bodyPr/>
        <a:lstStyle/>
        <a:p>
          <a:endParaRPr lang="en-US"/>
        </a:p>
      </dgm:t>
    </dgm:pt>
    <dgm:pt modelId="{CCFBE13F-F69D-481D-8DFB-4F2580A942C1}" type="sibTrans" cxnId="{7C628545-8C0F-4FDE-B34A-3DEA12ECF0E4}">
      <dgm:prSet/>
      <dgm:spPr/>
      <dgm:t>
        <a:bodyPr/>
        <a:lstStyle/>
        <a:p>
          <a:endParaRPr lang="en-US"/>
        </a:p>
      </dgm:t>
    </dgm:pt>
    <dgm:pt modelId="{6062F7A2-5AA9-4B9E-A779-5F50A5AB3F56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physical and chemical properties of materials</a:t>
          </a:r>
          <a:endParaRPr lang="en-US" dirty="0">
            <a:latin typeface="Algerian" pitchFamily="82" charset="0"/>
          </a:endParaRPr>
        </a:p>
      </dgm:t>
    </dgm:pt>
    <dgm:pt modelId="{83EECF18-438F-4DAF-9D43-4BBC38DEC243}" type="parTrans" cxnId="{4E131AFD-9B27-4F74-B574-55B71E8665D7}">
      <dgm:prSet/>
      <dgm:spPr/>
      <dgm:t>
        <a:bodyPr/>
        <a:lstStyle/>
        <a:p>
          <a:endParaRPr lang="en-US"/>
        </a:p>
      </dgm:t>
    </dgm:pt>
    <dgm:pt modelId="{135051E0-162A-44B9-8110-C0E0BABFA7D1}" type="sibTrans" cxnId="{4E131AFD-9B27-4F74-B574-55B71E8665D7}">
      <dgm:prSet/>
      <dgm:spPr/>
      <dgm:t>
        <a:bodyPr/>
        <a:lstStyle/>
        <a:p>
          <a:endParaRPr lang="en-US"/>
        </a:p>
      </dgm:t>
    </dgm:pt>
    <dgm:pt modelId="{0E799964-66A6-451F-B3D4-6A40D621DF54}" type="pres">
      <dgm:prSet presAssocID="{69768E16-5E20-490C-B79F-01AF656148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179B2B-87D5-4CC1-A91C-CAC92D9AC56D}" type="pres">
      <dgm:prSet presAssocID="{C2C0534E-779B-47E6-9D7A-EF7E45D29220}" presName="circle1" presStyleLbl="node1" presStyleIdx="0" presStyleCnt="5"/>
      <dgm:spPr/>
    </dgm:pt>
    <dgm:pt modelId="{931BD047-0E0D-4D86-892F-9BA5289A9E16}" type="pres">
      <dgm:prSet presAssocID="{C2C0534E-779B-47E6-9D7A-EF7E45D29220}" presName="space" presStyleCnt="0"/>
      <dgm:spPr/>
    </dgm:pt>
    <dgm:pt modelId="{D4F6AE0F-828E-43DD-8D35-6F08ECDCE4A3}" type="pres">
      <dgm:prSet presAssocID="{C2C0534E-779B-47E6-9D7A-EF7E45D29220}" presName="rect1" presStyleLbl="alignAcc1" presStyleIdx="0" presStyleCnt="5"/>
      <dgm:spPr/>
      <dgm:t>
        <a:bodyPr/>
        <a:lstStyle/>
        <a:p>
          <a:endParaRPr lang="en-US"/>
        </a:p>
      </dgm:t>
    </dgm:pt>
    <dgm:pt modelId="{3E9B6E89-CBF5-468B-9EFB-02DD3C7CAD0A}" type="pres">
      <dgm:prSet presAssocID="{D9225EDB-B29F-44E4-8D00-E3F0B1AB5887}" presName="vertSpace2" presStyleLbl="node1" presStyleIdx="0" presStyleCnt="5"/>
      <dgm:spPr/>
    </dgm:pt>
    <dgm:pt modelId="{5453062B-BA95-491E-BAEB-E41F70005187}" type="pres">
      <dgm:prSet presAssocID="{D9225EDB-B29F-44E4-8D00-E3F0B1AB5887}" presName="circle2" presStyleLbl="node1" presStyleIdx="1" presStyleCnt="5"/>
      <dgm:spPr/>
    </dgm:pt>
    <dgm:pt modelId="{194BF7E7-1495-4DA4-8E1F-2332BBE1D401}" type="pres">
      <dgm:prSet presAssocID="{D9225EDB-B29F-44E4-8D00-E3F0B1AB5887}" presName="rect2" presStyleLbl="alignAcc1" presStyleIdx="1" presStyleCnt="5"/>
      <dgm:spPr/>
      <dgm:t>
        <a:bodyPr/>
        <a:lstStyle/>
        <a:p>
          <a:endParaRPr lang="en-US"/>
        </a:p>
      </dgm:t>
    </dgm:pt>
    <dgm:pt modelId="{600B3BAC-8995-4212-B1B4-331B255740A6}" type="pres">
      <dgm:prSet presAssocID="{7D0C9478-74A0-43A2-B9DB-C80E50E5E453}" presName="vertSpace3" presStyleLbl="node1" presStyleIdx="1" presStyleCnt="5"/>
      <dgm:spPr/>
    </dgm:pt>
    <dgm:pt modelId="{3E5F8339-D2AF-443A-B5ED-2E65A3F0E955}" type="pres">
      <dgm:prSet presAssocID="{7D0C9478-74A0-43A2-B9DB-C80E50E5E453}" presName="circle3" presStyleLbl="node1" presStyleIdx="2" presStyleCnt="5"/>
      <dgm:spPr/>
    </dgm:pt>
    <dgm:pt modelId="{C14128AA-74E8-4949-AA40-03BC1451D16A}" type="pres">
      <dgm:prSet presAssocID="{7D0C9478-74A0-43A2-B9DB-C80E50E5E453}" presName="rect3" presStyleLbl="alignAcc1" presStyleIdx="2" presStyleCnt="5"/>
      <dgm:spPr/>
      <dgm:t>
        <a:bodyPr/>
        <a:lstStyle/>
        <a:p>
          <a:endParaRPr lang="en-US"/>
        </a:p>
      </dgm:t>
    </dgm:pt>
    <dgm:pt modelId="{0A396AA2-E99A-469C-8DA6-D200C7EC5C22}" type="pres">
      <dgm:prSet presAssocID="{BCA006C1-D6B5-48B0-B6C4-B0E996211D1E}" presName="vertSpace4" presStyleLbl="node1" presStyleIdx="2" presStyleCnt="5"/>
      <dgm:spPr/>
    </dgm:pt>
    <dgm:pt modelId="{B7E23232-F28F-4787-BCA8-5B847D801990}" type="pres">
      <dgm:prSet presAssocID="{BCA006C1-D6B5-48B0-B6C4-B0E996211D1E}" presName="circle4" presStyleLbl="node1" presStyleIdx="3" presStyleCnt="5"/>
      <dgm:spPr/>
    </dgm:pt>
    <dgm:pt modelId="{A8AACC3B-444B-4E2F-808E-23EE7ADB7D1F}" type="pres">
      <dgm:prSet presAssocID="{BCA006C1-D6B5-48B0-B6C4-B0E996211D1E}" presName="rect4" presStyleLbl="alignAcc1" presStyleIdx="3" presStyleCnt="5"/>
      <dgm:spPr/>
      <dgm:t>
        <a:bodyPr/>
        <a:lstStyle/>
        <a:p>
          <a:endParaRPr lang="en-US"/>
        </a:p>
      </dgm:t>
    </dgm:pt>
    <dgm:pt modelId="{073AA698-E400-4240-AA2A-0508DBED7032}" type="pres">
      <dgm:prSet presAssocID="{6062F7A2-5AA9-4B9E-A779-5F50A5AB3F56}" presName="vertSpace5" presStyleLbl="node1" presStyleIdx="3" presStyleCnt="5"/>
      <dgm:spPr/>
    </dgm:pt>
    <dgm:pt modelId="{2B15464E-A5D8-4328-BE14-61F3A2A803B8}" type="pres">
      <dgm:prSet presAssocID="{6062F7A2-5AA9-4B9E-A779-5F50A5AB3F56}" presName="circle5" presStyleLbl="node1" presStyleIdx="4" presStyleCnt="5"/>
      <dgm:spPr/>
    </dgm:pt>
    <dgm:pt modelId="{2C961D95-2636-448D-922B-0297054C8BEF}" type="pres">
      <dgm:prSet presAssocID="{6062F7A2-5AA9-4B9E-A779-5F50A5AB3F56}" presName="rect5" presStyleLbl="alignAcc1" presStyleIdx="4" presStyleCnt="5"/>
      <dgm:spPr/>
      <dgm:t>
        <a:bodyPr/>
        <a:lstStyle/>
        <a:p>
          <a:endParaRPr lang="en-US"/>
        </a:p>
      </dgm:t>
    </dgm:pt>
    <dgm:pt modelId="{68224486-00C1-4B1A-8F8D-99368A513B20}" type="pres">
      <dgm:prSet presAssocID="{C2C0534E-779B-47E6-9D7A-EF7E45D29220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A9B96-D690-45D2-A0D9-2297E0D04E58}" type="pres">
      <dgm:prSet presAssocID="{D9225EDB-B29F-44E4-8D00-E3F0B1AB5887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2AD95-4013-4EED-93E1-E55B53B87391}" type="pres">
      <dgm:prSet presAssocID="{7D0C9478-74A0-43A2-B9DB-C80E50E5E453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B0D8FC-08A1-4E10-AD60-95664D69D54A}" type="pres">
      <dgm:prSet presAssocID="{BCA006C1-D6B5-48B0-B6C4-B0E996211D1E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55D7E-D010-4A1A-B127-144F41E36EC2}" type="pres">
      <dgm:prSet presAssocID="{6062F7A2-5AA9-4B9E-A779-5F50A5AB3F5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066DE4-D6A3-443D-BBCE-D85EA67C7D70}" type="presOf" srcId="{BCA006C1-D6B5-48B0-B6C4-B0E996211D1E}" destId="{A8AACC3B-444B-4E2F-808E-23EE7ADB7D1F}" srcOrd="0" destOrd="0" presId="urn:microsoft.com/office/officeart/2005/8/layout/target3"/>
    <dgm:cxn modelId="{5D1643A0-EE5D-4DE4-9F8F-6E68F6826A93}" type="presOf" srcId="{6062F7A2-5AA9-4B9E-A779-5F50A5AB3F56}" destId="{50555D7E-D010-4A1A-B127-144F41E36EC2}" srcOrd="1" destOrd="0" presId="urn:microsoft.com/office/officeart/2005/8/layout/target3"/>
    <dgm:cxn modelId="{16BCD8D7-E22D-4947-9CA3-F4015036E056}" type="presOf" srcId="{7D0C9478-74A0-43A2-B9DB-C80E50E5E453}" destId="{C14128AA-74E8-4949-AA40-03BC1451D16A}" srcOrd="0" destOrd="0" presId="urn:microsoft.com/office/officeart/2005/8/layout/target3"/>
    <dgm:cxn modelId="{618FD226-C879-4331-9712-2CFD06520450}" type="presOf" srcId="{C2C0534E-779B-47E6-9D7A-EF7E45D29220}" destId="{D4F6AE0F-828E-43DD-8D35-6F08ECDCE4A3}" srcOrd="0" destOrd="0" presId="urn:microsoft.com/office/officeart/2005/8/layout/target3"/>
    <dgm:cxn modelId="{91E7D577-707B-4AF5-8180-2F615FF02387}" type="presOf" srcId="{C2C0534E-779B-47E6-9D7A-EF7E45D29220}" destId="{68224486-00C1-4B1A-8F8D-99368A513B20}" srcOrd="1" destOrd="0" presId="urn:microsoft.com/office/officeart/2005/8/layout/target3"/>
    <dgm:cxn modelId="{7C628545-8C0F-4FDE-B34A-3DEA12ECF0E4}" srcId="{69768E16-5E20-490C-B79F-01AF6561485A}" destId="{BCA006C1-D6B5-48B0-B6C4-B0E996211D1E}" srcOrd="3" destOrd="0" parTransId="{7D45C0EF-BBD7-43E1-9860-213AE9841AC3}" sibTransId="{CCFBE13F-F69D-481D-8DFB-4F2580A942C1}"/>
    <dgm:cxn modelId="{050FD5A8-72A4-47AC-9AAC-D3BFB99A3F19}" srcId="{69768E16-5E20-490C-B79F-01AF6561485A}" destId="{D9225EDB-B29F-44E4-8D00-E3F0B1AB5887}" srcOrd="1" destOrd="0" parTransId="{ED2DB67E-B974-4199-A5AD-F0A259AD394E}" sibTransId="{6E54F596-69F9-42BC-9430-BF7AE0C7B7A6}"/>
    <dgm:cxn modelId="{2C0D258D-F3D3-427F-8F84-F502CBBBD057}" type="presOf" srcId="{D9225EDB-B29F-44E4-8D00-E3F0B1AB5887}" destId="{8E7A9B96-D690-45D2-A0D9-2297E0D04E58}" srcOrd="1" destOrd="0" presId="urn:microsoft.com/office/officeart/2005/8/layout/target3"/>
    <dgm:cxn modelId="{00379032-D0A0-4E8E-8ABA-7F61ABC0EBEC}" type="presOf" srcId="{7D0C9478-74A0-43A2-B9DB-C80E50E5E453}" destId="{A572AD95-4013-4EED-93E1-E55B53B87391}" srcOrd="1" destOrd="0" presId="urn:microsoft.com/office/officeart/2005/8/layout/target3"/>
    <dgm:cxn modelId="{3E134DAB-05D3-40E6-A9F0-76C6683708A7}" type="presOf" srcId="{BCA006C1-D6B5-48B0-B6C4-B0E996211D1E}" destId="{79B0D8FC-08A1-4E10-AD60-95664D69D54A}" srcOrd="1" destOrd="0" presId="urn:microsoft.com/office/officeart/2005/8/layout/target3"/>
    <dgm:cxn modelId="{EF963E31-F34D-4DB7-8AC8-4F8D47D8BE2C}" type="presOf" srcId="{69768E16-5E20-490C-B79F-01AF6561485A}" destId="{0E799964-66A6-451F-B3D4-6A40D621DF54}" srcOrd="0" destOrd="0" presId="urn:microsoft.com/office/officeart/2005/8/layout/target3"/>
    <dgm:cxn modelId="{B540FB06-6A1E-47A0-8659-0C2C53C8F08E}" srcId="{69768E16-5E20-490C-B79F-01AF6561485A}" destId="{C2C0534E-779B-47E6-9D7A-EF7E45D29220}" srcOrd="0" destOrd="0" parTransId="{E9A2ED57-F895-4FEC-B91E-F993EA67D5D9}" sibTransId="{FFEF6291-6424-4F52-A493-40812D50AEAE}"/>
    <dgm:cxn modelId="{C49981AB-1067-46B2-9883-9F93B6C744A3}" srcId="{69768E16-5E20-490C-B79F-01AF6561485A}" destId="{7D0C9478-74A0-43A2-B9DB-C80E50E5E453}" srcOrd="2" destOrd="0" parTransId="{476E9436-67AF-44A9-9D20-3BCB4D67CFF1}" sibTransId="{10C32AED-6978-4B1C-8920-8048747FC002}"/>
    <dgm:cxn modelId="{F0D7520B-8071-4F4A-8A24-EDA977A21E2D}" type="presOf" srcId="{6062F7A2-5AA9-4B9E-A779-5F50A5AB3F56}" destId="{2C961D95-2636-448D-922B-0297054C8BEF}" srcOrd="0" destOrd="0" presId="urn:microsoft.com/office/officeart/2005/8/layout/target3"/>
    <dgm:cxn modelId="{C6EDDA4A-1863-4832-887E-F4572232FB86}" type="presOf" srcId="{D9225EDB-B29F-44E4-8D00-E3F0B1AB5887}" destId="{194BF7E7-1495-4DA4-8E1F-2332BBE1D401}" srcOrd="0" destOrd="0" presId="urn:microsoft.com/office/officeart/2005/8/layout/target3"/>
    <dgm:cxn modelId="{4E131AFD-9B27-4F74-B574-55B71E8665D7}" srcId="{69768E16-5E20-490C-B79F-01AF6561485A}" destId="{6062F7A2-5AA9-4B9E-A779-5F50A5AB3F56}" srcOrd="4" destOrd="0" parTransId="{83EECF18-438F-4DAF-9D43-4BBC38DEC243}" sibTransId="{135051E0-162A-44B9-8110-C0E0BABFA7D1}"/>
    <dgm:cxn modelId="{74D167C1-F092-4AD1-B021-37EB57C4FB97}" type="presParOf" srcId="{0E799964-66A6-451F-B3D4-6A40D621DF54}" destId="{9E179B2B-87D5-4CC1-A91C-CAC92D9AC56D}" srcOrd="0" destOrd="0" presId="urn:microsoft.com/office/officeart/2005/8/layout/target3"/>
    <dgm:cxn modelId="{A007BF16-C964-4FD2-B280-93777398A77B}" type="presParOf" srcId="{0E799964-66A6-451F-B3D4-6A40D621DF54}" destId="{931BD047-0E0D-4D86-892F-9BA5289A9E16}" srcOrd="1" destOrd="0" presId="urn:microsoft.com/office/officeart/2005/8/layout/target3"/>
    <dgm:cxn modelId="{ABFE21BE-B694-4F67-B227-AB1C6774B23B}" type="presParOf" srcId="{0E799964-66A6-451F-B3D4-6A40D621DF54}" destId="{D4F6AE0F-828E-43DD-8D35-6F08ECDCE4A3}" srcOrd="2" destOrd="0" presId="urn:microsoft.com/office/officeart/2005/8/layout/target3"/>
    <dgm:cxn modelId="{4DD90946-6070-476F-9D17-BD38243F598A}" type="presParOf" srcId="{0E799964-66A6-451F-B3D4-6A40D621DF54}" destId="{3E9B6E89-CBF5-468B-9EFB-02DD3C7CAD0A}" srcOrd="3" destOrd="0" presId="urn:microsoft.com/office/officeart/2005/8/layout/target3"/>
    <dgm:cxn modelId="{960EC488-E454-4E70-A621-9D757A61E04C}" type="presParOf" srcId="{0E799964-66A6-451F-B3D4-6A40D621DF54}" destId="{5453062B-BA95-491E-BAEB-E41F70005187}" srcOrd="4" destOrd="0" presId="urn:microsoft.com/office/officeart/2005/8/layout/target3"/>
    <dgm:cxn modelId="{E14990E3-6BEE-4806-A50A-BB1C116386AD}" type="presParOf" srcId="{0E799964-66A6-451F-B3D4-6A40D621DF54}" destId="{194BF7E7-1495-4DA4-8E1F-2332BBE1D401}" srcOrd="5" destOrd="0" presId="urn:microsoft.com/office/officeart/2005/8/layout/target3"/>
    <dgm:cxn modelId="{BC95E500-3348-443C-AEE0-607A603A4967}" type="presParOf" srcId="{0E799964-66A6-451F-B3D4-6A40D621DF54}" destId="{600B3BAC-8995-4212-B1B4-331B255740A6}" srcOrd="6" destOrd="0" presId="urn:microsoft.com/office/officeart/2005/8/layout/target3"/>
    <dgm:cxn modelId="{10B2991C-241A-488A-89CB-BC698109867D}" type="presParOf" srcId="{0E799964-66A6-451F-B3D4-6A40D621DF54}" destId="{3E5F8339-D2AF-443A-B5ED-2E65A3F0E955}" srcOrd="7" destOrd="0" presId="urn:microsoft.com/office/officeart/2005/8/layout/target3"/>
    <dgm:cxn modelId="{8D59104F-9973-415D-805D-B25C93BF3229}" type="presParOf" srcId="{0E799964-66A6-451F-B3D4-6A40D621DF54}" destId="{C14128AA-74E8-4949-AA40-03BC1451D16A}" srcOrd="8" destOrd="0" presId="urn:microsoft.com/office/officeart/2005/8/layout/target3"/>
    <dgm:cxn modelId="{EF2A81C7-DB09-424B-B0E4-DCC5FD4AAF31}" type="presParOf" srcId="{0E799964-66A6-451F-B3D4-6A40D621DF54}" destId="{0A396AA2-E99A-469C-8DA6-D200C7EC5C22}" srcOrd="9" destOrd="0" presId="urn:microsoft.com/office/officeart/2005/8/layout/target3"/>
    <dgm:cxn modelId="{460190CA-9865-464B-8E00-586AF691CD1E}" type="presParOf" srcId="{0E799964-66A6-451F-B3D4-6A40D621DF54}" destId="{B7E23232-F28F-4787-BCA8-5B847D801990}" srcOrd="10" destOrd="0" presId="urn:microsoft.com/office/officeart/2005/8/layout/target3"/>
    <dgm:cxn modelId="{72ACDD00-962F-4C68-A9B3-EE04A6DE4006}" type="presParOf" srcId="{0E799964-66A6-451F-B3D4-6A40D621DF54}" destId="{A8AACC3B-444B-4E2F-808E-23EE7ADB7D1F}" srcOrd="11" destOrd="0" presId="urn:microsoft.com/office/officeart/2005/8/layout/target3"/>
    <dgm:cxn modelId="{D9C0CE63-413B-4856-AD99-02F879A3888F}" type="presParOf" srcId="{0E799964-66A6-451F-B3D4-6A40D621DF54}" destId="{073AA698-E400-4240-AA2A-0508DBED7032}" srcOrd="12" destOrd="0" presId="urn:microsoft.com/office/officeart/2005/8/layout/target3"/>
    <dgm:cxn modelId="{538DEE8C-313D-46E6-9ED7-6E12D98F1481}" type="presParOf" srcId="{0E799964-66A6-451F-B3D4-6A40D621DF54}" destId="{2B15464E-A5D8-4328-BE14-61F3A2A803B8}" srcOrd="13" destOrd="0" presId="urn:microsoft.com/office/officeart/2005/8/layout/target3"/>
    <dgm:cxn modelId="{3AAC2F45-15E1-45CA-9DD3-E9657D63FE22}" type="presParOf" srcId="{0E799964-66A6-451F-B3D4-6A40D621DF54}" destId="{2C961D95-2636-448D-922B-0297054C8BEF}" srcOrd="14" destOrd="0" presId="urn:microsoft.com/office/officeart/2005/8/layout/target3"/>
    <dgm:cxn modelId="{00C237DD-13F7-4069-84BA-DF31F276710A}" type="presParOf" srcId="{0E799964-66A6-451F-B3D4-6A40D621DF54}" destId="{68224486-00C1-4B1A-8F8D-99368A513B20}" srcOrd="15" destOrd="0" presId="urn:microsoft.com/office/officeart/2005/8/layout/target3"/>
    <dgm:cxn modelId="{CFB3C80F-036D-483B-9AD0-19CCEC8054EB}" type="presParOf" srcId="{0E799964-66A6-451F-B3D4-6A40D621DF54}" destId="{8E7A9B96-D690-45D2-A0D9-2297E0D04E58}" srcOrd="16" destOrd="0" presId="urn:microsoft.com/office/officeart/2005/8/layout/target3"/>
    <dgm:cxn modelId="{AE2D0C85-3814-4EA7-B9D2-6513A4327A6E}" type="presParOf" srcId="{0E799964-66A6-451F-B3D4-6A40D621DF54}" destId="{A572AD95-4013-4EED-93E1-E55B53B87391}" srcOrd="17" destOrd="0" presId="urn:microsoft.com/office/officeart/2005/8/layout/target3"/>
    <dgm:cxn modelId="{0B3563AA-AB04-4F35-86BF-69F257D97776}" type="presParOf" srcId="{0E799964-66A6-451F-B3D4-6A40D621DF54}" destId="{79B0D8FC-08A1-4E10-AD60-95664D69D54A}" srcOrd="18" destOrd="0" presId="urn:microsoft.com/office/officeart/2005/8/layout/target3"/>
    <dgm:cxn modelId="{08DA8EF0-8590-4E72-AA7B-82CE32C30178}" type="presParOf" srcId="{0E799964-66A6-451F-B3D4-6A40D621DF54}" destId="{50555D7E-D010-4A1A-B127-144F41E36EC2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7B5B2A-821D-4BA8-9A9E-0988639C497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EABB842-10A4-44BC-AC8B-7B6C6F2F6DF5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Wet and dry milling</a:t>
          </a:r>
          <a:endParaRPr lang="en-US" dirty="0">
            <a:latin typeface="Algerian" pitchFamily="82" charset="0"/>
          </a:endParaRPr>
        </a:p>
      </dgm:t>
    </dgm:pt>
    <dgm:pt modelId="{7B1390E1-091B-4ABA-976F-0FCE8AC78F2E}" type="parTrans" cxnId="{935D59A4-899E-4E31-993B-F096A879578C}">
      <dgm:prSet/>
      <dgm:spPr/>
      <dgm:t>
        <a:bodyPr/>
        <a:lstStyle/>
        <a:p>
          <a:endParaRPr lang="en-US"/>
        </a:p>
      </dgm:t>
    </dgm:pt>
    <dgm:pt modelId="{980540CD-1F64-4606-AA2E-8B9FB2B61D73}" type="sibTrans" cxnId="{935D59A4-899E-4E31-993B-F096A879578C}">
      <dgm:prSet/>
      <dgm:spPr/>
      <dgm:t>
        <a:bodyPr/>
        <a:lstStyle/>
        <a:p>
          <a:endParaRPr lang="en-US"/>
        </a:p>
      </dgm:t>
    </dgm:pt>
    <dgm:pt modelId="{48B722B6-595C-4602-A71C-555BA7E2EAF7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Rapid change of speed and screen</a:t>
          </a:r>
          <a:endParaRPr lang="en-US" dirty="0">
            <a:latin typeface="Algerian" pitchFamily="82" charset="0"/>
          </a:endParaRPr>
        </a:p>
      </dgm:t>
    </dgm:pt>
    <dgm:pt modelId="{305B5886-24B1-4BB9-A51E-F1281A2E7B0D}" type="parTrans" cxnId="{834D84B3-BC94-4D6C-8CAB-FF9192F90F8A}">
      <dgm:prSet/>
      <dgm:spPr/>
      <dgm:t>
        <a:bodyPr/>
        <a:lstStyle/>
        <a:p>
          <a:endParaRPr lang="en-US"/>
        </a:p>
      </dgm:t>
    </dgm:pt>
    <dgm:pt modelId="{C7F50BF8-A411-46C1-B054-C3FF301D26C5}" type="sibTrans" cxnId="{834D84B3-BC94-4D6C-8CAB-FF9192F90F8A}">
      <dgm:prSet/>
      <dgm:spPr/>
      <dgm:t>
        <a:bodyPr/>
        <a:lstStyle/>
        <a:p>
          <a:endParaRPr lang="en-US"/>
        </a:p>
      </dgm:t>
    </dgm:pt>
    <dgm:pt modelId="{92AF7BA2-3D51-4C73-884B-9333C20B4753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Safety features</a:t>
          </a:r>
          <a:endParaRPr lang="en-US" dirty="0">
            <a:latin typeface="Algerian" pitchFamily="82" charset="0"/>
          </a:endParaRPr>
        </a:p>
      </dgm:t>
    </dgm:pt>
    <dgm:pt modelId="{AF5FD738-7FDD-43E0-B5F9-371934734F7A}" type="parTrans" cxnId="{D3DC6904-0E1B-41AC-ABBC-6404F57FDE4E}">
      <dgm:prSet/>
      <dgm:spPr/>
      <dgm:t>
        <a:bodyPr/>
        <a:lstStyle/>
        <a:p>
          <a:endParaRPr lang="en-US"/>
        </a:p>
      </dgm:t>
    </dgm:pt>
    <dgm:pt modelId="{01CD1C0C-E514-4FE2-9A72-50FDABBD2D17}" type="sibTrans" cxnId="{D3DC6904-0E1B-41AC-ABBC-6404F57FDE4E}">
      <dgm:prSet/>
      <dgm:spPr/>
      <dgm:t>
        <a:bodyPr/>
        <a:lstStyle/>
        <a:p>
          <a:endParaRPr lang="en-US"/>
        </a:p>
      </dgm:t>
    </dgm:pt>
    <dgm:pt modelId="{E64CFE17-A221-4679-87AD-E17C5E5DB4F6}" type="pres">
      <dgm:prSet presAssocID="{307B5B2A-821D-4BA8-9A9E-0988639C497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D72BB-5237-4CE2-A855-CB1AC85026B6}" type="pres">
      <dgm:prSet presAssocID="{DEABB842-10A4-44BC-AC8B-7B6C6F2F6DF5}" presName="circle1" presStyleLbl="node1" presStyleIdx="0" presStyleCnt="3"/>
      <dgm:spPr/>
    </dgm:pt>
    <dgm:pt modelId="{5FD3A1EA-C394-453E-8E0B-E1D92130D02A}" type="pres">
      <dgm:prSet presAssocID="{DEABB842-10A4-44BC-AC8B-7B6C6F2F6DF5}" presName="space" presStyleCnt="0"/>
      <dgm:spPr/>
    </dgm:pt>
    <dgm:pt modelId="{ED05D756-E4F7-4C0D-8940-0949EC1F8B3F}" type="pres">
      <dgm:prSet presAssocID="{DEABB842-10A4-44BC-AC8B-7B6C6F2F6DF5}" presName="rect1" presStyleLbl="alignAcc1" presStyleIdx="0" presStyleCnt="3"/>
      <dgm:spPr/>
      <dgm:t>
        <a:bodyPr/>
        <a:lstStyle/>
        <a:p>
          <a:endParaRPr lang="en-US"/>
        </a:p>
      </dgm:t>
    </dgm:pt>
    <dgm:pt modelId="{0ECADBEB-C1A0-4257-B637-713C6F2F53E2}" type="pres">
      <dgm:prSet presAssocID="{48B722B6-595C-4602-A71C-555BA7E2EAF7}" presName="vertSpace2" presStyleLbl="node1" presStyleIdx="0" presStyleCnt="3"/>
      <dgm:spPr/>
    </dgm:pt>
    <dgm:pt modelId="{C3088FC3-1761-4AA1-AB99-AF41B4C51A33}" type="pres">
      <dgm:prSet presAssocID="{48B722B6-595C-4602-A71C-555BA7E2EAF7}" presName="circle2" presStyleLbl="node1" presStyleIdx="1" presStyleCnt="3"/>
      <dgm:spPr/>
    </dgm:pt>
    <dgm:pt modelId="{79BD5B8B-AC3C-45DD-B730-0F2DC0C1F622}" type="pres">
      <dgm:prSet presAssocID="{48B722B6-595C-4602-A71C-555BA7E2EAF7}" presName="rect2" presStyleLbl="alignAcc1" presStyleIdx="1" presStyleCnt="3"/>
      <dgm:spPr/>
      <dgm:t>
        <a:bodyPr/>
        <a:lstStyle/>
        <a:p>
          <a:endParaRPr lang="en-US"/>
        </a:p>
      </dgm:t>
    </dgm:pt>
    <dgm:pt modelId="{8EE23635-2E71-4B44-B403-ED67F545B08B}" type="pres">
      <dgm:prSet presAssocID="{92AF7BA2-3D51-4C73-884B-9333C20B4753}" presName="vertSpace3" presStyleLbl="node1" presStyleIdx="1" presStyleCnt="3"/>
      <dgm:spPr/>
    </dgm:pt>
    <dgm:pt modelId="{E2581AC7-D528-4416-8A5C-0B1A49E68C06}" type="pres">
      <dgm:prSet presAssocID="{92AF7BA2-3D51-4C73-884B-9333C20B4753}" presName="circle3" presStyleLbl="node1" presStyleIdx="2" presStyleCnt="3"/>
      <dgm:spPr/>
    </dgm:pt>
    <dgm:pt modelId="{143CA2DF-3DC7-4D1D-B0D4-B1D6EBBCF558}" type="pres">
      <dgm:prSet presAssocID="{92AF7BA2-3D51-4C73-884B-9333C20B4753}" presName="rect3" presStyleLbl="alignAcc1" presStyleIdx="2" presStyleCnt="3"/>
      <dgm:spPr/>
      <dgm:t>
        <a:bodyPr/>
        <a:lstStyle/>
        <a:p>
          <a:endParaRPr lang="en-US"/>
        </a:p>
      </dgm:t>
    </dgm:pt>
    <dgm:pt modelId="{36BDD38A-FADB-4253-B0E4-A8DF0D13255E}" type="pres">
      <dgm:prSet presAssocID="{DEABB842-10A4-44BC-AC8B-7B6C6F2F6DF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DAA94-77A5-4619-92C6-586D8CABAE72}" type="pres">
      <dgm:prSet presAssocID="{48B722B6-595C-4602-A71C-555BA7E2EAF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B2AB3-9E27-4160-9FEB-E6C15506B16C}" type="pres">
      <dgm:prSet presAssocID="{92AF7BA2-3D51-4C73-884B-9333C20B475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8DB126-8A95-4537-8128-4A8AAFDF0E23}" type="presOf" srcId="{48B722B6-595C-4602-A71C-555BA7E2EAF7}" destId="{E70DAA94-77A5-4619-92C6-586D8CABAE72}" srcOrd="1" destOrd="0" presId="urn:microsoft.com/office/officeart/2005/8/layout/target3"/>
    <dgm:cxn modelId="{F948B387-757A-4D50-AC26-176E482F650F}" type="presOf" srcId="{DEABB842-10A4-44BC-AC8B-7B6C6F2F6DF5}" destId="{36BDD38A-FADB-4253-B0E4-A8DF0D13255E}" srcOrd="1" destOrd="0" presId="urn:microsoft.com/office/officeart/2005/8/layout/target3"/>
    <dgm:cxn modelId="{173CAAD4-2177-46A7-909A-1A6136BD1616}" type="presOf" srcId="{92AF7BA2-3D51-4C73-884B-9333C20B4753}" destId="{647B2AB3-9E27-4160-9FEB-E6C15506B16C}" srcOrd="1" destOrd="0" presId="urn:microsoft.com/office/officeart/2005/8/layout/target3"/>
    <dgm:cxn modelId="{C3CFBA83-191D-478D-ACF0-8B5F146391F6}" type="presOf" srcId="{DEABB842-10A4-44BC-AC8B-7B6C6F2F6DF5}" destId="{ED05D756-E4F7-4C0D-8940-0949EC1F8B3F}" srcOrd="0" destOrd="0" presId="urn:microsoft.com/office/officeart/2005/8/layout/target3"/>
    <dgm:cxn modelId="{D3DC6904-0E1B-41AC-ABBC-6404F57FDE4E}" srcId="{307B5B2A-821D-4BA8-9A9E-0988639C4974}" destId="{92AF7BA2-3D51-4C73-884B-9333C20B4753}" srcOrd="2" destOrd="0" parTransId="{AF5FD738-7FDD-43E0-B5F9-371934734F7A}" sibTransId="{01CD1C0C-E514-4FE2-9A72-50FDABBD2D17}"/>
    <dgm:cxn modelId="{63D5A0C9-7182-469E-A97F-CA1E91062F9C}" type="presOf" srcId="{48B722B6-595C-4602-A71C-555BA7E2EAF7}" destId="{79BD5B8B-AC3C-45DD-B730-0F2DC0C1F622}" srcOrd="0" destOrd="0" presId="urn:microsoft.com/office/officeart/2005/8/layout/target3"/>
    <dgm:cxn modelId="{4D638D92-AA51-4194-92AA-23F4B3BD4935}" type="presOf" srcId="{92AF7BA2-3D51-4C73-884B-9333C20B4753}" destId="{143CA2DF-3DC7-4D1D-B0D4-B1D6EBBCF558}" srcOrd="0" destOrd="0" presId="urn:microsoft.com/office/officeart/2005/8/layout/target3"/>
    <dgm:cxn modelId="{3E52E712-56E8-4DEA-A257-B649130F427B}" type="presOf" srcId="{307B5B2A-821D-4BA8-9A9E-0988639C4974}" destId="{E64CFE17-A221-4679-87AD-E17C5E5DB4F6}" srcOrd="0" destOrd="0" presId="urn:microsoft.com/office/officeart/2005/8/layout/target3"/>
    <dgm:cxn modelId="{834D84B3-BC94-4D6C-8CAB-FF9192F90F8A}" srcId="{307B5B2A-821D-4BA8-9A9E-0988639C4974}" destId="{48B722B6-595C-4602-A71C-555BA7E2EAF7}" srcOrd="1" destOrd="0" parTransId="{305B5886-24B1-4BB9-A51E-F1281A2E7B0D}" sibTransId="{C7F50BF8-A411-46C1-B054-C3FF301D26C5}"/>
    <dgm:cxn modelId="{935D59A4-899E-4E31-993B-F096A879578C}" srcId="{307B5B2A-821D-4BA8-9A9E-0988639C4974}" destId="{DEABB842-10A4-44BC-AC8B-7B6C6F2F6DF5}" srcOrd="0" destOrd="0" parTransId="{7B1390E1-091B-4ABA-976F-0FCE8AC78F2E}" sibTransId="{980540CD-1F64-4606-AA2E-8B9FB2B61D73}"/>
    <dgm:cxn modelId="{8AB84BAA-8A57-492D-9455-71B53B018AA1}" type="presParOf" srcId="{E64CFE17-A221-4679-87AD-E17C5E5DB4F6}" destId="{FCDD72BB-5237-4CE2-A855-CB1AC85026B6}" srcOrd="0" destOrd="0" presId="urn:microsoft.com/office/officeart/2005/8/layout/target3"/>
    <dgm:cxn modelId="{3A0500E9-48BC-407C-A2F7-D597529A4F46}" type="presParOf" srcId="{E64CFE17-A221-4679-87AD-E17C5E5DB4F6}" destId="{5FD3A1EA-C394-453E-8E0B-E1D92130D02A}" srcOrd="1" destOrd="0" presId="urn:microsoft.com/office/officeart/2005/8/layout/target3"/>
    <dgm:cxn modelId="{82282C2D-A59A-4682-AE4F-22C8A42B7CE6}" type="presParOf" srcId="{E64CFE17-A221-4679-87AD-E17C5E5DB4F6}" destId="{ED05D756-E4F7-4C0D-8940-0949EC1F8B3F}" srcOrd="2" destOrd="0" presId="urn:microsoft.com/office/officeart/2005/8/layout/target3"/>
    <dgm:cxn modelId="{B07CC373-1466-46F7-B467-31818B4AD676}" type="presParOf" srcId="{E64CFE17-A221-4679-87AD-E17C5E5DB4F6}" destId="{0ECADBEB-C1A0-4257-B637-713C6F2F53E2}" srcOrd="3" destOrd="0" presId="urn:microsoft.com/office/officeart/2005/8/layout/target3"/>
    <dgm:cxn modelId="{E70B6559-1C77-4BE7-886F-5ABA04BC953B}" type="presParOf" srcId="{E64CFE17-A221-4679-87AD-E17C5E5DB4F6}" destId="{C3088FC3-1761-4AA1-AB99-AF41B4C51A33}" srcOrd="4" destOrd="0" presId="urn:microsoft.com/office/officeart/2005/8/layout/target3"/>
    <dgm:cxn modelId="{2936C9A6-983C-4ECE-87FA-721D9BDB1ACE}" type="presParOf" srcId="{E64CFE17-A221-4679-87AD-E17C5E5DB4F6}" destId="{79BD5B8B-AC3C-45DD-B730-0F2DC0C1F622}" srcOrd="5" destOrd="0" presId="urn:microsoft.com/office/officeart/2005/8/layout/target3"/>
    <dgm:cxn modelId="{ACE92DD9-34A6-4434-BD76-2CB8221DBB37}" type="presParOf" srcId="{E64CFE17-A221-4679-87AD-E17C5E5DB4F6}" destId="{8EE23635-2E71-4B44-B403-ED67F545B08B}" srcOrd="6" destOrd="0" presId="urn:microsoft.com/office/officeart/2005/8/layout/target3"/>
    <dgm:cxn modelId="{FE63A04A-CB99-4E1F-A424-4B6D1422732F}" type="presParOf" srcId="{E64CFE17-A221-4679-87AD-E17C5E5DB4F6}" destId="{E2581AC7-D528-4416-8A5C-0B1A49E68C06}" srcOrd="7" destOrd="0" presId="urn:microsoft.com/office/officeart/2005/8/layout/target3"/>
    <dgm:cxn modelId="{53B4289A-034F-46AC-81DC-443C8A8D04AD}" type="presParOf" srcId="{E64CFE17-A221-4679-87AD-E17C5E5DB4F6}" destId="{143CA2DF-3DC7-4D1D-B0D4-B1D6EBBCF558}" srcOrd="8" destOrd="0" presId="urn:microsoft.com/office/officeart/2005/8/layout/target3"/>
    <dgm:cxn modelId="{4A3E1D8D-954A-4512-B098-41A662F9617F}" type="presParOf" srcId="{E64CFE17-A221-4679-87AD-E17C5E5DB4F6}" destId="{36BDD38A-FADB-4253-B0E4-A8DF0D13255E}" srcOrd="9" destOrd="0" presId="urn:microsoft.com/office/officeart/2005/8/layout/target3"/>
    <dgm:cxn modelId="{A8783DC7-B4C1-4716-B4EE-7CB32C254BF6}" type="presParOf" srcId="{E64CFE17-A221-4679-87AD-E17C5E5DB4F6}" destId="{E70DAA94-77A5-4619-92C6-586D8CABAE72}" srcOrd="10" destOrd="0" presId="urn:microsoft.com/office/officeart/2005/8/layout/target3"/>
    <dgm:cxn modelId="{1F0B8E52-050C-453B-B00A-2B06970CE22C}" type="presParOf" srcId="{E64CFE17-A221-4679-87AD-E17C5E5DB4F6}" destId="{647B2AB3-9E27-4160-9FEB-E6C15506B16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F1CC6C-56EA-496E-8A48-F1466C0119D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5CB408D-920A-4EE2-BD4F-000FF2001FCF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Loss of costly drugs</a:t>
          </a:r>
          <a:endParaRPr lang="en-US" dirty="0">
            <a:latin typeface="Algerian" pitchFamily="82" charset="0"/>
          </a:endParaRPr>
        </a:p>
      </dgm:t>
    </dgm:pt>
    <dgm:pt modelId="{DA5D5BC8-899D-48CA-BB92-1E05D17CC7E6}" type="parTrans" cxnId="{BB35725D-15FD-449D-903E-B61BE69DD65B}">
      <dgm:prSet/>
      <dgm:spPr/>
      <dgm:t>
        <a:bodyPr/>
        <a:lstStyle/>
        <a:p>
          <a:endParaRPr lang="en-US"/>
        </a:p>
      </dgm:t>
    </dgm:pt>
    <dgm:pt modelId="{784B79D1-B3C0-4137-A010-81BED1EB61F1}" type="sibTrans" cxnId="{BB35725D-15FD-449D-903E-B61BE69DD65B}">
      <dgm:prSet/>
      <dgm:spPr/>
      <dgm:t>
        <a:bodyPr/>
        <a:lstStyle/>
        <a:p>
          <a:endParaRPr lang="en-US"/>
        </a:p>
      </dgm:t>
    </dgm:pt>
    <dgm:pt modelId="{D4885804-2731-4D72-8271-81D4896C9069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Health hazards</a:t>
          </a:r>
          <a:endParaRPr lang="en-US" dirty="0">
            <a:latin typeface="Algerian" pitchFamily="82" charset="0"/>
          </a:endParaRPr>
        </a:p>
      </dgm:t>
    </dgm:pt>
    <dgm:pt modelId="{433E4BF7-BC37-4C8D-BE2B-8754B5F9BEE0}" type="parTrans" cxnId="{4324E089-6F23-4904-8143-52491134CDAC}">
      <dgm:prSet/>
      <dgm:spPr/>
      <dgm:t>
        <a:bodyPr/>
        <a:lstStyle/>
        <a:p>
          <a:endParaRPr lang="en-US"/>
        </a:p>
      </dgm:t>
    </dgm:pt>
    <dgm:pt modelId="{246D208D-B460-4666-97B8-7FFC0FDF8ACB}" type="sibTrans" cxnId="{4324E089-6F23-4904-8143-52491134CDAC}">
      <dgm:prSet/>
      <dgm:spPr/>
      <dgm:t>
        <a:bodyPr/>
        <a:lstStyle/>
        <a:p>
          <a:endParaRPr lang="en-US"/>
        </a:p>
      </dgm:t>
    </dgm:pt>
    <dgm:pt modelId="{869BABCF-B71A-445C-858B-8C43D126D1C1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Contamination of plant</a:t>
          </a:r>
          <a:endParaRPr lang="en-US" dirty="0">
            <a:latin typeface="Algerian" pitchFamily="82" charset="0"/>
          </a:endParaRPr>
        </a:p>
      </dgm:t>
    </dgm:pt>
    <dgm:pt modelId="{6466AF2C-31BC-4A6B-94FF-76CD5D0F7C3C}" type="parTrans" cxnId="{31EAAAE1-5545-4932-BE51-1694948976C0}">
      <dgm:prSet/>
      <dgm:spPr/>
      <dgm:t>
        <a:bodyPr/>
        <a:lstStyle/>
        <a:p>
          <a:endParaRPr lang="en-US"/>
        </a:p>
      </dgm:t>
    </dgm:pt>
    <dgm:pt modelId="{E31C7B61-26F9-442F-B67F-A2E040BD1116}" type="sibTrans" cxnId="{31EAAAE1-5545-4932-BE51-1694948976C0}">
      <dgm:prSet/>
      <dgm:spPr/>
      <dgm:t>
        <a:bodyPr/>
        <a:lstStyle/>
        <a:p>
          <a:endParaRPr lang="en-US"/>
        </a:p>
      </dgm:t>
    </dgm:pt>
    <dgm:pt modelId="{33F72607-7F07-4EB9-9318-2ADAA303DC04}" type="pres">
      <dgm:prSet presAssocID="{8EF1CC6C-56EA-496E-8A48-F1466C0119D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A5D8FE-1C78-4998-8E83-18EAE599D96A}" type="pres">
      <dgm:prSet presAssocID="{C5CB408D-920A-4EE2-BD4F-000FF2001FCF}" presName="circle1" presStyleLbl="node1" presStyleIdx="0" presStyleCnt="3"/>
      <dgm:spPr/>
    </dgm:pt>
    <dgm:pt modelId="{2064FEEE-BC77-48BD-95BC-AA2EC88D471F}" type="pres">
      <dgm:prSet presAssocID="{C5CB408D-920A-4EE2-BD4F-000FF2001FCF}" presName="space" presStyleCnt="0"/>
      <dgm:spPr/>
    </dgm:pt>
    <dgm:pt modelId="{7FB7236A-C072-41DB-B949-191F0F5392A0}" type="pres">
      <dgm:prSet presAssocID="{C5CB408D-920A-4EE2-BD4F-000FF2001FCF}" presName="rect1" presStyleLbl="alignAcc1" presStyleIdx="0" presStyleCnt="3"/>
      <dgm:spPr/>
      <dgm:t>
        <a:bodyPr/>
        <a:lstStyle/>
        <a:p>
          <a:endParaRPr lang="en-US"/>
        </a:p>
      </dgm:t>
    </dgm:pt>
    <dgm:pt modelId="{2A2FA56F-7EEA-43B2-A42A-17C5E8445FD6}" type="pres">
      <dgm:prSet presAssocID="{D4885804-2731-4D72-8271-81D4896C9069}" presName="vertSpace2" presStyleLbl="node1" presStyleIdx="0" presStyleCnt="3"/>
      <dgm:spPr/>
    </dgm:pt>
    <dgm:pt modelId="{F3A448DA-AD67-4EAE-8DF5-9C4F89486425}" type="pres">
      <dgm:prSet presAssocID="{D4885804-2731-4D72-8271-81D4896C9069}" presName="circle2" presStyleLbl="node1" presStyleIdx="1" presStyleCnt="3"/>
      <dgm:spPr/>
    </dgm:pt>
    <dgm:pt modelId="{78A50776-3CC8-43AC-8E70-09B478E6ED17}" type="pres">
      <dgm:prSet presAssocID="{D4885804-2731-4D72-8271-81D4896C9069}" presName="rect2" presStyleLbl="alignAcc1" presStyleIdx="1" presStyleCnt="3"/>
      <dgm:spPr/>
      <dgm:t>
        <a:bodyPr/>
        <a:lstStyle/>
        <a:p>
          <a:endParaRPr lang="en-US"/>
        </a:p>
      </dgm:t>
    </dgm:pt>
    <dgm:pt modelId="{8897C75C-041E-4250-95F6-FCB8D0BE10F8}" type="pres">
      <dgm:prSet presAssocID="{869BABCF-B71A-445C-858B-8C43D126D1C1}" presName="vertSpace3" presStyleLbl="node1" presStyleIdx="1" presStyleCnt="3"/>
      <dgm:spPr/>
    </dgm:pt>
    <dgm:pt modelId="{9033F331-243D-4566-9ABD-6BBE72AFC2FE}" type="pres">
      <dgm:prSet presAssocID="{869BABCF-B71A-445C-858B-8C43D126D1C1}" presName="circle3" presStyleLbl="node1" presStyleIdx="2" presStyleCnt="3"/>
      <dgm:spPr/>
    </dgm:pt>
    <dgm:pt modelId="{9FE8538E-D5EB-454D-BB80-0F137079004E}" type="pres">
      <dgm:prSet presAssocID="{869BABCF-B71A-445C-858B-8C43D126D1C1}" presName="rect3" presStyleLbl="alignAcc1" presStyleIdx="2" presStyleCnt="3"/>
      <dgm:spPr/>
      <dgm:t>
        <a:bodyPr/>
        <a:lstStyle/>
        <a:p>
          <a:endParaRPr lang="en-US"/>
        </a:p>
      </dgm:t>
    </dgm:pt>
    <dgm:pt modelId="{C4EBB975-C036-4A9B-8D60-D87AE69EDFB5}" type="pres">
      <dgm:prSet presAssocID="{C5CB408D-920A-4EE2-BD4F-000FF2001FC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C1846-0159-4BC0-BE38-79B109E67DDD}" type="pres">
      <dgm:prSet presAssocID="{D4885804-2731-4D72-8271-81D4896C906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BEB4A-B419-4662-A077-6944F64F2BAB}" type="pres">
      <dgm:prSet presAssocID="{869BABCF-B71A-445C-858B-8C43D126D1C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35725D-15FD-449D-903E-B61BE69DD65B}" srcId="{8EF1CC6C-56EA-496E-8A48-F1466C0119DD}" destId="{C5CB408D-920A-4EE2-BD4F-000FF2001FCF}" srcOrd="0" destOrd="0" parTransId="{DA5D5BC8-899D-48CA-BB92-1E05D17CC7E6}" sibTransId="{784B79D1-B3C0-4137-A010-81BED1EB61F1}"/>
    <dgm:cxn modelId="{334AF456-1E61-4802-8583-5DA3D6B17726}" type="presOf" srcId="{C5CB408D-920A-4EE2-BD4F-000FF2001FCF}" destId="{7FB7236A-C072-41DB-B949-191F0F5392A0}" srcOrd="0" destOrd="0" presId="urn:microsoft.com/office/officeart/2005/8/layout/target3"/>
    <dgm:cxn modelId="{BE7753E1-C5A2-4629-8D84-D242F04A0832}" type="presOf" srcId="{D4885804-2731-4D72-8271-81D4896C9069}" destId="{78A50776-3CC8-43AC-8E70-09B478E6ED17}" srcOrd="0" destOrd="0" presId="urn:microsoft.com/office/officeart/2005/8/layout/target3"/>
    <dgm:cxn modelId="{78DB5EC9-527D-4CBA-864E-FDE4E1E23437}" type="presOf" srcId="{8EF1CC6C-56EA-496E-8A48-F1466C0119DD}" destId="{33F72607-7F07-4EB9-9318-2ADAA303DC04}" srcOrd="0" destOrd="0" presId="urn:microsoft.com/office/officeart/2005/8/layout/target3"/>
    <dgm:cxn modelId="{2280E6EC-1260-45DA-ABB1-B76E0D1DE333}" type="presOf" srcId="{D4885804-2731-4D72-8271-81D4896C9069}" destId="{D78C1846-0159-4BC0-BE38-79B109E67DDD}" srcOrd="1" destOrd="0" presId="urn:microsoft.com/office/officeart/2005/8/layout/target3"/>
    <dgm:cxn modelId="{4324E089-6F23-4904-8143-52491134CDAC}" srcId="{8EF1CC6C-56EA-496E-8A48-F1466C0119DD}" destId="{D4885804-2731-4D72-8271-81D4896C9069}" srcOrd="1" destOrd="0" parTransId="{433E4BF7-BC37-4C8D-BE2B-8754B5F9BEE0}" sibTransId="{246D208D-B460-4666-97B8-7FFC0FDF8ACB}"/>
    <dgm:cxn modelId="{6FFCF05A-BBB9-4FB9-8EEE-EDF21BFD1470}" type="presOf" srcId="{869BABCF-B71A-445C-858B-8C43D126D1C1}" destId="{9B1BEB4A-B419-4662-A077-6944F64F2BAB}" srcOrd="1" destOrd="0" presId="urn:microsoft.com/office/officeart/2005/8/layout/target3"/>
    <dgm:cxn modelId="{6B65A09E-82FC-4D2E-833D-197E3FB3CABC}" type="presOf" srcId="{C5CB408D-920A-4EE2-BD4F-000FF2001FCF}" destId="{C4EBB975-C036-4A9B-8D60-D87AE69EDFB5}" srcOrd="1" destOrd="0" presId="urn:microsoft.com/office/officeart/2005/8/layout/target3"/>
    <dgm:cxn modelId="{B0FD70E1-8CBC-42C3-8FA1-F3AC3772107A}" type="presOf" srcId="{869BABCF-B71A-445C-858B-8C43D126D1C1}" destId="{9FE8538E-D5EB-454D-BB80-0F137079004E}" srcOrd="0" destOrd="0" presId="urn:microsoft.com/office/officeart/2005/8/layout/target3"/>
    <dgm:cxn modelId="{31EAAAE1-5545-4932-BE51-1694948976C0}" srcId="{8EF1CC6C-56EA-496E-8A48-F1466C0119DD}" destId="{869BABCF-B71A-445C-858B-8C43D126D1C1}" srcOrd="2" destOrd="0" parTransId="{6466AF2C-31BC-4A6B-94FF-76CD5D0F7C3C}" sibTransId="{E31C7B61-26F9-442F-B67F-A2E040BD1116}"/>
    <dgm:cxn modelId="{11343FB7-7833-4AF5-BD54-F1733771CD43}" type="presParOf" srcId="{33F72607-7F07-4EB9-9318-2ADAA303DC04}" destId="{B5A5D8FE-1C78-4998-8E83-18EAE599D96A}" srcOrd="0" destOrd="0" presId="urn:microsoft.com/office/officeart/2005/8/layout/target3"/>
    <dgm:cxn modelId="{1AD42D6E-4639-4128-A9C6-D0A8A712C574}" type="presParOf" srcId="{33F72607-7F07-4EB9-9318-2ADAA303DC04}" destId="{2064FEEE-BC77-48BD-95BC-AA2EC88D471F}" srcOrd="1" destOrd="0" presId="urn:microsoft.com/office/officeart/2005/8/layout/target3"/>
    <dgm:cxn modelId="{AED6E773-DF13-4E85-A849-C850E1CE37F2}" type="presParOf" srcId="{33F72607-7F07-4EB9-9318-2ADAA303DC04}" destId="{7FB7236A-C072-41DB-B949-191F0F5392A0}" srcOrd="2" destOrd="0" presId="urn:microsoft.com/office/officeart/2005/8/layout/target3"/>
    <dgm:cxn modelId="{760F6E5A-6323-4896-A1D6-0C0D03C65D0D}" type="presParOf" srcId="{33F72607-7F07-4EB9-9318-2ADAA303DC04}" destId="{2A2FA56F-7EEA-43B2-A42A-17C5E8445FD6}" srcOrd="3" destOrd="0" presId="urn:microsoft.com/office/officeart/2005/8/layout/target3"/>
    <dgm:cxn modelId="{FD6E4D01-251A-443D-935D-5C137E38282A}" type="presParOf" srcId="{33F72607-7F07-4EB9-9318-2ADAA303DC04}" destId="{F3A448DA-AD67-4EAE-8DF5-9C4F89486425}" srcOrd="4" destOrd="0" presId="urn:microsoft.com/office/officeart/2005/8/layout/target3"/>
    <dgm:cxn modelId="{2EC89787-F2A4-411F-BA33-28F452198B2A}" type="presParOf" srcId="{33F72607-7F07-4EB9-9318-2ADAA303DC04}" destId="{78A50776-3CC8-43AC-8E70-09B478E6ED17}" srcOrd="5" destOrd="0" presId="urn:microsoft.com/office/officeart/2005/8/layout/target3"/>
    <dgm:cxn modelId="{AFC133C4-01EC-4C48-989D-8D0B7F8EFED2}" type="presParOf" srcId="{33F72607-7F07-4EB9-9318-2ADAA303DC04}" destId="{8897C75C-041E-4250-95F6-FCB8D0BE10F8}" srcOrd="6" destOrd="0" presId="urn:microsoft.com/office/officeart/2005/8/layout/target3"/>
    <dgm:cxn modelId="{5A6708E4-3A4E-4ED8-9D6D-493CB48D8C98}" type="presParOf" srcId="{33F72607-7F07-4EB9-9318-2ADAA303DC04}" destId="{9033F331-243D-4566-9ABD-6BBE72AFC2FE}" srcOrd="7" destOrd="0" presId="urn:microsoft.com/office/officeart/2005/8/layout/target3"/>
    <dgm:cxn modelId="{5A62C2A1-00C4-4163-B259-096737398830}" type="presParOf" srcId="{33F72607-7F07-4EB9-9318-2ADAA303DC04}" destId="{9FE8538E-D5EB-454D-BB80-0F137079004E}" srcOrd="8" destOrd="0" presId="urn:microsoft.com/office/officeart/2005/8/layout/target3"/>
    <dgm:cxn modelId="{DFBDB7E7-571C-4E69-8A9B-A8237BF6583C}" type="presParOf" srcId="{33F72607-7F07-4EB9-9318-2ADAA303DC04}" destId="{C4EBB975-C036-4A9B-8D60-D87AE69EDFB5}" srcOrd="9" destOrd="0" presId="urn:microsoft.com/office/officeart/2005/8/layout/target3"/>
    <dgm:cxn modelId="{16E025E4-8509-4D94-8656-116ABD41D8E1}" type="presParOf" srcId="{33F72607-7F07-4EB9-9318-2ADAA303DC04}" destId="{D78C1846-0159-4BC0-BE38-79B109E67DDD}" srcOrd="10" destOrd="0" presId="urn:microsoft.com/office/officeart/2005/8/layout/target3"/>
    <dgm:cxn modelId="{8F70B910-7E4A-42BE-910E-1E037E905A81}" type="presParOf" srcId="{33F72607-7F07-4EB9-9318-2ADAA303DC04}" destId="{9B1BEB4A-B419-4662-A077-6944F64F2BA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39BDF38-DFF6-426C-8809-5819E7974E5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D5593A-86BC-4140-B6C9-2876A4D6A27D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Ease of cleaning</a:t>
          </a:r>
          <a:endParaRPr lang="en-US" dirty="0">
            <a:latin typeface="Algerian" pitchFamily="82" charset="0"/>
          </a:endParaRPr>
        </a:p>
      </dgm:t>
    </dgm:pt>
    <dgm:pt modelId="{A24B2254-96B2-4BFC-807E-31D4EBB49C24}" type="parTrans" cxnId="{A1C25E97-28E0-4DE5-A288-0F1917ADC07C}">
      <dgm:prSet/>
      <dgm:spPr/>
      <dgm:t>
        <a:bodyPr/>
        <a:lstStyle/>
        <a:p>
          <a:endParaRPr lang="en-US"/>
        </a:p>
      </dgm:t>
    </dgm:pt>
    <dgm:pt modelId="{0476ADFB-5A66-4185-892B-CBBC7307D94F}" type="sibTrans" cxnId="{A1C25E97-28E0-4DE5-A288-0F1917ADC07C}">
      <dgm:prSet/>
      <dgm:spPr/>
      <dgm:t>
        <a:bodyPr/>
        <a:lstStyle/>
        <a:p>
          <a:endParaRPr lang="en-US"/>
        </a:p>
      </dgm:t>
    </dgm:pt>
    <dgm:pt modelId="{1A05FD2B-1B86-4C79-8184-EF6912050343}">
      <dgm:prSet/>
      <dgm:spPr/>
      <dgm:t>
        <a:bodyPr/>
        <a:lstStyle/>
        <a:p>
          <a:pPr rtl="0"/>
          <a:r>
            <a:rPr lang="en-US" dirty="0" smtClean="0">
              <a:latin typeface="Algerian" pitchFamily="82" charset="0"/>
            </a:rPr>
            <a:t>sterilization</a:t>
          </a:r>
          <a:endParaRPr lang="en-US" dirty="0">
            <a:latin typeface="Algerian" pitchFamily="82" charset="0"/>
          </a:endParaRPr>
        </a:p>
      </dgm:t>
    </dgm:pt>
    <dgm:pt modelId="{2F9AB03B-4951-495E-887C-6FED84035C2A}" type="parTrans" cxnId="{93090D73-D809-4557-96F8-932F95BB72FE}">
      <dgm:prSet/>
      <dgm:spPr/>
      <dgm:t>
        <a:bodyPr/>
        <a:lstStyle/>
        <a:p>
          <a:endParaRPr lang="en-US"/>
        </a:p>
      </dgm:t>
    </dgm:pt>
    <dgm:pt modelId="{EBF9BBFE-BCB1-42C1-A167-B93CDE938F99}" type="sibTrans" cxnId="{93090D73-D809-4557-96F8-932F95BB72FE}">
      <dgm:prSet/>
      <dgm:spPr/>
      <dgm:t>
        <a:bodyPr/>
        <a:lstStyle/>
        <a:p>
          <a:endParaRPr lang="en-US"/>
        </a:p>
      </dgm:t>
    </dgm:pt>
    <dgm:pt modelId="{CBD1F0BD-A529-49EC-B934-6723BF382076}" type="pres">
      <dgm:prSet presAssocID="{F39BDF38-DFF6-426C-8809-5819E7974E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9E2F43-923D-4450-9A92-54987288FAA3}" type="pres">
      <dgm:prSet presAssocID="{F6D5593A-86BC-4140-B6C9-2876A4D6A27D}" presName="circle1" presStyleLbl="node1" presStyleIdx="0" presStyleCnt="2"/>
      <dgm:spPr/>
    </dgm:pt>
    <dgm:pt modelId="{FB5B5746-26E2-41D9-8817-C590B3681496}" type="pres">
      <dgm:prSet presAssocID="{F6D5593A-86BC-4140-B6C9-2876A4D6A27D}" presName="space" presStyleCnt="0"/>
      <dgm:spPr/>
    </dgm:pt>
    <dgm:pt modelId="{891EA400-FF07-4E4B-BD9F-AA81E3559682}" type="pres">
      <dgm:prSet presAssocID="{F6D5593A-86BC-4140-B6C9-2876A4D6A27D}" presName="rect1" presStyleLbl="alignAcc1" presStyleIdx="0" presStyleCnt="2"/>
      <dgm:spPr/>
      <dgm:t>
        <a:bodyPr/>
        <a:lstStyle/>
        <a:p>
          <a:endParaRPr lang="en-US"/>
        </a:p>
      </dgm:t>
    </dgm:pt>
    <dgm:pt modelId="{083668F1-6F9A-4911-9F65-338152FBE869}" type="pres">
      <dgm:prSet presAssocID="{1A05FD2B-1B86-4C79-8184-EF6912050343}" presName="vertSpace2" presStyleLbl="node1" presStyleIdx="0" presStyleCnt="2"/>
      <dgm:spPr/>
    </dgm:pt>
    <dgm:pt modelId="{B74F650C-36A1-44F6-9C81-E613E64BB982}" type="pres">
      <dgm:prSet presAssocID="{1A05FD2B-1B86-4C79-8184-EF6912050343}" presName="circle2" presStyleLbl="node1" presStyleIdx="1" presStyleCnt="2"/>
      <dgm:spPr/>
    </dgm:pt>
    <dgm:pt modelId="{272C999A-E940-4191-B30D-BCA89188F455}" type="pres">
      <dgm:prSet presAssocID="{1A05FD2B-1B86-4C79-8184-EF6912050343}" presName="rect2" presStyleLbl="alignAcc1" presStyleIdx="1" presStyleCnt="2"/>
      <dgm:spPr/>
      <dgm:t>
        <a:bodyPr/>
        <a:lstStyle/>
        <a:p>
          <a:endParaRPr lang="en-US"/>
        </a:p>
      </dgm:t>
    </dgm:pt>
    <dgm:pt modelId="{E22D6F5E-3AC9-45EC-9522-65AE6D563EC1}" type="pres">
      <dgm:prSet presAssocID="{F6D5593A-86BC-4140-B6C9-2876A4D6A27D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50378-39A6-49E6-96F6-C0020E8D12E8}" type="pres">
      <dgm:prSet presAssocID="{1A05FD2B-1B86-4C79-8184-EF6912050343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25E97-28E0-4DE5-A288-0F1917ADC07C}" srcId="{F39BDF38-DFF6-426C-8809-5819E7974E5A}" destId="{F6D5593A-86BC-4140-B6C9-2876A4D6A27D}" srcOrd="0" destOrd="0" parTransId="{A24B2254-96B2-4BFC-807E-31D4EBB49C24}" sibTransId="{0476ADFB-5A66-4185-892B-CBBC7307D94F}"/>
    <dgm:cxn modelId="{0465C3D0-1C4D-4343-A6C6-93896BC1C58B}" type="presOf" srcId="{1A05FD2B-1B86-4C79-8184-EF6912050343}" destId="{EDB50378-39A6-49E6-96F6-C0020E8D12E8}" srcOrd="1" destOrd="0" presId="urn:microsoft.com/office/officeart/2005/8/layout/target3"/>
    <dgm:cxn modelId="{A1C8C1EF-DB0C-420D-939C-952ADB3A67BE}" type="presOf" srcId="{F6D5593A-86BC-4140-B6C9-2876A4D6A27D}" destId="{E22D6F5E-3AC9-45EC-9522-65AE6D563EC1}" srcOrd="1" destOrd="0" presId="urn:microsoft.com/office/officeart/2005/8/layout/target3"/>
    <dgm:cxn modelId="{71464FAC-69AA-4FDA-9572-56E4D9268E72}" type="presOf" srcId="{1A05FD2B-1B86-4C79-8184-EF6912050343}" destId="{272C999A-E940-4191-B30D-BCA89188F455}" srcOrd="0" destOrd="0" presId="urn:microsoft.com/office/officeart/2005/8/layout/target3"/>
    <dgm:cxn modelId="{80C767F8-EDB3-491B-872D-6D84259767BE}" type="presOf" srcId="{F6D5593A-86BC-4140-B6C9-2876A4D6A27D}" destId="{891EA400-FF07-4E4B-BD9F-AA81E3559682}" srcOrd="0" destOrd="0" presId="urn:microsoft.com/office/officeart/2005/8/layout/target3"/>
    <dgm:cxn modelId="{93090D73-D809-4557-96F8-932F95BB72FE}" srcId="{F39BDF38-DFF6-426C-8809-5819E7974E5A}" destId="{1A05FD2B-1B86-4C79-8184-EF6912050343}" srcOrd="1" destOrd="0" parTransId="{2F9AB03B-4951-495E-887C-6FED84035C2A}" sibTransId="{EBF9BBFE-BCB1-42C1-A167-B93CDE938F99}"/>
    <dgm:cxn modelId="{3810AD43-ED5E-4106-8206-2FF4B616489F}" type="presOf" srcId="{F39BDF38-DFF6-426C-8809-5819E7974E5A}" destId="{CBD1F0BD-A529-49EC-B934-6723BF382076}" srcOrd="0" destOrd="0" presId="urn:microsoft.com/office/officeart/2005/8/layout/target3"/>
    <dgm:cxn modelId="{12008E91-96F1-49B3-84AC-E460E1F448F3}" type="presParOf" srcId="{CBD1F0BD-A529-49EC-B934-6723BF382076}" destId="{809E2F43-923D-4450-9A92-54987288FAA3}" srcOrd="0" destOrd="0" presId="urn:microsoft.com/office/officeart/2005/8/layout/target3"/>
    <dgm:cxn modelId="{200818B7-F281-4E88-8B28-BD567E3960A7}" type="presParOf" srcId="{CBD1F0BD-A529-49EC-B934-6723BF382076}" destId="{FB5B5746-26E2-41D9-8817-C590B3681496}" srcOrd="1" destOrd="0" presId="urn:microsoft.com/office/officeart/2005/8/layout/target3"/>
    <dgm:cxn modelId="{F084BCD7-FB3C-431C-BF38-3F34039A1A73}" type="presParOf" srcId="{CBD1F0BD-A529-49EC-B934-6723BF382076}" destId="{891EA400-FF07-4E4B-BD9F-AA81E3559682}" srcOrd="2" destOrd="0" presId="urn:microsoft.com/office/officeart/2005/8/layout/target3"/>
    <dgm:cxn modelId="{1F1C2134-1BAD-463D-BCD1-0A48D49C04FF}" type="presParOf" srcId="{CBD1F0BD-A529-49EC-B934-6723BF382076}" destId="{083668F1-6F9A-4911-9F65-338152FBE869}" srcOrd="3" destOrd="0" presId="urn:microsoft.com/office/officeart/2005/8/layout/target3"/>
    <dgm:cxn modelId="{35A43D67-E1F3-4161-B5DF-BE5C6D4CB984}" type="presParOf" srcId="{CBD1F0BD-A529-49EC-B934-6723BF382076}" destId="{B74F650C-36A1-44F6-9C81-E613E64BB982}" srcOrd="4" destOrd="0" presId="urn:microsoft.com/office/officeart/2005/8/layout/target3"/>
    <dgm:cxn modelId="{36707C29-24E0-4209-9289-967880ACE51D}" type="presParOf" srcId="{CBD1F0BD-A529-49EC-B934-6723BF382076}" destId="{272C999A-E940-4191-B30D-BCA89188F455}" srcOrd="5" destOrd="0" presId="urn:microsoft.com/office/officeart/2005/8/layout/target3"/>
    <dgm:cxn modelId="{E45ED160-7E37-449E-9CF3-C357EF02A131}" type="presParOf" srcId="{CBD1F0BD-A529-49EC-B934-6723BF382076}" destId="{E22D6F5E-3AC9-45EC-9522-65AE6D563EC1}" srcOrd="6" destOrd="0" presId="urn:microsoft.com/office/officeart/2005/8/layout/target3"/>
    <dgm:cxn modelId="{E7362309-B6D3-441B-8826-B1EC895A4A0A}" type="presParOf" srcId="{CBD1F0BD-A529-49EC-B934-6723BF382076}" destId="{EDB50378-39A6-49E6-96F6-C0020E8D12E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EE52F-99EE-4956-9C36-2FEA137AA555}">
      <dsp:nvSpPr>
        <dsp:cNvPr id="0" name=""/>
        <dsp:cNvSpPr/>
      </dsp:nvSpPr>
      <dsp:spPr>
        <a:xfrm>
          <a:off x="2766059" y="46672"/>
          <a:ext cx="2240280" cy="224028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haroni" pitchFamily="2" charset="-79"/>
              <a:cs typeface="Aharoni" pitchFamily="2" charset="-79"/>
            </a:rPr>
            <a:t>The properties of solids determine:</a:t>
          </a:r>
          <a:endParaRPr lang="en-US" sz="2000" kern="1200" dirty="0">
            <a:latin typeface="Aharoni" pitchFamily="2" charset="-79"/>
            <a:cs typeface="Aharoni" pitchFamily="2" charset="-79"/>
          </a:endParaRPr>
        </a:p>
      </dsp:txBody>
      <dsp:txXfrm>
        <a:off x="3064764" y="438721"/>
        <a:ext cx="1642872" cy="1008126"/>
      </dsp:txXfrm>
    </dsp:sp>
    <dsp:sp modelId="{9A64E53C-95EE-425E-8625-895A5C0E5A8D}">
      <dsp:nvSpPr>
        <dsp:cNvPr id="0" name=""/>
        <dsp:cNvSpPr/>
      </dsp:nvSpPr>
      <dsp:spPr>
        <a:xfrm>
          <a:off x="3574427" y="1446847"/>
          <a:ext cx="2240280" cy="2240280"/>
        </a:xfrm>
        <a:prstGeom prst="ellipse">
          <a:avLst/>
        </a:prstGeom>
        <a:solidFill>
          <a:schemeClr val="accent4">
            <a:alpha val="50000"/>
            <a:hueOff val="10211518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haroni" pitchFamily="2" charset="-79"/>
              <a:cs typeface="Aharoni" pitchFamily="2" charset="-79"/>
            </a:rPr>
            <a:t>2- Ability to resist size reduction.</a:t>
          </a:r>
          <a:endParaRPr lang="en-US" sz="2000" kern="1200" dirty="0">
            <a:latin typeface="Aharoni" pitchFamily="2" charset="-79"/>
            <a:cs typeface="Aharoni" pitchFamily="2" charset="-79"/>
          </a:endParaRPr>
        </a:p>
      </dsp:txBody>
      <dsp:txXfrm>
        <a:off x="4259580" y="2025586"/>
        <a:ext cx="1344168" cy="1232154"/>
      </dsp:txXfrm>
    </dsp:sp>
    <dsp:sp modelId="{BA46FA90-AEAE-4928-8249-E5F4C5E34206}">
      <dsp:nvSpPr>
        <dsp:cNvPr id="0" name=""/>
        <dsp:cNvSpPr/>
      </dsp:nvSpPr>
      <dsp:spPr>
        <a:xfrm>
          <a:off x="1957692" y="1446847"/>
          <a:ext cx="2240280" cy="2240280"/>
        </a:xfrm>
        <a:prstGeom prst="ellipse">
          <a:avLst/>
        </a:prstGeom>
        <a:solidFill>
          <a:schemeClr val="accent4">
            <a:alpha val="50000"/>
            <a:hueOff val="20423036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haroni" pitchFamily="2" charset="-79"/>
              <a:cs typeface="Aharoni" pitchFamily="2" charset="-79"/>
            </a:rPr>
            <a:t>1- choice equipment of milling.</a:t>
          </a:r>
          <a:endParaRPr lang="en-US" sz="2000" kern="1200" dirty="0">
            <a:latin typeface="Aharoni" pitchFamily="2" charset="-79"/>
            <a:cs typeface="Aharoni" pitchFamily="2" charset="-79"/>
          </a:endParaRPr>
        </a:p>
      </dsp:txBody>
      <dsp:txXfrm>
        <a:off x="2168652" y="2025586"/>
        <a:ext cx="1344168" cy="12321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740C3-27F5-4982-B74D-2BCD2994261C}">
      <dsp:nvSpPr>
        <dsp:cNvPr id="0" name=""/>
        <dsp:cNvSpPr/>
      </dsp:nvSpPr>
      <dsp:spPr>
        <a:xfrm>
          <a:off x="0" y="0"/>
          <a:ext cx="1981200" cy="19812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CC86B-943A-4124-A358-C9BA6AB7B228}">
      <dsp:nvSpPr>
        <dsp:cNvPr id="0" name=""/>
        <dsp:cNvSpPr/>
      </dsp:nvSpPr>
      <dsp:spPr>
        <a:xfrm>
          <a:off x="990600" y="0"/>
          <a:ext cx="7467600" cy="19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Cost</a:t>
          </a:r>
          <a:endParaRPr lang="en-US" sz="1800" kern="1200" dirty="0">
            <a:latin typeface="Algerian" pitchFamily="82" charset="0"/>
          </a:endParaRPr>
        </a:p>
      </dsp:txBody>
      <dsp:txXfrm>
        <a:off x="990600" y="0"/>
        <a:ext cx="7467600" cy="421004"/>
      </dsp:txXfrm>
    </dsp:sp>
    <dsp:sp modelId="{4C8720DC-DF71-40CA-8BDF-F60D64232E60}">
      <dsp:nvSpPr>
        <dsp:cNvPr id="0" name=""/>
        <dsp:cNvSpPr/>
      </dsp:nvSpPr>
      <dsp:spPr>
        <a:xfrm>
          <a:off x="260032" y="421004"/>
          <a:ext cx="1461135" cy="14611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42360-187D-4811-A77F-C5DA5D9632DB}">
      <dsp:nvSpPr>
        <dsp:cNvPr id="0" name=""/>
        <dsp:cNvSpPr/>
      </dsp:nvSpPr>
      <dsp:spPr>
        <a:xfrm>
          <a:off x="990600" y="421004"/>
          <a:ext cx="7467600" cy="146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Power consumption</a:t>
          </a:r>
          <a:endParaRPr lang="en-US" sz="1800" kern="1200" dirty="0">
            <a:latin typeface="Algerian" pitchFamily="82" charset="0"/>
          </a:endParaRPr>
        </a:p>
      </dsp:txBody>
      <dsp:txXfrm>
        <a:off x="990600" y="421004"/>
        <a:ext cx="7467600" cy="421005"/>
      </dsp:txXfrm>
    </dsp:sp>
    <dsp:sp modelId="{D46D23A9-595F-437E-B8FD-AB662971C135}">
      <dsp:nvSpPr>
        <dsp:cNvPr id="0" name=""/>
        <dsp:cNvSpPr/>
      </dsp:nvSpPr>
      <dsp:spPr>
        <a:xfrm>
          <a:off x="520065" y="842010"/>
          <a:ext cx="941070" cy="9410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C5693-24C6-4637-B25B-BFB75D29EAB8}">
      <dsp:nvSpPr>
        <dsp:cNvPr id="0" name=""/>
        <dsp:cNvSpPr/>
      </dsp:nvSpPr>
      <dsp:spPr>
        <a:xfrm>
          <a:off x="990600" y="842010"/>
          <a:ext cx="7467600" cy="9410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Space occupied</a:t>
          </a:r>
          <a:endParaRPr lang="en-US" sz="1800" kern="1200" dirty="0">
            <a:latin typeface="Algerian" pitchFamily="82" charset="0"/>
          </a:endParaRPr>
        </a:p>
      </dsp:txBody>
      <dsp:txXfrm>
        <a:off x="990600" y="842010"/>
        <a:ext cx="7467600" cy="421005"/>
      </dsp:txXfrm>
    </dsp:sp>
    <dsp:sp modelId="{753C0099-291B-4F98-9411-50CD5B1F6CDF}">
      <dsp:nvSpPr>
        <dsp:cNvPr id="0" name=""/>
        <dsp:cNvSpPr/>
      </dsp:nvSpPr>
      <dsp:spPr>
        <a:xfrm>
          <a:off x="780097" y="1263015"/>
          <a:ext cx="421005" cy="4210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0BD0F-4252-42F5-8C8A-49715A38A4ED}">
      <dsp:nvSpPr>
        <dsp:cNvPr id="0" name=""/>
        <dsp:cNvSpPr/>
      </dsp:nvSpPr>
      <dsp:spPr>
        <a:xfrm>
          <a:off x="990600" y="1263015"/>
          <a:ext cx="7467600" cy="421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Labor cost</a:t>
          </a:r>
          <a:endParaRPr lang="en-US" sz="1800" kern="1200" dirty="0">
            <a:latin typeface="Algerian" pitchFamily="82" charset="0"/>
          </a:endParaRPr>
        </a:p>
      </dsp:txBody>
      <dsp:txXfrm>
        <a:off x="990600" y="1263015"/>
        <a:ext cx="7467600" cy="4210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85040-43BA-4E56-880C-B466DA92FD28}">
      <dsp:nvSpPr>
        <dsp:cNvPr id="0" name=""/>
        <dsp:cNvSpPr/>
      </dsp:nvSpPr>
      <dsp:spPr>
        <a:xfrm>
          <a:off x="0" y="0"/>
          <a:ext cx="2209800" cy="2209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1A80B-B211-4CB2-A589-FE67CEFFC524}">
      <dsp:nvSpPr>
        <dsp:cNvPr id="0" name=""/>
        <dsp:cNvSpPr/>
      </dsp:nvSpPr>
      <dsp:spPr>
        <a:xfrm>
          <a:off x="1104899" y="0"/>
          <a:ext cx="7353300" cy="2209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E.g. A-</a:t>
          </a:r>
          <a:r>
            <a:rPr lang="en-US" sz="1900" kern="1200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Hygroscopic materials </a:t>
          </a: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(closed system with dehumidifier air).</a:t>
          </a:r>
          <a:endParaRPr lang="en-US" sz="1900" kern="1200" dirty="0">
            <a:latin typeface="Aharoni" pitchFamily="2" charset="-79"/>
            <a:cs typeface="Aharoni" pitchFamily="2" charset="-79"/>
          </a:endParaRPr>
        </a:p>
      </dsp:txBody>
      <dsp:txXfrm>
        <a:off x="1104899" y="0"/>
        <a:ext cx="7353300" cy="662941"/>
      </dsp:txXfrm>
    </dsp:sp>
    <dsp:sp modelId="{A24885F3-B240-42D9-8445-F4B76B5DB3F9}">
      <dsp:nvSpPr>
        <dsp:cNvPr id="0" name=""/>
        <dsp:cNvSpPr/>
      </dsp:nvSpPr>
      <dsp:spPr>
        <a:xfrm>
          <a:off x="386715" y="662941"/>
          <a:ext cx="1436368" cy="14363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FE235-116E-44B9-B722-2C2EAF71F866}">
      <dsp:nvSpPr>
        <dsp:cNvPr id="0" name=""/>
        <dsp:cNvSpPr/>
      </dsp:nvSpPr>
      <dsp:spPr>
        <a:xfrm>
          <a:off x="1104899" y="662941"/>
          <a:ext cx="7353300" cy="14363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B- </a:t>
          </a:r>
          <a:r>
            <a:rPr lang="en-US" sz="1900" kern="1200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Thermolabile, easily oxidized, combustible materials </a:t>
          </a: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(closed system with inert atmosphere of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900" i="1" kern="1200">
                      <a:latin typeface="Cambria Math"/>
                    </a:rPr>
                  </m:ctrlPr>
                </m:sSubPr>
                <m:e>
                  <m:r>
                    <m:rPr>
                      <m:sty m:val="p"/>
                    </m:rPr>
                    <a:rPr lang="en-US" sz="1900" b="0" i="0" kern="1200">
                      <a:latin typeface="Cambria Math"/>
                    </a:rPr>
                    <m:t>CO</m:t>
                  </m:r>
                </m:e>
                <m:sub>
                  <m:r>
                    <a:rPr lang="en-US" sz="1900" b="0" i="0" kern="1200">
                      <a:latin typeface="Cambria Math"/>
                    </a:rPr>
                    <m:t>2</m:t>
                  </m:r>
                </m:sub>
              </m:sSub>
            </m:oMath>
          </a14:m>
          <a:r>
            <a:rPr lang="en-US" sz="1900" kern="1200" dirty="0">
              <a:latin typeface="Aharoni" pitchFamily="2" charset="-79"/>
              <a:cs typeface="Aharoni" pitchFamily="2" charset="-79"/>
            </a:rPr>
            <a:t>or nitrogen.</a:t>
          </a:r>
        </a:p>
      </dsp:txBody>
      <dsp:txXfrm>
        <a:off x="1104899" y="662941"/>
        <a:ext cx="7353300" cy="662939"/>
      </dsp:txXfrm>
    </dsp:sp>
    <dsp:sp modelId="{5ABC4790-0F2C-4A13-924A-FCCA928BD960}">
      <dsp:nvSpPr>
        <dsp:cNvPr id="0" name=""/>
        <dsp:cNvSpPr/>
      </dsp:nvSpPr>
      <dsp:spPr>
        <a:xfrm>
          <a:off x="773430" y="1325880"/>
          <a:ext cx="662939" cy="6629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55F80-93EC-4DAC-8399-9052626DF27C}">
      <dsp:nvSpPr>
        <dsp:cNvPr id="0" name=""/>
        <dsp:cNvSpPr/>
      </dsp:nvSpPr>
      <dsp:spPr>
        <a:xfrm>
          <a:off x="1104899" y="1325880"/>
          <a:ext cx="7353300" cy="6629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C- </a:t>
          </a:r>
          <a:r>
            <a:rPr lang="en-US" sz="1900" kern="1200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rPr>
            <a:t>Fine dust like sulfur </a:t>
          </a: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is potential explosive (explosion proof and the mill grounded).</a:t>
          </a:r>
          <a:endParaRPr lang="en-US" sz="1900" kern="1200" dirty="0">
            <a:latin typeface="Aharoni" pitchFamily="2" charset="-79"/>
            <a:cs typeface="Aharoni" pitchFamily="2" charset="-79"/>
          </a:endParaRPr>
        </a:p>
      </dsp:txBody>
      <dsp:txXfrm>
        <a:off x="1104899" y="1325880"/>
        <a:ext cx="7353300" cy="662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B30AB-9A14-45C3-B79A-B78BF19857A3}">
      <dsp:nvSpPr>
        <dsp:cNvPr id="0" name=""/>
        <dsp:cNvSpPr/>
      </dsp:nvSpPr>
      <dsp:spPr>
        <a:xfrm>
          <a:off x="4373371" y="3124201"/>
          <a:ext cx="2619785" cy="152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12"/>
              </a:lnTo>
              <a:lnTo>
                <a:pt x="2619785" y="126312"/>
              </a:lnTo>
              <a:lnTo>
                <a:pt x="2619785" y="1523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72E53-4250-4F9D-8823-A27AA34B471B}">
      <dsp:nvSpPr>
        <dsp:cNvPr id="0" name=""/>
        <dsp:cNvSpPr/>
      </dsp:nvSpPr>
      <dsp:spPr>
        <a:xfrm>
          <a:off x="1417453" y="3124201"/>
          <a:ext cx="2955917" cy="152398"/>
        </a:xfrm>
        <a:custGeom>
          <a:avLst/>
          <a:gdLst/>
          <a:ahLst/>
          <a:cxnLst/>
          <a:rect l="0" t="0" r="0" b="0"/>
          <a:pathLst>
            <a:path>
              <a:moveTo>
                <a:pt x="2955917" y="0"/>
              </a:moveTo>
              <a:lnTo>
                <a:pt x="2955917" y="126311"/>
              </a:lnTo>
              <a:lnTo>
                <a:pt x="0" y="126311"/>
              </a:lnTo>
              <a:lnTo>
                <a:pt x="0" y="152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214AE-3BA1-401A-8117-E296A2604C3C}">
      <dsp:nvSpPr>
        <dsp:cNvPr id="0" name=""/>
        <dsp:cNvSpPr/>
      </dsp:nvSpPr>
      <dsp:spPr>
        <a:xfrm>
          <a:off x="4340353" y="748336"/>
          <a:ext cx="2892505" cy="166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78"/>
              </a:lnTo>
              <a:lnTo>
                <a:pt x="2892505" y="139978"/>
              </a:lnTo>
              <a:lnTo>
                <a:pt x="2892505" y="1660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BCD6C-2268-41A2-A6D1-6560BCF94047}">
      <dsp:nvSpPr>
        <dsp:cNvPr id="0" name=""/>
        <dsp:cNvSpPr/>
      </dsp:nvSpPr>
      <dsp:spPr>
        <a:xfrm>
          <a:off x="1378827" y="748336"/>
          <a:ext cx="2961526" cy="166064"/>
        </a:xfrm>
        <a:custGeom>
          <a:avLst/>
          <a:gdLst/>
          <a:ahLst/>
          <a:cxnLst/>
          <a:rect l="0" t="0" r="0" b="0"/>
          <a:pathLst>
            <a:path>
              <a:moveTo>
                <a:pt x="2961526" y="0"/>
              </a:moveTo>
              <a:lnTo>
                <a:pt x="2961526" y="139977"/>
              </a:lnTo>
              <a:lnTo>
                <a:pt x="0" y="139977"/>
              </a:lnTo>
              <a:lnTo>
                <a:pt x="0" y="166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F5ABC-1228-44D4-AFB2-928452022BAE}">
      <dsp:nvSpPr>
        <dsp:cNvPr id="0" name=""/>
        <dsp:cNvSpPr/>
      </dsp:nvSpPr>
      <dsp:spPr>
        <a:xfrm>
          <a:off x="3369421" y="0"/>
          <a:ext cx="1941864" cy="74833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haroni" pitchFamily="2" charset="-79"/>
              <a:cs typeface="Aharoni" pitchFamily="2" charset="-79"/>
            </a:rPr>
            <a:t>1- Physical nature of material </a:t>
          </a:r>
          <a:endParaRPr lang="en-US" sz="2000" kern="1200" dirty="0">
            <a:latin typeface="Aharoni" pitchFamily="2" charset="-79"/>
            <a:cs typeface="Aharoni" pitchFamily="2" charset="-79"/>
          </a:endParaRPr>
        </a:p>
      </dsp:txBody>
      <dsp:txXfrm>
        <a:off x="3369421" y="0"/>
        <a:ext cx="1941864" cy="748336"/>
      </dsp:txXfrm>
    </dsp:sp>
    <dsp:sp modelId="{CD2648A3-BA54-4244-906A-B63EC4935431}">
      <dsp:nvSpPr>
        <dsp:cNvPr id="0" name=""/>
        <dsp:cNvSpPr/>
      </dsp:nvSpPr>
      <dsp:spPr>
        <a:xfrm>
          <a:off x="273297" y="914400"/>
          <a:ext cx="2211058" cy="95563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E.g. A- fibrous material (</a:t>
          </a:r>
          <a:r>
            <a:rPr lang="en-US" sz="1400" kern="1200" dirty="0" err="1" smtClean="0">
              <a:latin typeface="Aharoni" pitchFamily="2" charset="-79"/>
              <a:cs typeface="Aharoni" pitchFamily="2" charset="-79"/>
            </a:rPr>
            <a:t>glycyrrhiza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) crushed by cutting (cannot be crushed by pressure or impact).</a:t>
          </a:r>
          <a:endParaRPr lang="en-US" sz="1400" kern="1200" dirty="0">
            <a:latin typeface="Aharoni" pitchFamily="2" charset="-79"/>
            <a:cs typeface="Aharoni" pitchFamily="2" charset="-79"/>
          </a:endParaRPr>
        </a:p>
      </dsp:txBody>
      <dsp:txXfrm>
        <a:off x="273297" y="914400"/>
        <a:ext cx="2211058" cy="955631"/>
      </dsp:txXfrm>
    </dsp:sp>
    <dsp:sp modelId="{1DAE4E22-61B1-452D-BAB0-63F81DC5C60F}">
      <dsp:nvSpPr>
        <dsp:cNvPr id="0" name=""/>
        <dsp:cNvSpPr/>
      </dsp:nvSpPr>
      <dsp:spPr>
        <a:xfrm>
          <a:off x="6312319" y="914401"/>
          <a:ext cx="1841080" cy="97633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B- Friable materials (sucrose) fracture by attrition, impact, pressure.</a:t>
          </a:r>
          <a:endParaRPr lang="en-US" sz="1400" kern="1200" dirty="0">
            <a:latin typeface="Aharoni" pitchFamily="2" charset="-79"/>
            <a:cs typeface="Aharoni" pitchFamily="2" charset="-79"/>
          </a:endParaRPr>
        </a:p>
      </dsp:txBody>
      <dsp:txXfrm>
        <a:off x="6312319" y="914401"/>
        <a:ext cx="1841080" cy="976330"/>
      </dsp:txXfrm>
    </dsp:sp>
    <dsp:sp modelId="{5EB1A277-BBBB-41BD-8FA5-4C53A0020537}">
      <dsp:nvSpPr>
        <dsp:cNvPr id="0" name=""/>
        <dsp:cNvSpPr/>
      </dsp:nvSpPr>
      <dsp:spPr>
        <a:xfrm>
          <a:off x="2955543" y="2103344"/>
          <a:ext cx="2835656" cy="102085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haroni" pitchFamily="2" charset="-79"/>
              <a:cs typeface="Aharoni" pitchFamily="2" charset="-79"/>
            </a:rPr>
            <a:t>2- Hygroscopic materials (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800" i="1" kern="1200">
                      <a:latin typeface="Cambria Math"/>
                    </a:rPr>
                  </m:ctrlPr>
                </m:sSubPr>
                <m:e>
                  <m:r>
                    <m:rPr>
                      <m:sty m:val="p"/>
                    </m:rPr>
                    <a:rPr lang="en-US" sz="1800" b="0" i="0" kern="1200">
                      <a:latin typeface="Cambria Math"/>
                    </a:rPr>
                    <m:t>CaCl</m:t>
                  </m:r>
                </m:e>
                <m:sub>
                  <m:r>
                    <a:rPr lang="en-US" sz="1800" b="0" i="0" kern="1200">
                      <a:latin typeface="Cambria Math"/>
                    </a:rPr>
                    <m:t>2</m:t>
                  </m:r>
                </m:sub>
              </m:sSub>
            </m:oMath>
          </a14:m>
          <a:r>
            <a:rPr lang="en-US" sz="1800" kern="1200" dirty="0">
              <a:latin typeface="Aharoni" pitchFamily="2" charset="-79"/>
              <a:cs typeface="Aharoni" pitchFamily="2" charset="-79"/>
            </a:rPr>
            <a:t>) rapidly sorb </a:t>
          </a:r>
          <a:r>
            <a:rPr lang="en-US" sz="1800" kern="1200" dirty="0" smtClean="0">
              <a:latin typeface="Aharoni" pitchFamily="2" charset="-79"/>
              <a:cs typeface="Aharoni" pitchFamily="2" charset="-79"/>
            </a:rPr>
            <a:t>moisture     wet </a:t>
          </a:r>
          <a:r>
            <a:rPr lang="en-US" sz="1800" kern="1200" dirty="0">
              <a:latin typeface="Aharoni" pitchFamily="2" charset="-79"/>
              <a:cs typeface="Aharoni" pitchFamily="2" charset="-79"/>
            </a:rPr>
            <a:t>mass sticks and clogs the mill.</a:t>
          </a:r>
        </a:p>
      </dsp:txBody>
      <dsp:txXfrm>
        <a:off x="2955543" y="2103344"/>
        <a:ext cx="2835656" cy="1020856"/>
      </dsp:txXfrm>
    </dsp:sp>
    <dsp:sp modelId="{7CD54969-ACB1-4A81-9BA8-15422C7B1885}">
      <dsp:nvSpPr>
        <dsp:cNvPr id="0" name=""/>
        <dsp:cNvSpPr/>
      </dsp:nvSpPr>
      <dsp:spPr>
        <a:xfrm>
          <a:off x="363264" y="3276599"/>
          <a:ext cx="2108378" cy="135499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haroni" pitchFamily="2" charset="-79"/>
              <a:cs typeface="Aharoni" pitchFamily="2" charset="-79"/>
            </a:rPr>
            <a:t>E.g. A- Materials contain &gt; 5% water produce sticky mass in fine powder rather than large particles</a:t>
          </a:r>
          <a:r>
            <a:rPr lang="en-US" sz="700" kern="1200" dirty="0" smtClean="0"/>
            <a:t>.</a:t>
          </a:r>
          <a:endParaRPr lang="en-US" sz="700" kern="1200" dirty="0"/>
        </a:p>
      </dsp:txBody>
      <dsp:txXfrm>
        <a:off x="363264" y="3276599"/>
        <a:ext cx="2108378" cy="1354991"/>
      </dsp:txXfrm>
    </dsp:sp>
    <dsp:sp modelId="{40F44CA2-0B7A-41FA-90F0-D63C34A5D69C}">
      <dsp:nvSpPr>
        <dsp:cNvPr id="0" name=""/>
        <dsp:cNvSpPr/>
      </dsp:nvSpPr>
      <dsp:spPr>
        <a:xfrm>
          <a:off x="5927178" y="3276600"/>
          <a:ext cx="2131956" cy="121033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B- Materials contain &gt; 50% water produce 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slurry or 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fluid 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suspension</a:t>
          </a:r>
        </a:p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latin typeface="Aharoni" pitchFamily="2" charset="-79"/>
            <a:cs typeface="Aharoni" pitchFamily="2" charset="-79"/>
          </a:endParaRPr>
        </a:p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(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wet 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milling for size </a:t>
          </a:r>
          <a:r>
            <a:rPr lang="en-US" sz="1400" kern="1200" dirty="0" smtClean="0">
              <a:latin typeface="Aharoni" pitchFamily="2" charset="-79"/>
              <a:cs typeface="Aharoni" pitchFamily="2" charset="-79"/>
            </a:rPr>
            <a:t>reduction).  </a:t>
          </a:r>
          <a:endParaRPr lang="en-US" sz="1400" kern="1200" dirty="0">
            <a:latin typeface="Aharoni" pitchFamily="2" charset="-79"/>
            <a:cs typeface="Aharoni" pitchFamily="2" charset="-79"/>
          </a:endParaRPr>
        </a:p>
      </dsp:txBody>
      <dsp:txXfrm>
        <a:off x="5927178" y="3276600"/>
        <a:ext cx="2131956" cy="1210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026D4-1CA8-4F30-B0FF-8B6EB15EB3FC}">
      <dsp:nvSpPr>
        <dsp:cNvPr id="0" name=""/>
        <dsp:cNvSpPr/>
      </dsp:nvSpPr>
      <dsp:spPr>
        <a:xfrm>
          <a:off x="4305300" y="1740767"/>
          <a:ext cx="3371937" cy="545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161"/>
              </a:lnTo>
              <a:lnTo>
                <a:pt x="3371937" y="350161"/>
              </a:lnTo>
              <a:lnTo>
                <a:pt x="3371937" y="545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EFDA6-5BC5-45BE-8422-378EEF3022A9}">
      <dsp:nvSpPr>
        <dsp:cNvPr id="0" name=""/>
        <dsp:cNvSpPr/>
      </dsp:nvSpPr>
      <dsp:spPr>
        <a:xfrm>
          <a:off x="4305300" y="1740767"/>
          <a:ext cx="1123979" cy="545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161"/>
              </a:lnTo>
              <a:lnTo>
                <a:pt x="1123979" y="350161"/>
              </a:lnTo>
              <a:lnTo>
                <a:pt x="1123979" y="545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38A1C-6764-486C-94A8-28FCB298997B}">
      <dsp:nvSpPr>
        <dsp:cNvPr id="0" name=""/>
        <dsp:cNvSpPr/>
      </dsp:nvSpPr>
      <dsp:spPr>
        <a:xfrm>
          <a:off x="3181320" y="1740767"/>
          <a:ext cx="1123979" cy="545232"/>
        </a:xfrm>
        <a:custGeom>
          <a:avLst/>
          <a:gdLst/>
          <a:ahLst/>
          <a:cxnLst/>
          <a:rect l="0" t="0" r="0" b="0"/>
          <a:pathLst>
            <a:path>
              <a:moveTo>
                <a:pt x="1123979" y="0"/>
              </a:moveTo>
              <a:lnTo>
                <a:pt x="1123979" y="350161"/>
              </a:lnTo>
              <a:lnTo>
                <a:pt x="0" y="350161"/>
              </a:lnTo>
              <a:lnTo>
                <a:pt x="0" y="545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BA815-6A30-41CE-A0A2-E38E63ADC51D}">
      <dsp:nvSpPr>
        <dsp:cNvPr id="0" name=""/>
        <dsp:cNvSpPr/>
      </dsp:nvSpPr>
      <dsp:spPr>
        <a:xfrm>
          <a:off x="933362" y="1740767"/>
          <a:ext cx="3371937" cy="545232"/>
        </a:xfrm>
        <a:custGeom>
          <a:avLst/>
          <a:gdLst/>
          <a:ahLst/>
          <a:cxnLst/>
          <a:rect l="0" t="0" r="0" b="0"/>
          <a:pathLst>
            <a:path>
              <a:moveTo>
                <a:pt x="3371937" y="0"/>
              </a:moveTo>
              <a:lnTo>
                <a:pt x="3371937" y="350161"/>
              </a:lnTo>
              <a:lnTo>
                <a:pt x="0" y="350161"/>
              </a:lnTo>
              <a:lnTo>
                <a:pt x="0" y="545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48342-D14B-4F87-AD9D-1D7EBF6AA9F4}">
      <dsp:nvSpPr>
        <dsp:cNvPr id="0" name=""/>
        <dsp:cNvSpPr/>
      </dsp:nvSpPr>
      <dsp:spPr>
        <a:xfrm>
          <a:off x="2870201" y="164223"/>
          <a:ext cx="2870196" cy="1576543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haroni" pitchFamily="2" charset="-79"/>
              <a:cs typeface="Aharoni" pitchFamily="2" charset="-79"/>
            </a:rPr>
            <a:t>3- Heat [during milling]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Aharoni" pitchFamily="2" charset="-79"/>
            <a:cs typeface="Aharoni" pitchFamily="2" charset="-79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haroni" pitchFamily="2" charset="-79"/>
              <a:cs typeface="Aharoni" pitchFamily="2" charset="-79"/>
            </a:rPr>
            <a:t> softens and melts materials with low melting points</a:t>
          </a:r>
          <a:endParaRPr lang="en-US" sz="1800" kern="1200" dirty="0">
            <a:latin typeface="Aharoni" pitchFamily="2" charset="-79"/>
            <a:cs typeface="Aharoni" pitchFamily="2" charset="-79"/>
          </a:endParaRPr>
        </a:p>
      </dsp:txBody>
      <dsp:txXfrm>
        <a:off x="2870201" y="164223"/>
        <a:ext cx="2870196" cy="1576543"/>
      </dsp:txXfrm>
    </dsp:sp>
    <dsp:sp modelId="{40CEC492-7D2E-42A3-89FC-271A8D68DF6A}">
      <dsp:nvSpPr>
        <dsp:cNvPr id="0" name=""/>
        <dsp:cNvSpPr/>
      </dsp:nvSpPr>
      <dsp:spPr>
        <a:xfrm>
          <a:off x="4454" y="2285999"/>
          <a:ext cx="1857816" cy="92890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haroni" pitchFamily="2" charset="-79"/>
              <a:cs typeface="Aharoni" pitchFamily="2" charset="-79"/>
            </a:rPr>
            <a:t>E.g. A- Synthetic gums, waxes and resins becomes soft and plastic.</a:t>
          </a:r>
          <a:endParaRPr lang="en-US" sz="1700" kern="1200" dirty="0">
            <a:latin typeface="Aharoni" pitchFamily="2" charset="-79"/>
            <a:cs typeface="Aharoni" pitchFamily="2" charset="-79"/>
          </a:endParaRPr>
        </a:p>
      </dsp:txBody>
      <dsp:txXfrm>
        <a:off x="4454" y="2285999"/>
        <a:ext cx="1857816" cy="928908"/>
      </dsp:txXfrm>
    </dsp:sp>
    <dsp:sp modelId="{4EC7C487-EF9E-4A30-967B-BD26C55B0D82}">
      <dsp:nvSpPr>
        <dsp:cNvPr id="0" name=""/>
        <dsp:cNvSpPr/>
      </dsp:nvSpPr>
      <dsp:spPr>
        <a:xfrm>
          <a:off x="2252412" y="2285999"/>
          <a:ext cx="1857816" cy="92890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haroni" pitchFamily="2" charset="-79"/>
              <a:cs typeface="Aharoni" pitchFamily="2" charset="-79"/>
            </a:rPr>
            <a:t>B- Heat sensitive drugs degraded or charred.</a:t>
          </a:r>
          <a:endParaRPr lang="en-US" sz="1700" kern="1200" dirty="0">
            <a:latin typeface="Aharoni" pitchFamily="2" charset="-79"/>
            <a:cs typeface="Aharoni" pitchFamily="2" charset="-79"/>
          </a:endParaRPr>
        </a:p>
      </dsp:txBody>
      <dsp:txXfrm>
        <a:off x="2252412" y="2285999"/>
        <a:ext cx="1857816" cy="928908"/>
      </dsp:txXfrm>
    </dsp:sp>
    <dsp:sp modelId="{5DAB0CB2-8CF5-44F1-AD63-A017C6FE4CBA}">
      <dsp:nvSpPr>
        <dsp:cNvPr id="0" name=""/>
        <dsp:cNvSpPr/>
      </dsp:nvSpPr>
      <dsp:spPr>
        <a:xfrm>
          <a:off x="4500370" y="2285999"/>
          <a:ext cx="1857816" cy="92890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haroni" pitchFamily="2" charset="-79"/>
              <a:cs typeface="Aharoni" pitchFamily="2" charset="-79"/>
            </a:rPr>
            <a:t>C- Pigments (sienna) change their shade of color in excessive temp.</a:t>
          </a:r>
          <a:endParaRPr lang="en-US" sz="1700" kern="1200" dirty="0">
            <a:latin typeface="Aharoni" pitchFamily="2" charset="-79"/>
            <a:cs typeface="Aharoni" pitchFamily="2" charset="-79"/>
          </a:endParaRPr>
        </a:p>
      </dsp:txBody>
      <dsp:txXfrm>
        <a:off x="4500370" y="2285999"/>
        <a:ext cx="1857816" cy="928908"/>
      </dsp:txXfrm>
    </dsp:sp>
    <dsp:sp modelId="{8017C61D-E353-4206-BDBA-7DD2AEA5697E}">
      <dsp:nvSpPr>
        <dsp:cNvPr id="0" name=""/>
        <dsp:cNvSpPr/>
      </dsp:nvSpPr>
      <dsp:spPr>
        <a:xfrm>
          <a:off x="6748329" y="2285999"/>
          <a:ext cx="1857816" cy="92890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haroni" pitchFamily="2" charset="-79"/>
              <a:cs typeface="Aharoni" pitchFamily="2" charset="-79"/>
            </a:rPr>
            <a:t>D- Unstable and fine powders ignite and explode at high temp.</a:t>
          </a:r>
          <a:endParaRPr lang="en-US" sz="1700" kern="1200" dirty="0">
            <a:latin typeface="Aharoni" pitchFamily="2" charset="-79"/>
            <a:cs typeface="Aharoni" pitchFamily="2" charset="-79"/>
          </a:endParaRPr>
        </a:p>
      </dsp:txBody>
      <dsp:txXfrm>
        <a:off x="6748329" y="2285999"/>
        <a:ext cx="1857816" cy="9289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D66D3-8C51-4B6D-9FC3-4ECDD6BF10AA}">
      <dsp:nvSpPr>
        <dsp:cNvPr id="0" name=""/>
        <dsp:cNvSpPr/>
      </dsp:nvSpPr>
      <dsp:spPr>
        <a:xfrm>
          <a:off x="4229100" y="1070716"/>
          <a:ext cx="1294606" cy="449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83"/>
              </a:lnTo>
              <a:lnTo>
                <a:pt x="1294606" y="224683"/>
              </a:lnTo>
              <a:lnTo>
                <a:pt x="1294606" y="4493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CDFE6-6544-4300-A2D4-4FCA059C97E2}">
      <dsp:nvSpPr>
        <dsp:cNvPr id="0" name=""/>
        <dsp:cNvSpPr/>
      </dsp:nvSpPr>
      <dsp:spPr>
        <a:xfrm>
          <a:off x="2934493" y="1070716"/>
          <a:ext cx="1294606" cy="449367"/>
        </a:xfrm>
        <a:custGeom>
          <a:avLst/>
          <a:gdLst/>
          <a:ahLst/>
          <a:cxnLst/>
          <a:rect l="0" t="0" r="0" b="0"/>
          <a:pathLst>
            <a:path>
              <a:moveTo>
                <a:pt x="1294606" y="0"/>
              </a:moveTo>
              <a:lnTo>
                <a:pt x="1294606" y="224683"/>
              </a:lnTo>
              <a:lnTo>
                <a:pt x="0" y="224683"/>
              </a:lnTo>
              <a:lnTo>
                <a:pt x="0" y="4493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84D2C-5AC5-45CE-B1F2-089EA4AC9546}">
      <dsp:nvSpPr>
        <dsp:cNvPr id="0" name=""/>
        <dsp:cNvSpPr/>
      </dsp:nvSpPr>
      <dsp:spPr>
        <a:xfrm>
          <a:off x="3159176" y="793"/>
          <a:ext cx="2139846" cy="1069923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4- Shape of milled particles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3159176" y="793"/>
        <a:ext cx="2139846" cy="1069923"/>
      </dsp:txXfrm>
    </dsp:sp>
    <dsp:sp modelId="{8531218D-5B1A-486F-9E57-CB7A0CEEB98F}">
      <dsp:nvSpPr>
        <dsp:cNvPr id="0" name=""/>
        <dsp:cNvSpPr/>
      </dsp:nvSpPr>
      <dsp:spPr>
        <a:xfrm>
          <a:off x="1864570" y="1520083"/>
          <a:ext cx="2139846" cy="1069923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E.g. A- Impact mill (produce sharp or irregular particles) [not flow readily]</a:t>
          </a:r>
          <a:endParaRPr lang="en-US" sz="1900" kern="1200" dirty="0">
            <a:latin typeface="Aharoni" pitchFamily="2" charset="-79"/>
            <a:cs typeface="Aharoni" pitchFamily="2" charset="-79"/>
          </a:endParaRPr>
        </a:p>
      </dsp:txBody>
      <dsp:txXfrm>
        <a:off x="1864570" y="1520083"/>
        <a:ext cx="2139846" cy="1069923"/>
      </dsp:txXfrm>
    </dsp:sp>
    <dsp:sp modelId="{0D2902EC-ABD8-47B3-8A0B-9744DBA757F9}">
      <dsp:nvSpPr>
        <dsp:cNvPr id="0" name=""/>
        <dsp:cNvSpPr/>
      </dsp:nvSpPr>
      <dsp:spPr>
        <a:xfrm>
          <a:off x="4453783" y="1520083"/>
          <a:ext cx="2139846" cy="1069923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haroni" pitchFamily="2" charset="-79"/>
              <a:cs typeface="Aharoni" pitchFamily="2" charset="-79"/>
            </a:rPr>
            <a:t>B- Attrition mill (produce spherical particles) [free-flow]</a:t>
          </a:r>
          <a:endParaRPr lang="en-US" sz="1900" kern="1200" dirty="0">
            <a:latin typeface="Aharoni" pitchFamily="2" charset="-79"/>
            <a:cs typeface="Aharoni" pitchFamily="2" charset="-79"/>
          </a:endParaRPr>
        </a:p>
      </dsp:txBody>
      <dsp:txXfrm>
        <a:off x="4453783" y="1520083"/>
        <a:ext cx="2139846" cy="10699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79B2B-87D5-4CC1-A91C-CAC92D9AC56D}">
      <dsp:nvSpPr>
        <dsp:cNvPr id="0" name=""/>
        <dsp:cNvSpPr/>
      </dsp:nvSpPr>
      <dsp:spPr>
        <a:xfrm>
          <a:off x="0" y="0"/>
          <a:ext cx="2438398" cy="24383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6AE0F-828E-43DD-8D35-6F08ECDCE4A3}">
      <dsp:nvSpPr>
        <dsp:cNvPr id="0" name=""/>
        <dsp:cNvSpPr/>
      </dsp:nvSpPr>
      <dsp:spPr>
        <a:xfrm>
          <a:off x="1219199" y="0"/>
          <a:ext cx="7162800" cy="24383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lgerian" pitchFamily="82" charset="0"/>
            </a:rPr>
            <a:t>Size range</a:t>
          </a:r>
          <a:endParaRPr lang="en-US" sz="1700" kern="1200" dirty="0">
            <a:latin typeface="Algerian" pitchFamily="82" charset="0"/>
          </a:endParaRPr>
        </a:p>
      </dsp:txBody>
      <dsp:txXfrm>
        <a:off x="1219199" y="0"/>
        <a:ext cx="7162800" cy="390143"/>
      </dsp:txXfrm>
    </dsp:sp>
    <dsp:sp modelId="{5453062B-BA95-491E-BAEB-E41F70005187}">
      <dsp:nvSpPr>
        <dsp:cNvPr id="0" name=""/>
        <dsp:cNvSpPr/>
      </dsp:nvSpPr>
      <dsp:spPr>
        <a:xfrm>
          <a:off x="256031" y="390143"/>
          <a:ext cx="1926335" cy="19263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BF7E7-1495-4DA4-8E1F-2332BBE1D401}">
      <dsp:nvSpPr>
        <dsp:cNvPr id="0" name=""/>
        <dsp:cNvSpPr/>
      </dsp:nvSpPr>
      <dsp:spPr>
        <a:xfrm>
          <a:off x="1219199" y="390143"/>
          <a:ext cx="7162800" cy="19263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lgerian" pitchFamily="82" charset="0"/>
            </a:rPr>
            <a:t>particle size distribution</a:t>
          </a:r>
          <a:endParaRPr lang="en-US" sz="1700" kern="1200" dirty="0">
            <a:latin typeface="Algerian" pitchFamily="82" charset="0"/>
          </a:endParaRPr>
        </a:p>
      </dsp:txBody>
      <dsp:txXfrm>
        <a:off x="1219199" y="390143"/>
        <a:ext cx="7162800" cy="390143"/>
      </dsp:txXfrm>
    </dsp:sp>
    <dsp:sp modelId="{3E5F8339-D2AF-443A-B5ED-2E65A3F0E955}">
      <dsp:nvSpPr>
        <dsp:cNvPr id="0" name=""/>
        <dsp:cNvSpPr/>
      </dsp:nvSpPr>
      <dsp:spPr>
        <a:xfrm>
          <a:off x="512063" y="780287"/>
          <a:ext cx="1414271" cy="14142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128AA-74E8-4949-AA40-03BC1451D16A}">
      <dsp:nvSpPr>
        <dsp:cNvPr id="0" name=""/>
        <dsp:cNvSpPr/>
      </dsp:nvSpPr>
      <dsp:spPr>
        <a:xfrm>
          <a:off x="1219199" y="780287"/>
          <a:ext cx="7162800" cy="14142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lgerian" pitchFamily="82" charset="0"/>
            </a:rPr>
            <a:t>shape </a:t>
          </a:r>
          <a:endParaRPr lang="en-US" sz="1700" kern="1200" dirty="0">
            <a:latin typeface="Algerian" pitchFamily="82" charset="0"/>
          </a:endParaRPr>
        </a:p>
      </dsp:txBody>
      <dsp:txXfrm>
        <a:off x="1219199" y="780287"/>
        <a:ext cx="7162800" cy="390143"/>
      </dsp:txXfrm>
    </dsp:sp>
    <dsp:sp modelId="{B7E23232-F28F-4787-BCA8-5B847D801990}">
      <dsp:nvSpPr>
        <dsp:cNvPr id="0" name=""/>
        <dsp:cNvSpPr/>
      </dsp:nvSpPr>
      <dsp:spPr>
        <a:xfrm>
          <a:off x="768095" y="1170431"/>
          <a:ext cx="902207" cy="9022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ACC3B-444B-4E2F-808E-23EE7ADB7D1F}">
      <dsp:nvSpPr>
        <dsp:cNvPr id="0" name=""/>
        <dsp:cNvSpPr/>
      </dsp:nvSpPr>
      <dsp:spPr>
        <a:xfrm>
          <a:off x="1219199" y="1170431"/>
          <a:ext cx="7162800" cy="9022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lgerian" pitchFamily="82" charset="0"/>
            </a:rPr>
            <a:t>moisture content </a:t>
          </a:r>
          <a:endParaRPr lang="en-US" sz="1700" kern="1200" dirty="0">
            <a:latin typeface="Algerian" pitchFamily="82" charset="0"/>
          </a:endParaRPr>
        </a:p>
      </dsp:txBody>
      <dsp:txXfrm>
        <a:off x="1219199" y="1170431"/>
        <a:ext cx="7162800" cy="390143"/>
      </dsp:txXfrm>
    </dsp:sp>
    <dsp:sp modelId="{2B15464E-A5D8-4328-BE14-61F3A2A803B8}">
      <dsp:nvSpPr>
        <dsp:cNvPr id="0" name=""/>
        <dsp:cNvSpPr/>
      </dsp:nvSpPr>
      <dsp:spPr>
        <a:xfrm>
          <a:off x="1024127" y="1560575"/>
          <a:ext cx="390143" cy="3901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61D95-2636-448D-922B-0297054C8BEF}">
      <dsp:nvSpPr>
        <dsp:cNvPr id="0" name=""/>
        <dsp:cNvSpPr/>
      </dsp:nvSpPr>
      <dsp:spPr>
        <a:xfrm>
          <a:off x="1219199" y="1560575"/>
          <a:ext cx="7162800" cy="3901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Algerian" pitchFamily="82" charset="0"/>
            </a:rPr>
            <a:t>physical and chemical properties of materials</a:t>
          </a:r>
          <a:endParaRPr lang="en-US" sz="1700" kern="1200" dirty="0">
            <a:latin typeface="Algerian" pitchFamily="82" charset="0"/>
          </a:endParaRPr>
        </a:p>
      </dsp:txBody>
      <dsp:txXfrm>
        <a:off x="1219199" y="1560575"/>
        <a:ext cx="7162800" cy="3901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D72BB-5237-4CE2-A855-CB1AC85026B6}">
      <dsp:nvSpPr>
        <dsp:cNvPr id="0" name=""/>
        <dsp:cNvSpPr/>
      </dsp:nvSpPr>
      <dsp:spPr>
        <a:xfrm>
          <a:off x="0" y="0"/>
          <a:ext cx="1524000" cy="1524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5D756-E4F7-4C0D-8940-0949EC1F8B3F}">
      <dsp:nvSpPr>
        <dsp:cNvPr id="0" name=""/>
        <dsp:cNvSpPr/>
      </dsp:nvSpPr>
      <dsp:spPr>
        <a:xfrm>
          <a:off x="762000" y="0"/>
          <a:ext cx="7696200" cy="152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Wet and dry milling</a:t>
          </a:r>
          <a:endParaRPr lang="en-US" sz="2000" kern="1200" dirty="0">
            <a:latin typeface="Algerian" pitchFamily="82" charset="0"/>
          </a:endParaRPr>
        </a:p>
      </dsp:txBody>
      <dsp:txXfrm>
        <a:off x="762000" y="0"/>
        <a:ext cx="7696200" cy="457200"/>
      </dsp:txXfrm>
    </dsp:sp>
    <dsp:sp modelId="{C3088FC3-1761-4AA1-AB99-AF41B4C51A33}">
      <dsp:nvSpPr>
        <dsp:cNvPr id="0" name=""/>
        <dsp:cNvSpPr/>
      </dsp:nvSpPr>
      <dsp:spPr>
        <a:xfrm>
          <a:off x="266700" y="457200"/>
          <a:ext cx="990599" cy="9905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D5B8B-AC3C-45DD-B730-0F2DC0C1F622}">
      <dsp:nvSpPr>
        <dsp:cNvPr id="0" name=""/>
        <dsp:cNvSpPr/>
      </dsp:nvSpPr>
      <dsp:spPr>
        <a:xfrm>
          <a:off x="762000" y="457200"/>
          <a:ext cx="7696200" cy="990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Rapid change of speed and screen</a:t>
          </a:r>
          <a:endParaRPr lang="en-US" sz="2000" kern="1200" dirty="0">
            <a:latin typeface="Algerian" pitchFamily="82" charset="0"/>
          </a:endParaRPr>
        </a:p>
      </dsp:txBody>
      <dsp:txXfrm>
        <a:off x="762000" y="457200"/>
        <a:ext cx="7696200" cy="457199"/>
      </dsp:txXfrm>
    </dsp:sp>
    <dsp:sp modelId="{E2581AC7-D528-4416-8A5C-0B1A49E68C06}">
      <dsp:nvSpPr>
        <dsp:cNvPr id="0" name=""/>
        <dsp:cNvSpPr/>
      </dsp:nvSpPr>
      <dsp:spPr>
        <a:xfrm>
          <a:off x="533400" y="914400"/>
          <a:ext cx="457199" cy="4571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CA2DF-3DC7-4D1D-B0D4-B1D6EBBCF558}">
      <dsp:nvSpPr>
        <dsp:cNvPr id="0" name=""/>
        <dsp:cNvSpPr/>
      </dsp:nvSpPr>
      <dsp:spPr>
        <a:xfrm>
          <a:off x="762000" y="914400"/>
          <a:ext cx="7696200" cy="457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Safety features</a:t>
          </a:r>
          <a:endParaRPr lang="en-US" sz="2000" kern="1200" dirty="0">
            <a:latin typeface="Algerian" pitchFamily="82" charset="0"/>
          </a:endParaRPr>
        </a:p>
      </dsp:txBody>
      <dsp:txXfrm>
        <a:off x="762000" y="914400"/>
        <a:ext cx="7696200" cy="4571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5D8FE-1C78-4998-8E83-18EAE599D96A}">
      <dsp:nvSpPr>
        <dsp:cNvPr id="0" name=""/>
        <dsp:cNvSpPr/>
      </dsp:nvSpPr>
      <dsp:spPr>
        <a:xfrm>
          <a:off x="0" y="0"/>
          <a:ext cx="1524000" cy="1524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7236A-C072-41DB-B949-191F0F5392A0}">
      <dsp:nvSpPr>
        <dsp:cNvPr id="0" name=""/>
        <dsp:cNvSpPr/>
      </dsp:nvSpPr>
      <dsp:spPr>
        <a:xfrm>
          <a:off x="762000" y="0"/>
          <a:ext cx="7696200" cy="152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Loss of costly drugs</a:t>
          </a:r>
          <a:endParaRPr lang="en-US" sz="2000" kern="1200" dirty="0">
            <a:latin typeface="Algerian" pitchFamily="82" charset="0"/>
          </a:endParaRPr>
        </a:p>
      </dsp:txBody>
      <dsp:txXfrm>
        <a:off x="762000" y="0"/>
        <a:ext cx="7696200" cy="457200"/>
      </dsp:txXfrm>
    </dsp:sp>
    <dsp:sp modelId="{F3A448DA-AD67-4EAE-8DF5-9C4F89486425}">
      <dsp:nvSpPr>
        <dsp:cNvPr id="0" name=""/>
        <dsp:cNvSpPr/>
      </dsp:nvSpPr>
      <dsp:spPr>
        <a:xfrm>
          <a:off x="266700" y="457200"/>
          <a:ext cx="990599" cy="9905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50776-3CC8-43AC-8E70-09B478E6ED17}">
      <dsp:nvSpPr>
        <dsp:cNvPr id="0" name=""/>
        <dsp:cNvSpPr/>
      </dsp:nvSpPr>
      <dsp:spPr>
        <a:xfrm>
          <a:off x="762000" y="457200"/>
          <a:ext cx="7696200" cy="990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Health hazards</a:t>
          </a:r>
          <a:endParaRPr lang="en-US" sz="2000" kern="1200" dirty="0">
            <a:latin typeface="Algerian" pitchFamily="82" charset="0"/>
          </a:endParaRPr>
        </a:p>
      </dsp:txBody>
      <dsp:txXfrm>
        <a:off x="762000" y="457200"/>
        <a:ext cx="7696200" cy="457199"/>
      </dsp:txXfrm>
    </dsp:sp>
    <dsp:sp modelId="{9033F331-243D-4566-9ABD-6BBE72AFC2FE}">
      <dsp:nvSpPr>
        <dsp:cNvPr id="0" name=""/>
        <dsp:cNvSpPr/>
      </dsp:nvSpPr>
      <dsp:spPr>
        <a:xfrm>
          <a:off x="533400" y="914400"/>
          <a:ext cx="457199" cy="4571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8538E-D5EB-454D-BB80-0F137079004E}">
      <dsp:nvSpPr>
        <dsp:cNvPr id="0" name=""/>
        <dsp:cNvSpPr/>
      </dsp:nvSpPr>
      <dsp:spPr>
        <a:xfrm>
          <a:off x="762000" y="914400"/>
          <a:ext cx="7696200" cy="457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lgerian" pitchFamily="82" charset="0"/>
            </a:rPr>
            <a:t>Contamination of plant</a:t>
          </a:r>
          <a:endParaRPr lang="en-US" sz="2000" kern="1200" dirty="0">
            <a:latin typeface="Algerian" pitchFamily="82" charset="0"/>
          </a:endParaRPr>
        </a:p>
      </dsp:txBody>
      <dsp:txXfrm>
        <a:off x="762000" y="914400"/>
        <a:ext cx="7696200" cy="4571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E2F43-923D-4450-9A92-54987288FAA3}">
      <dsp:nvSpPr>
        <dsp:cNvPr id="0" name=""/>
        <dsp:cNvSpPr/>
      </dsp:nvSpPr>
      <dsp:spPr>
        <a:xfrm>
          <a:off x="0" y="0"/>
          <a:ext cx="914400" cy="914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EA400-FF07-4E4B-BD9F-AA81E3559682}">
      <dsp:nvSpPr>
        <dsp:cNvPr id="0" name=""/>
        <dsp:cNvSpPr/>
      </dsp:nvSpPr>
      <dsp:spPr>
        <a:xfrm>
          <a:off x="457200" y="0"/>
          <a:ext cx="8001000" cy="91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lgerian" pitchFamily="82" charset="0"/>
            </a:rPr>
            <a:t>Ease of cleaning</a:t>
          </a:r>
          <a:endParaRPr lang="en-US" sz="1900" kern="1200" dirty="0">
            <a:latin typeface="Algerian" pitchFamily="82" charset="0"/>
          </a:endParaRPr>
        </a:p>
      </dsp:txBody>
      <dsp:txXfrm>
        <a:off x="457200" y="0"/>
        <a:ext cx="8001000" cy="434340"/>
      </dsp:txXfrm>
    </dsp:sp>
    <dsp:sp modelId="{B74F650C-36A1-44F6-9C81-E613E64BB982}">
      <dsp:nvSpPr>
        <dsp:cNvPr id="0" name=""/>
        <dsp:cNvSpPr/>
      </dsp:nvSpPr>
      <dsp:spPr>
        <a:xfrm>
          <a:off x="240030" y="434339"/>
          <a:ext cx="434340" cy="4343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C999A-E940-4191-B30D-BCA89188F455}">
      <dsp:nvSpPr>
        <dsp:cNvPr id="0" name=""/>
        <dsp:cNvSpPr/>
      </dsp:nvSpPr>
      <dsp:spPr>
        <a:xfrm>
          <a:off x="457200" y="434339"/>
          <a:ext cx="8001000" cy="4343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Algerian" pitchFamily="82" charset="0"/>
            </a:rPr>
            <a:t>sterilization</a:t>
          </a:r>
          <a:endParaRPr lang="en-US" sz="1900" kern="1200" dirty="0">
            <a:latin typeface="Algerian" pitchFamily="82" charset="0"/>
          </a:endParaRPr>
        </a:p>
      </dsp:txBody>
      <dsp:txXfrm>
        <a:off x="457200" y="434339"/>
        <a:ext cx="8001000" cy="4343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EDFF8-87B3-4798-90A0-8AE0A0739833}">
      <dsp:nvSpPr>
        <dsp:cNvPr id="0" name=""/>
        <dsp:cNvSpPr/>
      </dsp:nvSpPr>
      <dsp:spPr>
        <a:xfrm>
          <a:off x="0" y="0"/>
          <a:ext cx="1981200" cy="19812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D1FB4-5264-4929-8ED5-6CD0DC2AF094}">
      <dsp:nvSpPr>
        <dsp:cNvPr id="0" name=""/>
        <dsp:cNvSpPr/>
      </dsp:nvSpPr>
      <dsp:spPr>
        <a:xfrm>
          <a:off x="990600" y="0"/>
          <a:ext cx="7543800" cy="19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Cooling system</a:t>
          </a:r>
          <a:endParaRPr lang="en-US" sz="1800" kern="1200" dirty="0">
            <a:latin typeface="Algerian" pitchFamily="82" charset="0"/>
          </a:endParaRPr>
        </a:p>
      </dsp:txBody>
      <dsp:txXfrm>
        <a:off x="990600" y="0"/>
        <a:ext cx="7543800" cy="421004"/>
      </dsp:txXfrm>
    </dsp:sp>
    <dsp:sp modelId="{67E830B0-037F-43F3-BBC3-5827A43A3E91}">
      <dsp:nvSpPr>
        <dsp:cNvPr id="0" name=""/>
        <dsp:cNvSpPr/>
      </dsp:nvSpPr>
      <dsp:spPr>
        <a:xfrm>
          <a:off x="260032" y="421004"/>
          <a:ext cx="1461135" cy="14611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53B9D-71C5-46CF-A561-4C301FA8E50D}">
      <dsp:nvSpPr>
        <dsp:cNvPr id="0" name=""/>
        <dsp:cNvSpPr/>
      </dsp:nvSpPr>
      <dsp:spPr>
        <a:xfrm>
          <a:off x="990600" y="421004"/>
          <a:ext cx="7543800" cy="146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Dust collectors</a:t>
          </a:r>
          <a:endParaRPr lang="en-US" sz="1800" kern="1200" dirty="0">
            <a:latin typeface="Algerian" pitchFamily="82" charset="0"/>
          </a:endParaRPr>
        </a:p>
      </dsp:txBody>
      <dsp:txXfrm>
        <a:off x="990600" y="421004"/>
        <a:ext cx="7543800" cy="421005"/>
      </dsp:txXfrm>
    </dsp:sp>
    <dsp:sp modelId="{289DB1B3-6A8A-4480-B690-24DECA0CC621}">
      <dsp:nvSpPr>
        <dsp:cNvPr id="0" name=""/>
        <dsp:cNvSpPr/>
      </dsp:nvSpPr>
      <dsp:spPr>
        <a:xfrm>
          <a:off x="520065" y="842010"/>
          <a:ext cx="941070" cy="9410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51C0-92D7-446F-84BB-87BF301B8144}">
      <dsp:nvSpPr>
        <dsp:cNvPr id="0" name=""/>
        <dsp:cNvSpPr/>
      </dsp:nvSpPr>
      <dsp:spPr>
        <a:xfrm>
          <a:off x="990600" y="842010"/>
          <a:ext cx="7543800" cy="9410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Forced feeding</a:t>
          </a:r>
          <a:endParaRPr lang="en-US" sz="1800" kern="1200" dirty="0">
            <a:latin typeface="Algerian" pitchFamily="82" charset="0"/>
          </a:endParaRPr>
        </a:p>
      </dsp:txBody>
      <dsp:txXfrm>
        <a:off x="990600" y="842010"/>
        <a:ext cx="7543800" cy="421005"/>
      </dsp:txXfrm>
    </dsp:sp>
    <dsp:sp modelId="{CBE296A9-B74C-4EE1-9D00-B26DCFC7713B}">
      <dsp:nvSpPr>
        <dsp:cNvPr id="0" name=""/>
        <dsp:cNvSpPr/>
      </dsp:nvSpPr>
      <dsp:spPr>
        <a:xfrm>
          <a:off x="780097" y="1263015"/>
          <a:ext cx="421005" cy="4210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CA4FE-2064-411B-8CAE-EDF76B7A5759}">
      <dsp:nvSpPr>
        <dsp:cNvPr id="0" name=""/>
        <dsp:cNvSpPr/>
      </dsp:nvSpPr>
      <dsp:spPr>
        <a:xfrm>
          <a:off x="990600" y="1263015"/>
          <a:ext cx="7543800" cy="421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Algerian" pitchFamily="82" charset="0"/>
            </a:rPr>
            <a:t>Stage reduction</a:t>
          </a:r>
          <a:endParaRPr lang="en-US" sz="1800" kern="1200" dirty="0">
            <a:latin typeface="Algerian" pitchFamily="82" charset="0"/>
          </a:endParaRPr>
        </a:p>
      </dsp:txBody>
      <dsp:txXfrm>
        <a:off x="990600" y="1263015"/>
        <a:ext cx="7543800" cy="421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1600200"/>
          </a:xfrm>
        </p:spPr>
        <p:txBody>
          <a:bodyPr anchor="ctr">
            <a:normAutofit/>
          </a:bodyPr>
          <a:lstStyle/>
          <a:p>
            <a:r>
              <a:rPr lang="en-US" sz="7200" dirty="0" smtClean="0">
                <a:latin typeface="Aharoni" pitchFamily="2" charset="-79"/>
                <a:cs typeface="Aharoni" pitchFamily="2" charset="-79"/>
              </a:rPr>
              <a:t>Milling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Algerian" pitchFamily="82" charset="0"/>
              </a:rPr>
              <a:t>Lecture 3</a:t>
            </a:r>
            <a:endParaRPr lang="en-US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7318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uhaus 93" pitchFamily="82" charset="0"/>
              </a:rPr>
              <a:t>Techniques of milling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458200" cy="2438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Black" pitchFamily="34" charset="0"/>
              </a:rPr>
              <a:t>Speed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Black" pitchFamily="34" charset="0"/>
              </a:rPr>
              <a:t>Screen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Black" pitchFamily="34" charset="0"/>
              </a:rPr>
              <a:t>Design of rotor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Black" pitchFamily="34" charset="0"/>
              </a:rPr>
              <a:t>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 Black" pitchFamily="34" charset="0"/>
              </a:rPr>
              <a:t>Special atmosphere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1143000"/>
            <a:ext cx="5791200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lgerian" pitchFamily="82" charset="0"/>
              </a:rPr>
              <a:t>Standard adjustments of milling process</a:t>
            </a:r>
            <a:endParaRPr lang="en-US" sz="2000" dirty="0">
              <a:latin typeface="Algerian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 5"/>
              <p:cNvGraphicFramePr/>
              <p:nvPr>
                <p:extLst>
                  <p:ext uri="{D42A27DB-BD31-4B8C-83A1-F6EECF244321}">
                    <p14:modId xmlns:p14="http://schemas.microsoft.com/office/powerpoint/2010/main" val="1767628162"/>
                  </p:ext>
                </p:extLst>
              </p:nvPr>
            </p:nvGraphicFramePr>
            <p:xfrm>
              <a:off x="457200" y="4343400"/>
              <a:ext cx="8458200" cy="22098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 5"/>
              <p:cNvGraphicFramePr/>
              <p:nvPr>
                <p:extLst>
                  <p:ext uri="{D42A27DB-BD31-4B8C-83A1-F6EECF244321}">
                    <p14:modId xmlns:p14="http://schemas.microsoft.com/office/powerpoint/2010/main" val="1767628162"/>
                  </p:ext>
                </p:extLst>
              </p:nvPr>
            </p:nvGraphicFramePr>
            <p:xfrm>
              <a:off x="457200" y="4343400"/>
              <a:ext cx="8458200" cy="22098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7" name="Down Arrow 6"/>
          <p:cNvSpPr/>
          <p:nvPr/>
        </p:nvSpPr>
        <p:spPr>
          <a:xfrm>
            <a:off x="1981200" y="4038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382000" cy="205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6. </a:t>
            </a:r>
            <a:r>
              <a:rPr lang="en-US" sz="2400" dirty="0" smtClean="0">
                <a:latin typeface="Arial Black" pitchFamily="34" charset="0"/>
              </a:rPr>
              <a:t>Temp. Control</a:t>
            </a:r>
          </a:p>
          <a:p>
            <a:pPr marL="0" indent="0" algn="ctr">
              <a:buNone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(Bulk of energy is converted into heat unless controlled because solid will melt, decompose or explode).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[To avoid this, the milling chamber cooled by cooling jacket or heat exchanger].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2590800"/>
            <a:ext cx="5715000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Arial Narrow" pitchFamily="34" charset="0"/>
              </a:rPr>
              <a:t>E.g. </a:t>
            </a:r>
            <a:r>
              <a:rPr lang="en-US" sz="2000" b="1" dirty="0" smtClean="0">
                <a:solidFill>
                  <a:schemeClr val="accent1"/>
                </a:solidFill>
                <a:latin typeface="Arial Narrow" pitchFamily="34" charset="0"/>
              </a:rPr>
              <a:t>Waxes and low melting point materials </a:t>
            </a:r>
            <a:r>
              <a:rPr lang="en-US" sz="2000" b="1" dirty="0" smtClean="0">
                <a:latin typeface="Arial Narrow" pitchFamily="34" charset="0"/>
              </a:rPr>
              <a:t>(beeswax and stearic acid) chilled before milling (with hammer mill to 100 mesh size) and if not sufficient add dry ice with feeder.</a:t>
            </a:r>
            <a:endParaRPr lang="en-US" sz="2000" b="1" dirty="0">
              <a:latin typeface="Arial Narrow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648200" y="22860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4133671"/>
            <a:ext cx="8382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Arial Black" pitchFamily="34" charset="0"/>
              </a:rPr>
              <a:t>7.</a:t>
            </a:r>
            <a:r>
              <a:rPr lang="en-US" sz="2400" dirty="0" smtClean="0">
                <a:latin typeface="Arial Black" pitchFamily="34" charset="0"/>
              </a:rPr>
              <a:t> Pretreatment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(Mills operate satisfactory when the feed is in the proper size and enter at a fairly uniform rate). 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5638800"/>
            <a:ext cx="59436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 Narrow" pitchFamily="34" charset="0"/>
              </a:rPr>
              <a:t>E.g. </a:t>
            </a:r>
            <a:r>
              <a:rPr lang="en-US" sz="2000" b="1" dirty="0" smtClean="0">
                <a:solidFill>
                  <a:schemeClr val="accent1"/>
                </a:solidFill>
                <a:latin typeface="Arial Narrow" pitchFamily="34" charset="0"/>
              </a:rPr>
              <a:t>Pretreatment of fibrous materials </a:t>
            </a:r>
            <a:r>
              <a:rPr lang="en-US" sz="2000" b="1" dirty="0" smtClean="0">
                <a:latin typeface="Arial Narrow" pitchFamily="34" charset="0"/>
              </a:rPr>
              <a:t>with high-pressure rolls or cutters facilitates comminution.</a:t>
            </a:r>
            <a:endParaRPr lang="en-US" sz="2000" b="1" dirty="0">
              <a:latin typeface="Arial Narrow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95800" y="5257800"/>
            <a:ext cx="2667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382000" cy="3124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Arial Black" pitchFamily="34" charset="0"/>
              </a:rPr>
              <a:t>8.</a:t>
            </a:r>
            <a:r>
              <a:rPr lang="en-US" sz="2400" dirty="0" smtClean="0">
                <a:latin typeface="Arial Black" pitchFamily="34" charset="0"/>
              </a:rPr>
              <a:t> Subsequent Treatment</a:t>
            </a:r>
          </a:p>
          <a:p>
            <a:pPr marL="0" indent="0" algn="ctr">
              <a:buNone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(Extreme control of size is necessary to recycle large particles) in 2 ways: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362200" y="15240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495800" y="1524000"/>
            <a:ext cx="1676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1981200"/>
            <a:ext cx="28956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 Narrow" pitchFamily="34" charset="0"/>
              </a:rPr>
              <a:t>Simply screening discharge  and returning oversized particles for 2</a:t>
            </a:r>
            <a:r>
              <a:rPr lang="en-US" sz="2000" baseline="30000" dirty="0" smtClean="0">
                <a:latin typeface="Arial Narrow" pitchFamily="34" charset="0"/>
              </a:rPr>
              <a:t>nd</a:t>
            </a:r>
            <a:r>
              <a:rPr lang="en-US" sz="2000" dirty="0" smtClean="0">
                <a:latin typeface="Arial Narrow" pitchFamily="34" charset="0"/>
              </a:rPr>
              <a:t> milling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1981200"/>
            <a:ext cx="373380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 Narrow" pitchFamily="34" charset="0"/>
              </a:rPr>
              <a:t>Using air-separation equipment in a closed circuit to return oversized particles automatically to the milling chamber.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962400"/>
            <a:ext cx="8382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Arial Black" pitchFamily="34" charset="0"/>
              </a:rPr>
              <a:t>9.</a:t>
            </a:r>
            <a:r>
              <a:rPr lang="en-US" sz="2400" dirty="0" smtClean="0">
                <a:latin typeface="Arial Black" pitchFamily="34" charset="0"/>
              </a:rPr>
              <a:t> Dual Process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(Milling process is simultaneously as a mixing process)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5029200"/>
            <a:ext cx="632460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Arial Narrow" pitchFamily="34" charset="0"/>
              </a:rPr>
              <a:t>E.g. Fluid-energy mill (used for size reduction and dispersion)</a:t>
            </a:r>
          </a:p>
          <a:p>
            <a:pPr algn="just"/>
            <a:r>
              <a:rPr lang="en-US" sz="2000" b="1" dirty="0" smtClean="0">
                <a:latin typeface="Arial Narrow" pitchFamily="34" charset="0"/>
              </a:rPr>
              <a:t>Hot gas circulated through the mill to comminute and to dry moist solids after coating with monomolecular film by premixing with 0.25% coating agent simultaneously.</a:t>
            </a:r>
            <a:endParaRPr lang="en-US" sz="2000" b="1" dirty="0">
              <a:latin typeface="Arial Narrow" pitchFamily="3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343400" y="4724401"/>
            <a:ext cx="2667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4648200"/>
            <a:ext cx="807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81000"/>
            <a:ext cx="8382000" cy="6096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Arial Black" pitchFamily="34" charset="0"/>
              </a:rPr>
              <a:t>10.</a:t>
            </a:r>
            <a:r>
              <a:rPr lang="en-US" sz="2400" dirty="0" smtClean="0">
                <a:latin typeface="Arial Black" pitchFamily="34" charset="0"/>
              </a:rPr>
              <a:t> Wet and Dry Milling</a:t>
            </a:r>
          </a:p>
          <a:p>
            <a:pPr marL="0" indent="0" algn="ctr">
              <a:buNone/>
            </a:pPr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(Choosing milling type depends on the use of the product and subsequent processing).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Berlin Sans FB Demi" pitchFamily="34" charset="0"/>
              </a:rPr>
              <a:t>A- Dry Milling </a:t>
            </a:r>
            <a:r>
              <a:rPr lang="en-US" sz="2200" dirty="0" smtClean="0">
                <a:latin typeface="Berlin Sans FB Demi" pitchFamily="34" charset="0"/>
              </a:rPr>
              <a:t>(for the products undergoes physical and chemical changes in water -fineness in the region of 100 micron-).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2060"/>
                </a:solidFill>
                <a:latin typeface="Berlin Sans FB Demi" pitchFamily="34" charset="0"/>
              </a:rPr>
              <a:t>B- Wet Milling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sz="2200" dirty="0" smtClean="0">
                <a:latin typeface="Berlin Sans FB Demi" pitchFamily="34" charset="0"/>
              </a:rPr>
              <a:t>(for further reducing the size but flocculation lowers the limit to 10 micron).</a:t>
            </a:r>
          </a:p>
          <a:p>
            <a:pPr marL="0" indent="0" algn="ctr">
              <a:buNone/>
            </a:pPr>
            <a:r>
              <a:rPr lang="en-US" b="1" u="sng" dirty="0" smtClean="0">
                <a:solidFill>
                  <a:srgbClr val="00B050"/>
                </a:solidFill>
                <a:latin typeface="Bodoni MT Condensed" pitchFamily="18" charset="0"/>
              </a:rPr>
              <a:t>Benefits:</a:t>
            </a:r>
            <a:r>
              <a:rPr lang="en-US" dirty="0" smtClean="0">
                <a:latin typeface="Bodoni MT Condensed" pitchFamily="18" charset="0"/>
              </a:rPr>
              <a:t> </a:t>
            </a:r>
            <a:r>
              <a:rPr lang="en-US" sz="2800" dirty="0" smtClean="0">
                <a:latin typeface="Bodoni MT Condensed" pitchFamily="18" charset="0"/>
              </a:rPr>
              <a:t>Eliminate dust hazards and done in low speed that consumes low power.</a:t>
            </a:r>
            <a:endParaRPr lang="en-US" dirty="0" smtClean="0">
              <a:latin typeface="Bodoni MT Condensed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590800"/>
            <a:ext cx="4191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Agency FB" pitchFamily="34" charset="0"/>
              </a:rPr>
              <a:t>Note:</a:t>
            </a:r>
            <a:r>
              <a:rPr lang="en-US" sz="2000" dirty="0" smtClean="0">
                <a:latin typeface="Agency FB" pitchFamily="34" charset="0"/>
              </a:rPr>
              <a:t> Dispersing agents in dry grinding </a:t>
            </a:r>
            <a:r>
              <a:rPr lang="en-US" sz="2000" dirty="0" smtClean="0">
                <a:solidFill>
                  <a:schemeClr val="accent1"/>
                </a:solidFill>
                <a:latin typeface="Agency FB" pitchFamily="34" charset="0"/>
              </a:rPr>
              <a:t>(calcium stearate and oleic acid)</a:t>
            </a:r>
            <a:r>
              <a:rPr lang="en-US" sz="2000" dirty="0" smtClean="0">
                <a:latin typeface="Agency FB" pitchFamily="34" charset="0"/>
              </a:rPr>
              <a:t> useful in revolving of mill if </a:t>
            </a:r>
            <a:r>
              <a:rPr lang="en-US" sz="2000" dirty="0" smtClean="0">
                <a:latin typeface="Agency FB" pitchFamily="34" charset="0"/>
              </a:rPr>
              <a:t>coating of </a:t>
            </a:r>
            <a:r>
              <a:rPr lang="en-US" sz="2000" dirty="0" smtClean="0">
                <a:latin typeface="Agency FB" pitchFamily="34" charset="0"/>
              </a:rPr>
              <a:t>balls occur.</a:t>
            </a:r>
            <a:endParaRPr lang="en-US" sz="2000" dirty="0">
              <a:latin typeface="Agency FB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4450" y="5715000"/>
            <a:ext cx="4191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Agency FB" pitchFamily="34" charset="0"/>
              </a:rPr>
              <a:t>Note:</a:t>
            </a:r>
            <a:r>
              <a:rPr lang="en-US" sz="2000" dirty="0" smtClean="0">
                <a:latin typeface="Agency FB" pitchFamily="34" charset="0"/>
              </a:rPr>
              <a:t> Dispersing agents in wet grinding like </a:t>
            </a:r>
            <a:r>
              <a:rPr lang="en-US" sz="2000" smtClean="0">
                <a:solidFill>
                  <a:schemeClr val="accent1"/>
                </a:solidFill>
                <a:latin typeface="Agency FB" pitchFamily="34" charset="0"/>
              </a:rPr>
              <a:t>(</a:t>
            </a:r>
            <a:r>
              <a:rPr lang="en-US" sz="2000" smtClean="0">
                <a:solidFill>
                  <a:schemeClr val="accent1"/>
                </a:solidFill>
                <a:latin typeface="Agency FB" pitchFamily="34" charset="0"/>
              </a:rPr>
              <a:t>Silicate and </a:t>
            </a:r>
            <a:r>
              <a:rPr lang="en-US" sz="2000" dirty="0" smtClean="0">
                <a:solidFill>
                  <a:schemeClr val="accent1"/>
                </a:solidFill>
                <a:latin typeface="Agency FB" pitchFamily="34" charset="0"/>
              </a:rPr>
              <a:t>phosphates).</a:t>
            </a:r>
            <a:endParaRPr lang="en-US" sz="20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lv.zcache.com/coffee_beans_and_old_coffee_mill_thank_you_card_postcard-rfa0b2497608a431595cba7e35a88e8e2_vgbaq_8byvr_3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5344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14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09" y="304800"/>
            <a:ext cx="7772400" cy="884238"/>
          </a:xfrm>
        </p:spPr>
        <p:txBody>
          <a:bodyPr/>
          <a:lstStyle/>
          <a:p>
            <a:pPr algn="ctr"/>
            <a:r>
              <a:rPr lang="en-US" dirty="0" smtClean="0">
                <a:latin typeface="Bauhaus 93" pitchFamily="82" charset="0"/>
              </a:rPr>
              <a:t>Factors Influencing Milling</a:t>
            </a:r>
            <a:endParaRPr lang="en-US" dirty="0">
              <a:latin typeface="Bauhaus 93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6859366"/>
              </p:ext>
            </p:extLst>
          </p:nvPr>
        </p:nvGraphicFramePr>
        <p:xfrm>
          <a:off x="914400" y="1143000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0109" y="5059740"/>
            <a:ext cx="57912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Bauhaus 93" pitchFamily="82" charset="0"/>
              </a:rPr>
              <a:t>e.g. Hard material (iodine) is abrasive</a:t>
            </a:r>
          </a:p>
          <a:p>
            <a:pPr algn="ctr"/>
            <a:endParaRPr lang="en-US" sz="2400" dirty="0" smtClean="0">
              <a:solidFill>
                <a:srgbClr val="002060"/>
              </a:solidFill>
              <a:latin typeface="Bauhaus 93" pitchFamily="82" charset="0"/>
            </a:endParaRPr>
          </a:p>
          <a:p>
            <a:pPr algn="ctr"/>
            <a:r>
              <a:rPr lang="en-US" sz="2400" dirty="0" smtClean="0">
                <a:solidFill>
                  <a:srgbClr val="002060"/>
                </a:solidFill>
                <a:latin typeface="Bauhaus 93" pitchFamily="82" charset="0"/>
              </a:rPr>
              <a:t>rapid wear of mill parts immediately during size reduction.</a:t>
            </a:r>
            <a:endParaRPr lang="en-US" sz="2400" dirty="0">
              <a:solidFill>
                <a:srgbClr val="002060"/>
              </a:solidFill>
              <a:latin typeface="Bauhaus 93" pitchFamily="82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648200" y="55626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"/>
                <p:extLst>
                  <p:ext uri="{D42A27DB-BD31-4B8C-83A1-F6EECF244321}">
                    <p14:modId xmlns:p14="http://schemas.microsoft.com/office/powerpoint/2010/main" val="3696291361"/>
                  </p:ext>
                </p:extLst>
              </p:nvPr>
            </p:nvGraphicFramePr>
            <p:xfrm>
              <a:off x="381000" y="228600"/>
              <a:ext cx="8458200" cy="48006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"/>
                <p:extLst>
                  <p:ext uri="{D42A27DB-BD31-4B8C-83A1-F6EECF244321}">
                    <p14:modId xmlns:p14="http://schemas.microsoft.com/office/powerpoint/2010/main" val="3696291361"/>
                  </p:ext>
                </p:extLst>
              </p:nvPr>
            </p:nvGraphicFramePr>
            <p:xfrm>
              <a:off x="381000" y="228600"/>
              <a:ext cx="8458200" cy="48006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325925" y="5181600"/>
            <a:ext cx="3941275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accent1"/>
                </a:solidFill>
                <a:latin typeface="Bauhaus 93" pitchFamily="82" charset="0"/>
              </a:rPr>
              <a:t>Note:</a:t>
            </a:r>
            <a:r>
              <a:rPr lang="en-US" sz="2400" dirty="0" smtClean="0"/>
              <a:t>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Increase moisture</a:t>
            </a:r>
          </a:p>
          <a:p>
            <a:pPr algn="ctr"/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</a:t>
            </a:r>
          </a:p>
          <a:p>
            <a:pPr algn="ctr"/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decrease rate of milling to a specified product size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415329" y="5562600"/>
            <a:ext cx="310896" cy="309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48200" y="5193268"/>
            <a:ext cx="4191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lgerian" pitchFamily="82" charset="0"/>
              </a:rPr>
              <a:t>Alter crystalline structure and chemical changes in some materials </a:t>
            </a:r>
            <a:r>
              <a:rPr lang="en-US" sz="1600" dirty="0" smtClean="0">
                <a:solidFill>
                  <a:srgbClr val="002060"/>
                </a:solidFill>
                <a:latin typeface="Algerian" pitchFamily="82" charset="0"/>
              </a:rPr>
              <a:t>(crystal growth and caking).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lgerian" pitchFamily="82" charset="0"/>
              </a:rPr>
              <a:t>E.g.: </a:t>
            </a:r>
            <a:r>
              <a:rPr lang="en-US" sz="1600" dirty="0" smtClean="0">
                <a:solidFill>
                  <a:srgbClr val="C00000"/>
                </a:solidFill>
                <a:latin typeface="Algerian" pitchFamily="82" charset="0"/>
              </a:rPr>
              <a:t>Cortisone acetate </a:t>
            </a:r>
            <a:r>
              <a:rPr lang="en-US" sz="1600" dirty="0" smtClean="0">
                <a:solidFill>
                  <a:schemeClr val="tx1"/>
                </a:solidFill>
                <a:latin typeface="Algerian" pitchFamily="82" charset="0"/>
              </a:rPr>
              <a:t>equilibrate with aq. vehicle) </a:t>
            </a:r>
            <a:endParaRPr lang="en-US" sz="1600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7391400" y="4800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4267200" y="28956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344918" y="4038600"/>
            <a:ext cx="16078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438652"/>
              </p:ext>
            </p:extLst>
          </p:nvPr>
        </p:nvGraphicFramePr>
        <p:xfrm>
          <a:off x="304800" y="228600"/>
          <a:ext cx="8610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4547616" y="914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81015983"/>
              </p:ext>
            </p:extLst>
          </p:nvPr>
        </p:nvGraphicFramePr>
        <p:xfrm>
          <a:off x="381000" y="3810000"/>
          <a:ext cx="84582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391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uhaus 93" pitchFamily="82" charset="0"/>
              </a:rPr>
              <a:t>Selection of a Mill</a:t>
            </a:r>
            <a:endParaRPr lang="en-US" dirty="0">
              <a:latin typeface="Bauhaus 93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0663267"/>
              </p:ext>
            </p:extLst>
          </p:nvPr>
        </p:nvGraphicFramePr>
        <p:xfrm>
          <a:off x="381000" y="3124200"/>
          <a:ext cx="8382000" cy="243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990600"/>
            <a:ext cx="7772400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haroni" pitchFamily="2" charset="-79"/>
                <a:cs typeface="Aharoni" pitchFamily="2" charset="-79"/>
              </a:rPr>
              <a:t>Materials used in pharmaceuticals reduced in particle size less than 40 mesh size by (Hammer, ball, roller, fluid-energy mills)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433935"/>
            <a:ext cx="4191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1- </a:t>
            </a:r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Product </a:t>
            </a:r>
            <a:r>
              <a:rPr lang="en-US" sz="2400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specification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722203"/>
            <a:ext cx="6858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2- Capacity of mill and production rate requirements.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7400" y="1801640"/>
            <a:ext cx="54102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Black" pitchFamily="34" charset="0"/>
              </a:rPr>
              <a:t>Choice of mill based on:</a:t>
            </a:r>
            <a:endParaRPr lang="en-US" sz="2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3816647"/>
              </p:ext>
            </p:extLst>
          </p:nvPr>
        </p:nvGraphicFramePr>
        <p:xfrm>
          <a:off x="304800" y="838200"/>
          <a:ext cx="8458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2667000"/>
            <a:ext cx="28194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4- Dust control</a:t>
            </a:r>
            <a:endParaRPr lang="en-US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447738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 Black" pitchFamily="34" charset="0"/>
              </a:rPr>
              <a:t>3- Versatility of operation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35787856"/>
              </p:ext>
            </p:extLst>
          </p:nvPr>
        </p:nvGraphicFramePr>
        <p:xfrm>
          <a:off x="381000" y="3352800"/>
          <a:ext cx="8458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5105400"/>
            <a:ext cx="2971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5- Sanitation</a:t>
            </a:r>
            <a:endParaRPr lang="en-US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12580494"/>
              </p:ext>
            </p:extLst>
          </p:nvPr>
        </p:nvGraphicFramePr>
        <p:xfrm>
          <a:off x="381000" y="5791200"/>
          <a:ext cx="8458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948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182614"/>
              </p:ext>
            </p:extLst>
          </p:nvPr>
        </p:nvGraphicFramePr>
        <p:xfrm>
          <a:off x="304800" y="990600"/>
          <a:ext cx="85344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381000"/>
            <a:ext cx="4191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6- Auxiliary equipment</a:t>
            </a:r>
            <a:endParaRPr lang="en-US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124200"/>
            <a:ext cx="6172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7- Batch or continuous operation</a:t>
            </a:r>
            <a:endParaRPr lang="en-US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879348"/>
            <a:ext cx="6172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</a:rPr>
              <a:t>8- Economical factors</a:t>
            </a:r>
            <a:endParaRPr lang="en-US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791550660"/>
              </p:ext>
            </p:extLst>
          </p:nvPr>
        </p:nvGraphicFramePr>
        <p:xfrm>
          <a:off x="381000" y="4572000"/>
          <a:ext cx="84582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97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7239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381000"/>
            <a:ext cx="1524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8229600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152400"/>
            <a:ext cx="1524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4689</TotalTime>
  <Words>792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Lecture 3</vt:lpstr>
      <vt:lpstr>Factors Influencing Milling</vt:lpstr>
      <vt:lpstr>PowerPoint Presentation</vt:lpstr>
      <vt:lpstr>PowerPoint Presentation</vt:lpstr>
      <vt:lpstr>Selection of a Mill</vt:lpstr>
      <vt:lpstr>PowerPoint Presentation</vt:lpstr>
      <vt:lpstr>PowerPoint Presentation</vt:lpstr>
      <vt:lpstr>PowerPoint Presentation</vt:lpstr>
      <vt:lpstr>PowerPoint Presentation</vt:lpstr>
      <vt:lpstr>Techniques of milling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anas alhamdany</dc:creator>
  <cp:lastModifiedBy>anas alhamdany</cp:lastModifiedBy>
  <cp:revision>45</cp:revision>
  <dcterms:created xsi:type="dcterms:W3CDTF">2006-08-16T00:00:00Z</dcterms:created>
  <dcterms:modified xsi:type="dcterms:W3CDTF">2016-03-18T06:41:30Z</dcterms:modified>
</cp:coreProperties>
</file>