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1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2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4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5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6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308" r:id="rId26"/>
    <p:sldId id="269" r:id="rId27"/>
    <p:sldId id="270" r:id="rId28"/>
    <p:sldId id="294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07315-82F3-45F5-BD28-95472E153B2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948DC7-14FA-4C14-8990-2EE0C512F202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Behavior of solids under stress</a:t>
          </a:r>
        </a:p>
      </dgm:t>
    </dgm:pt>
    <dgm:pt modelId="{1F8B275C-9A51-4AAC-BA72-9B9129FDF633}" type="parTrans" cxnId="{0B6CF41E-67B5-47FC-A85A-6C18C88AB0D2}">
      <dgm:prSet/>
      <dgm:spPr/>
      <dgm:t>
        <a:bodyPr/>
        <a:lstStyle/>
        <a:p>
          <a:endParaRPr lang="en-US"/>
        </a:p>
      </dgm:t>
    </dgm:pt>
    <dgm:pt modelId="{903BF9F1-BA95-41E9-9C46-3D92177717BE}" type="sibTrans" cxnId="{0B6CF41E-67B5-47FC-A85A-6C18C88AB0D2}">
      <dgm:prSet/>
      <dgm:spPr/>
      <dgm:t>
        <a:bodyPr/>
        <a:lstStyle/>
        <a:p>
          <a:endParaRPr lang="en-US"/>
        </a:p>
      </dgm:t>
    </dgm:pt>
    <dgm:pt modelId="{3B90A85A-DEE5-4B59-BFDF-1D937D952991}" type="pres">
      <dgm:prSet presAssocID="{78007315-82F3-45F5-BD28-95472E153B2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830A7F-59AF-4EF2-A844-FA5596CA9FDB}" type="pres">
      <dgm:prSet presAssocID="{78007315-82F3-45F5-BD28-95472E153B2A}" presName="dummyMaxCanvas" presStyleCnt="0">
        <dgm:presLayoutVars/>
      </dgm:prSet>
      <dgm:spPr/>
    </dgm:pt>
    <dgm:pt modelId="{D180A72B-F43B-49B5-ADDC-D345104B7D27}" type="pres">
      <dgm:prSet presAssocID="{78007315-82F3-45F5-BD28-95472E153B2A}" presName="OneNode_1" presStyleLbl="node1" presStyleIdx="0" presStyleCnt="1" custScaleX="83476" custScaleY="39919" custLinFactNeighborX="0" custLinFactNeighborY="-66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99D1A5-A62D-4AEB-B173-25FD414C6755}" type="presOf" srcId="{42948DC7-14FA-4C14-8990-2EE0C512F202}" destId="{D180A72B-F43B-49B5-ADDC-D345104B7D27}" srcOrd="0" destOrd="0" presId="urn:microsoft.com/office/officeart/2005/8/layout/vProcess5"/>
    <dgm:cxn modelId="{0B6CF41E-67B5-47FC-A85A-6C18C88AB0D2}" srcId="{78007315-82F3-45F5-BD28-95472E153B2A}" destId="{42948DC7-14FA-4C14-8990-2EE0C512F202}" srcOrd="0" destOrd="0" parTransId="{1F8B275C-9A51-4AAC-BA72-9B9129FDF633}" sibTransId="{903BF9F1-BA95-41E9-9C46-3D92177717BE}"/>
    <dgm:cxn modelId="{D4137C43-4FE2-48EE-A503-77C8F08FD490}" type="presOf" srcId="{78007315-82F3-45F5-BD28-95472E153B2A}" destId="{3B90A85A-DEE5-4B59-BFDF-1D937D952991}" srcOrd="0" destOrd="0" presId="urn:microsoft.com/office/officeart/2005/8/layout/vProcess5"/>
    <dgm:cxn modelId="{75E3F50F-96BD-49CC-9033-A922A2AF3D29}" type="presParOf" srcId="{3B90A85A-DEE5-4B59-BFDF-1D937D952991}" destId="{F4830A7F-59AF-4EF2-A844-FA5596CA9FDB}" srcOrd="0" destOrd="0" presId="urn:microsoft.com/office/officeart/2005/8/layout/vProcess5"/>
    <dgm:cxn modelId="{309AE9D0-A998-4105-AA93-7C2531746B46}" type="presParOf" srcId="{3B90A85A-DEE5-4B59-BFDF-1D937D952991}" destId="{D180A72B-F43B-49B5-ADDC-D345104B7D27}" srcOrd="1" destOrd="0" presId="urn:microsoft.com/office/officeart/2005/8/layout/vProcess5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F576D5-7C86-4EF2-8A78-28DE930B70C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613C612D-9B9D-4F0F-B1BD-848C9DA1F4F2}">
      <dgm:prSet/>
      <dgm:spPr/>
      <dgm:t>
        <a:bodyPr/>
        <a:lstStyle/>
        <a:p>
          <a:pPr rtl="0"/>
          <a:r>
            <a:rPr lang="en-US" dirty="0" smtClean="0"/>
            <a:t>1- Speed of hammer mill </a:t>
          </a:r>
          <a:endParaRPr lang="en-US" dirty="0"/>
        </a:p>
      </dgm:t>
    </dgm:pt>
    <dgm:pt modelId="{6E311CCD-26E5-4224-B697-668A6BD2635C}" type="parTrans" cxnId="{CD395F47-1111-4C73-931C-834911E8A632}">
      <dgm:prSet/>
      <dgm:spPr/>
      <dgm:t>
        <a:bodyPr/>
        <a:lstStyle/>
        <a:p>
          <a:endParaRPr lang="en-US"/>
        </a:p>
      </dgm:t>
    </dgm:pt>
    <dgm:pt modelId="{DE9DFF5E-7021-432B-AEE7-10CF891AAFCB}" type="sibTrans" cxnId="{CD395F47-1111-4C73-931C-834911E8A632}">
      <dgm:prSet/>
      <dgm:spPr/>
      <dgm:t>
        <a:bodyPr/>
        <a:lstStyle/>
        <a:p>
          <a:endParaRPr lang="en-US"/>
        </a:p>
      </dgm:t>
    </dgm:pt>
    <dgm:pt modelId="{E0AD76E4-4DE6-434B-BB38-1A5ADE7C26E0}">
      <dgm:prSet/>
      <dgm:spPr/>
      <dgm:t>
        <a:bodyPr/>
        <a:lstStyle/>
        <a:p>
          <a:pPr rtl="0"/>
          <a:r>
            <a:rPr lang="en-US" smtClean="0"/>
            <a:t>2- Size &amp; type of screen</a:t>
          </a:r>
          <a:endParaRPr lang="en-US"/>
        </a:p>
      </dgm:t>
    </dgm:pt>
    <dgm:pt modelId="{7EEC3744-1BEF-4835-B62B-E2B305EEA9BB}" type="parTrans" cxnId="{B047622D-BD98-49F9-840F-2C655551FB58}">
      <dgm:prSet/>
      <dgm:spPr/>
      <dgm:t>
        <a:bodyPr/>
        <a:lstStyle/>
        <a:p>
          <a:endParaRPr lang="en-US"/>
        </a:p>
      </dgm:t>
    </dgm:pt>
    <dgm:pt modelId="{6185FB96-1948-4200-9295-C06E0C856BD1}" type="sibTrans" cxnId="{B047622D-BD98-49F9-840F-2C655551FB58}">
      <dgm:prSet/>
      <dgm:spPr/>
      <dgm:t>
        <a:bodyPr/>
        <a:lstStyle/>
        <a:p>
          <a:endParaRPr lang="en-US"/>
        </a:p>
      </dgm:t>
    </dgm:pt>
    <dgm:pt modelId="{4AC32836-DCE9-4D41-B95F-00BAA8956773}" type="pres">
      <dgm:prSet presAssocID="{07F576D5-7C86-4EF2-8A78-28DE930B70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741980-DC1A-4986-82A6-32DE8FA15C27}" type="pres">
      <dgm:prSet presAssocID="{613C612D-9B9D-4F0F-B1BD-848C9DA1F4F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2AD88-58E1-4DB9-9713-44F262F69C29}" type="pres">
      <dgm:prSet presAssocID="{DE9DFF5E-7021-432B-AEE7-10CF891AAFCB}" presName="spacer" presStyleCnt="0"/>
      <dgm:spPr/>
    </dgm:pt>
    <dgm:pt modelId="{4A35034F-0BB8-4CE4-AB76-34C525BC2219}" type="pres">
      <dgm:prSet presAssocID="{E0AD76E4-4DE6-434B-BB38-1A5ADE7C26E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395F47-1111-4C73-931C-834911E8A632}" srcId="{07F576D5-7C86-4EF2-8A78-28DE930B70CB}" destId="{613C612D-9B9D-4F0F-B1BD-848C9DA1F4F2}" srcOrd="0" destOrd="0" parTransId="{6E311CCD-26E5-4224-B697-668A6BD2635C}" sibTransId="{DE9DFF5E-7021-432B-AEE7-10CF891AAFCB}"/>
    <dgm:cxn modelId="{B5203E64-F34C-431A-958C-1B2252FD3941}" type="presOf" srcId="{07F576D5-7C86-4EF2-8A78-28DE930B70CB}" destId="{4AC32836-DCE9-4D41-B95F-00BAA8956773}" srcOrd="0" destOrd="0" presId="urn:microsoft.com/office/officeart/2005/8/layout/vList2"/>
    <dgm:cxn modelId="{B047622D-BD98-49F9-840F-2C655551FB58}" srcId="{07F576D5-7C86-4EF2-8A78-28DE930B70CB}" destId="{E0AD76E4-4DE6-434B-BB38-1A5ADE7C26E0}" srcOrd="1" destOrd="0" parTransId="{7EEC3744-1BEF-4835-B62B-E2B305EEA9BB}" sibTransId="{6185FB96-1948-4200-9295-C06E0C856BD1}"/>
    <dgm:cxn modelId="{F52A3910-E5C4-4BFE-8FD5-9CB848455E66}" type="presOf" srcId="{613C612D-9B9D-4F0F-B1BD-848C9DA1F4F2}" destId="{E8741980-DC1A-4986-82A6-32DE8FA15C27}" srcOrd="0" destOrd="0" presId="urn:microsoft.com/office/officeart/2005/8/layout/vList2"/>
    <dgm:cxn modelId="{D8C4B41D-886A-405B-B07C-9D538C48CEF1}" type="presOf" srcId="{E0AD76E4-4DE6-434B-BB38-1A5ADE7C26E0}" destId="{4A35034F-0BB8-4CE4-AB76-34C525BC2219}" srcOrd="0" destOrd="0" presId="urn:microsoft.com/office/officeart/2005/8/layout/vList2"/>
    <dgm:cxn modelId="{77D7A80B-80E5-4818-8974-912BF5D71D56}" type="presParOf" srcId="{4AC32836-DCE9-4D41-B95F-00BAA8956773}" destId="{E8741980-DC1A-4986-82A6-32DE8FA15C27}" srcOrd="0" destOrd="0" presId="urn:microsoft.com/office/officeart/2005/8/layout/vList2"/>
    <dgm:cxn modelId="{7762E012-3040-49AD-8A90-9499B134F628}" type="presParOf" srcId="{4AC32836-DCE9-4D41-B95F-00BAA8956773}" destId="{1EB2AD88-58E1-4DB9-9713-44F262F69C29}" srcOrd="1" destOrd="0" presId="urn:microsoft.com/office/officeart/2005/8/layout/vList2"/>
    <dgm:cxn modelId="{1F931C74-C5F3-43FD-B9C4-559978E5645D}" type="presParOf" srcId="{4AC32836-DCE9-4D41-B95F-00BAA8956773}" destId="{4A35034F-0BB8-4CE4-AB76-34C525BC22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148817-E1D1-4538-BD67-D1E28155D3A7}" type="doc">
      <dgm:prSet loTypeId="urn:microsoft.com/office/officeart/2005/8/layout/hList6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BD297FA-CA01-4E0A-964B-A3612A7EFCC2}">
      <dgm:prSet/>
      <dgm:spPr/>
      <dgm:t>
        <a:bodyPr/>
        <a:lstStyle/>
        <a:p>
          <a:pPr rtl="0"/>
          <a:r>
            <a:rPr lang="en-US" smtClean="0"/>
            <a:t>Ball mill types:</a:t>
          </a:r>
          <a:endParaRPr lang="en-US"/>
        </a:p>
      </dgm:t>
    </dgm:pt>
    <dgm:pt modelId="{581848DE-15A2-4246-878D-FBFBA4B521F2}" type="parTrans" cxnId="{149B0565-820E-405C-BCB6-1EBD19E17F6B}">
      <dgm:prSet/>
      <dgm:spPr/>
      <dgm:t>
        <a:bodyPr/>
        <a:lstStyle/>
        <a:p>
          <a:endParaRPr lang="en-US"/>
        </a:p>
      </dgm:t>
    </dgm:pt>
    <dgm:pt modelId="{4557F0CC-C0E4-41A4-82D9-B615367E1D4B}" type="sibTrans" cxnId="{149B0565-820E-405C-BCB6-1EBD19E17F6B}">
      <dgm:prSet/>
      <dgm:spPr/>
      <dgm:t>
        <a:bodyPr/>
        <a:lstStyle/>
        <a:p>
          <a:endParaRPr lang="en-US"/>
        </a:p>
      </dgm:t>
    </dgm:pt>
    <dgm:pt modelId="{4F27C14C-6B75-4C1C-9A5C-35DD79EA0A3A}">
      <dgm:prSet/>
      <dgm:spPr/>
      <dgm:t>
        <a:bodyPr/>
        <a:lstStyle/>
        <a:p>
          <a:pPr rtl="0"/>
          <a:r>
            <a:rPr lang="en-US" dirty="0" smtClean="0"/>
            <a:t>A- Pebble mill (Not used for sticky materials because it will hold together)</a:t>
          </a:r>
          <a:endParaRPr lang="en-US" dirty="0"/>
        </a:p>
      </dgm:t>
    </dgm:pt>
    <dgm:pt modelId="{02CD4685-DD02-4D80-9371-D5DE93D03A05}" type="parTrans" cxnId="{6E3FC2D3-F2A0-402C-A33C-17EE86EE00B8}">
      <dgm:prSet/>
      <dgm:spPr/>
      <dgm:t>
        <a:bodyPr/>
        <a:lstStyle/>
        <a:p>
          <a:endParaRPr lang="en-US"/>
        </a:p>
      </dgm:t>
    </dgm:pt>
    <dgm:pt modelId="{0E953630-E8C2-4355-B325-E0D61B032AE1}" type="sibTrans" cxnId="{6E3FC2D3-F2A0-402C-A33C-17EE86EE00B8}">
      <dgm:prSet/>
      <dgm:spPr/>
      <dgm:t>
        <a:bodyPr/>
        <a:lstStyle/>
        <a:p>
          <a:endParaRPr lang="en-US"/>
        </a:p>
      </dgm:t>
    </dgm:pt>
    <dgm:pt modelId="{F34CAA30-74CA-4F70-AD13-565DADAAC4E8}">
      <dgm:prSet/>
      <dgm:spPr/>
      <dgm:t>
        <a:bodyPr/>
        <a:lstStyle/>
        <a:p>
          <a:pPr rtl="0"/>
          <a:r>
            <a:rPr lang="en-US" dirty="0" smtClean="0"/>
            <a:t>B- Rods or bars mill (used for sticky materials because of greater weight causes them to pull apart)</a:t>
          </a:r>
          <a:endParaRPr lang="en-US" dirty="0"/>
        </a:p>
      </dgm:t>
    </dgm:pt>
    <dgm:pt modelId="{15496262-2579-401C-BF9B-2CCE95A70074}" type="parTrans" cxnId="{0F117671-BFBE-46C8-A2FB-27F258BD0FB9}">
      <dgm:prSet/>
      <dgm:spPr/>
      <dgm:t>
        <a:bodyPr/>
        <a:lstStyle/>
        <a:p>
          <a:endParaRPr lang="en-US"/>
        </a:p>
      </dgm:t>
    </dgm:pt>
    <dgm:pt modelId="{2E858AD4-E469-4083-944D-A0B67E5928D3}" type="sibTrans" cxnId="{0F117671-BFBE-46C8-A2FB-27F258BD0FB9}">
      <dgm:prSet/>
      <dgm:spPr/>
      <dgm:t>
        <a:bodyPr/>
        <a:lstStyle/>
        <a:p>
          <a:endParaRPr lang="en-US"/>
        </a:p>
      </dgm:t>
    </dgm:pt>
    <dgm:pt modelId="{62FE3710-8F07-4AEA-A9A0-4614B588623F}" type="pres">
      <dgm:prSet presAssocID="{B1148817-E1D1-4538-BD67-D1E28155D3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06C413-8111-4E63-88EF-777E617EA9E4}" type="pres">
      <dgm:prSet presAssocID="{DBD297FA-CA01-4E0A-964B-A3612A7EFC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333DC-2D0A-491F-A8C9-62BCFCEAA53A}" type="pres">
      <dgm:prSet presAssocID="{4557F0CC-C0E4-41A4-82D9-B615367E1D4B}" presName="sibTrans" presStyleCnt="0"/>
      <dgm:spPr/>
    </dgm:pt>
    <dgm:pt modelId="{0538B2C5-ACD0-44B4-A812-CA0E74B5B8B0}" type="pres">
      <dgm:prSet presAssocID="{4F27C14C-6B75-4C1C-9A5C-35DD79EA0A3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DF016-27FA-4B87-A051-70B8746871B1}" type="pres">
      <dgm:prSet presAssocID="{0E953630-E8C2-4355-B325-E0D61B032AE1}" presName="sibTrans" presStyleCnt="0"/>
      <dgm:spPr/>
    </dgm:pt>
    <dgm:pt modelId="{A2FD373E-6F7B-4293-9CF7-20D8BD8901B0}" type="pres">
      <dgm:prSet presAssocID="{F34CAA30-74CA-4F70-AD13-565DADAAC4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3FC2D3-F2A0-402C-A33C-17EE86EE00B8}" srcId="{B1148817-E1D1-4538-BD67-D1E28155D3A7}" destId="{4F27C14C-6B75-4C1C-9A5C-35DD79EA0A3A}" srcOrd="1" destOrd="0" parTransId="{02CD4685-DD02-4D80-9371-D5DE93D03A05}" sibTransId="{0E953630-E8C2-4355-B325-E0D61B032AE1}"/>
    <dgm:cxn modelId="{149B0565-820E-405C-BCB6-1EBD19E17F6B}" srcId="{B1148817-E1D1-4538-BD67-D1E28155D3A7}" destId="{DBD297FA-CA01-4E0A-964B-A3612A7EFCC2}" srcOrd="0" destOrd="0" parTransId="{581848DE-15A2-4246-878D-FBFBA4B521F2}" sibTransId="{4557F0CC-C0E4-41A4-82D9-B615367E1D4B}"/>
    <dgm:cxn modelId="{5A97E3B1-9F17-4AF9-9E24-27B640A3B281}" type="presOf" srcId="{F34CAA30-74CA-4F70-AD13-565DADAAC4E8}" destId="{A2FD373E-6F7B-4293-9CF7-20D8BD8901B0}" srcOrd="0" destOrd="0" presId="urn:microsoft.com/office/officeart/2005/8/layout/hList6"/>
    <dgm:cxn modelId="{858C8310-B9A0-4D53-9C56-B04518AFDDC3}" type="presOf" srcId="{B1148817-E1D1-4538-BD67-D1E28155D3A7}" destId="{62FE3710-8F07-4AEA-A9A0-4614B588623F}" srcOrd="0" destOrd="0" presId="urn:microsoft.com/office/officeart/2005/8/layout/hList6"/>
    <dgm:cxn modelId="{95C0F18A-D49C-4389-AF96-3A13A9F54055}" type="presOf" srcId="{4F27C14C-6B75-4C1C-9A5C-35DD79EA0A3A}" destId="{0538B2C5-ACD0-44B4-A812-CA0E74B5B8B0}" srcOrd="0" destOrd="0" presId="urn:microsoft.com/office/officeart/2005/8/layout/hList6"/>
    <dgm:cxn modelId="{0F117671-BFBE-46C8-A2FB-27F258BD0FB9}" srcId="{B1148817-E1D1-4538-BD67-D1E28155D3A7}" destId="{F34CAA30-74CA-4F70-AD13-565DADAAC4E8}" srcOrd="2" destOrd="0" parTransId="{15496262-2579-401C-BF9B-2CCE95A70074}" sibTransId="{2E858AD4-E469-4083-944D-A0B67E5928D3}"/>
    <dgm:cxn modelId="{82B7BFF2-3E91-4799-8DB8-6277A280BF9E}" type="presOf" srcId="{DBD297FA-CA01-4E0A-964B-A3612A7EFCC2}" destId="{5D06C413-8111-4E63-88EF-777E617EA9E4}" srcOrd="0" destOrd="0" presId="urn:microsoft.com/office/officeart/2005/8/layout/hList6"/>
    <dgm:cxn modelId="{D96E58CE-FA70-42B0-9208-10BF7FC518A0}" type="presParOf" srcId="{62FE3710-8F07-4AEA-A9A0-4614B588623F}" destId="{5D06C413-8111-4E63-88EF-777E617EA9E4}" srcOrd="0" destOrd="0" presId="urn:microsoft.com/office/officeart/2005/8/layout/hList6"/>
    <dgm:cxn modelId="{0F350ADA-FE0C-498C-AA64-786638305373}" type="presParOf" srcId="{62FE3710-8F07-4AEA-A9A0-4614B588623F}" destId="{3FF333DC-2D0A-491F-A8C9-62BCFCEAA53A}" srcOrd="1" destOrd="0" presId="urn:microsoft.com/office/officeart/2005/8/layout/hList6"/>
    <dgm:cxn modelId="{A29FCB87-BA91-4A5D-9411-86E375A983E4}" type="presParOf" srcId="{62FE3710-8F07-4AEA-A9A0-4614B588623F}" destId="{0538B2C5-ACD0-44B4-A812-CA0E74B5B8B0}" srcOrd="2" destOrd="0" presId="urn:microsoft.com/office/officeart/2005/8/layout/hList6"/>
    <dgm:cxn modelId="{BE131F80-934B-4E28-9C1F-A18780ED9D96}" type="presParOf" srcId="{62FE3710-8F07-4AEA-A9A0-4614B588623F}" destId="{E5EDF016-27FA-4B87-A051-70B8746871B1}" srcOrd="3" destOrd="0" presId="urn:microsoft.com/office/officeart/2005/8/layout/hList6"/>
    <dgm:cxn modelId="{D1B49C10-2DED-4826-B774-1C961390F5FB}" type="presParOf" srcId="{62FE3710-8F07-4AEA-A9A0-4614B588623F}" destId="{A2FD373E-6F7B-4293-9CF7-20D8BD8901B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B36F75-41C8-479B-86EF-31C6426AD4A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0BB921FE-3ED1-4178-A207-78C886D55F00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1- Dry milling (Moisture &lt; 2%)            very fine particles.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D9E11ADE-9DF5-4577-847D-FB30AED21CE0}" type="parTrans" cxnId="{73693E82-4658-4061-B43E-15CE92F35518}">
      <dgm:prSet/>
      <dgm:spPr/>
      <dgm:t>
        <a:bodyPr/>
        <a:lstStyle/>
        <a:p>
          <a:endParaRPr lang="en-US"/>
        </a:p>
      </dgm:t>
    </dgm:pt>
    <dgm:pt modelId="{2779BF4A-3BD4-4E10-A416-CCD4314BA202}" type="sibTrans" cxnId="{73693E82-4658-4061-B43E-15CE92F35518}">
      <dgm:prSet/>
      <dgm:spPr/>
      <dgm:t>
        <a:bodyPr/>
        <a:lstStyle/>
        <a:p>
          <a:endParaRPr lang="en-US"/>
        </a:p>
      </dgm:t>
    </dgm:pt>
    <dgm:pt modelId="{13724E72-4C15-49E8-81D0-C9BECD5C2AAA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2- Wet milling (using wetting agents)        200 mesh particles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A43C4C0A-6F8C-4AE5-B6D3-A0D2B710AB05}" type="parTrans" cxnId="{8546F848-8828-4A2D-BD9A-162DB539510D}">
      <dgm:prSet/>
      <dgm:spPr/>
      <dgm:t>
        <a:bodyPr/>
        <a:lstStyle/>
        <a:p>
          <a:endParaRPr lang="en-US"/>
        </a:p>
      </dgm:t>
    </dgm:pt>
    <dgm:pt modelId="{12BBBB9F-66B7-447A-85B6-85BC7A41501F}" type="sibTrans" cxnId="{8546F848-8828-4A2D-BD9A-162DB539510D}">
      <dgm:prSet/>
      <dgm:spPr/>
      <dgm:t>
        <a:bodyPr/>
        <a:lstStyle/>
        <a:p>
          <a:endParaRPr lang="en-US"/>
        </a:p>
      </dgm:t>
    </dgm:pt>
    <dgm:pt modelId="{7CC657D4-3AB1-43AD-8D8E-9B6E4785EFE1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Size reduction and reduce aggregation</a:t>
          </a:r>
          <a:endParaRPr lang="en-US" dirty="0">
            <a:latin typeface="Algerian" pitchFamily="82" charset="0"/>
          </a:endParaRPr>
        </a:p>
      </dgm:t>
    </dgm:pt>
    <dgm:pt modelId="{32684E8B-2D0A-4D79-AD59-D5C7273CC7B5}" type="parTrans" cxnId="{5BB7F46E-7F33-497E-91F3-5EF257E0A8E9}">
      <dgm:prSet/>
      <dgm:spPr/>
      <dgm:t>
        <a:bodyPr/>
        <a:lstStyle/>
        <a:p>
          <a:endParaRPr lang="en-US"/>
        </a:p>
      </dgm:t>
    </dgm:pt>
    <dgm:pt modelId="{94233CD4-DC03-49B5-8F9C-149FCCF2AA5A}" type="sibTrans" cxnId="{5BB7F46E-7F33-497E-91F3-5EF257E0A8E9}">
      <dgm:prSet/>
      <dgm:spPr/>
      <dgm:t>
        <a:bodyPr/>
        <a:lstStyle/>
        <a:p>
          <a:endParaRPr lang="en-US"/>
        </a:p>
      </dgm:t>
    </dgm:pt>
    <dgm:pt modelId="{5EA9EDCA-99B3-478A-B28C-D8E239A634F3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(by nullifying electrostatic forces &amp; increasing efficiency of milling and physical stability of product)</a:t>
          </a:r>
          <a:r>
            <a:rPr lang="en-US" dirty="0" smtClean="0"/>
            <a:t>.</a:t>
          </a:r>
          <a:endParaRPr lang="en-US" dirty="0"/>
        </a:p>
      </dgm:t>
    </dgm:pt>
    <dgm:pt modelId="{96AF5DB8-CAC0-4430-8506-8DFD3E1988D8}" type="parTrans" cxnId="{964DDFD9-BA56-4424-9382-F30BF21822B3}">
      <dgm:prSet/>
      <dgm:spPr/>
      <dgm:t>
        <a:bodyPr/>
        <a:lstStyle/>
        <a:p>
          <a:endParaRPr lang="en-US"/>
        </a:p>
      </dgm:t>
    </dgm:pt>
    <dgm:pt modelId="{CF696C80-BE63-414C-99E9-F58ACE02ACD8}" type="sibTrans" cxnId="{964DDFD9-BA56-4424-9382-F30BF21822B3}">
      <dgm:prSet/>
      <dgm:spPr/>
      <dgm:t>
        <a:bodyPr/>
        <a:lstStyle/>
        <a:p>
          <a:endParaRPr lang="en-US"/>
        </a:p>
      </dgm:t>
    </dgm:pt>
    <dgm:pt modelId="{23BF0F7C-03D9-4F7E-BCCA-E840E9A35A63}" type="pres">
      <dgm:prSet presAssocID="{52B36F75-41C8-479B-86EF-31C6426AD4A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F494B7-B377-403C-AD59-D8EE4F6E6A4D}" type="pres">
      <dgm:prSet presAssocID="{0BB921FE-3ED1-4178-A207-78C886D55F00}" presName="circle1" presStyleLbl="node1" presStyleIdx="0" presStyleCnt="4"/>
      <dgm:spPr/>
    </dgm:pt>
    <dgm:pt modelId="{9A406AF2-A897-4FE8-BC4A-86F45189C85B}" type="pres">
      <dgm:prSet presAssocID="{0BB921FE-3ED1-4178-A207-78C886D55F00}" presName="space" presStyleCnt="0"/>
      <dgm:spPr/>
    </dgm:pt>
    <dgm:pt modelId="{654F9FCD-69AC-490B-99D6-63936E600AE0}" type="pres">
      <dgm:prSet presAssocID="{0BB921FE-3ED1-4178-A207-78C886D55F00}" presName="rect1" presStyleLbl="alignAcc1" presStyleIdx="0" presStyleCnt="4"/>
      <dgm:spPr/>
      <dgm:t>
        <a:bodyPr/>
        <a:lstStyle/>
        <a:p>
          <a:endParaRPr lang="en-US"/>
        </a:p>
      </dgm:t>
    </dgm:pt>
    <dgm:pt modelId="{55166B04-98E5-42DA-B481-BEE5B2A41955}" type="pres">
      <dgm:prSet presAssocID="{13724E72-4C15-49E8-81D0-C9BECD5C2AAA}" presName="vertSpace2" presStyleLbl="node1" presStyleIdx="0" presStyleCnt="4"/>
      <dgm:spPr/>
    </dgm:pt>
    <dgm:pt modelId="{6F2D948F-6F6C-4803-A045-DB5DAE88E107}" type="pres">
      <dgm:prSet presAssocID="{13724E72-4C15-49E8-81D0-C9BECD5C2AAA}" presName="circle2" presStyleLbl="node1" presStyleIdx="1" presStyleCnt="4"/>
      <dgm:spPr/>
    </dgm:pt>
    <dgm:pt modelId="{657C94E9-7233-40CA-BD42-C7D2D400C9F6}" type="pres">
      <dgm:prSet presAssocID="{13724E72-4C15-49E8-81D0-C9BECD5C2AAA}" presName="rect2" presStyleLbl="alignAcc1" presStyleIdx="1" presStyleCnt="4"/>
      <dgm:spPr/>
      <dgm:t>
        <a:bodyPr/>
        <a:lstStyle/>
        <a:p>
          <a:endParaRPr lang="en-US"/>
        </a:p>
      </dgm:t>
    </dgm:pt>
    <dgm:pt modelId="{D6AEFABD-D26F-48EF-949D-E43175C6B86E}" type="pres">
      <dgm:prSet presAssocID="{7CC657D4-3AB1-43AD-8D8E-9B6E4785EFE1}" presName="vertSpace3" presStyleLbl="node1" presStyleIdx="1" presStyleCnt="4"/>
      <dgm:spPr/>
    </dgm:pt>
    <dgm:pt modelId="{4A7D9F3A-7167-4A48-A96D-CEF8E3F12F3F}" type="pres">
      <dgm:prSet presAssocID="{7CC657D4-3AB1-43AD-8D8E-9B6E4785EFE1}" presName="circle3" presStyleLbl="node1" presStyleIdx="2" presStyleCnt="4"/>
      <dgm:spPr/>
    </dgm:pt>
    <dgm:pt modelId="{7A12F4F3-C6FB-4DD0-81CF-8EA1FA7C0760}" type="pres">
      <dgm:prSet presAssocID="{7CC657D4-3AB1-43AD-8D8E-9B6E4785EFE1}" presName="rect3" presStyleLbl="alignAcc1" presStyleIdx="2" presStyleCnt="4"/>
      <dgm:spPr/>
      <dgm:t>
        <a:bodyPr/>
        <a:lstStyle/>
        <a:p>
          <a:endParaRPr lang="en-US"/>
        </a:p>
      </dgm:t>
    </dgm:pt>
    <dgm:pt modelId="{C6F3B522-DB0E-42B9-AD07-8EC7DD7E37A6}" type="pres">
      <dgm:prSet presAssocID="{5EA9EDCA-99B3-478A-B28C-D8E239A634F3}" presName="vertSpace4" presStyleLbl="node1" presStyleIdx="2" presStyleCnt="4"/>
      <dgm:spPr/>
    </dgm:pt>
    <dgm:pt modelId="{91091DF0-D613-4043-9905-5B00CEF9417B}" type="pres">
      <dgm:prSet presAssocID="{5EA9EDCA-99B3-478A-B28C-D8E239A634F3}" presName="circle4" presStyleLbl="node1" presStyleIdx="3" presStyleCnt="4"/>
      <dgm:spPr/>
    </dgm:pt>
    <dgm:pt modelId="{EA311949-A8A4-4F3E-8DD6-F7287FB010BD}" type="pres">
      <dgm:prSet presAssocID="{5EA9EDCA-99B3-478A-B28C-D8E239A634F3}" presName="rect4" presStyleLbl="alignAcc1" presStyleIdx="3" presStyleCnt="4"/>
      <dgm:spPr/>
      <dgm:t>
        <a:bodyPr/>
        <a:lstStyle/>
        <a:p>
          <a:endParaRPr lang="en-US"/>
        </a:p>
      </dgm:t>
    </dgm:pt>
    <dgm:pt modelId="{73450446-C436-4678-9600-F8C9FFAE35B9}" type="pres">
      <dgm:prSet presAssocID="{0BB921FE-3ED1-4178-A207-78C886D55F00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0AC71-5A78-494F-9B5B-E031A3DE2F5F}" type="pres">
      <dgm:prSet presAssocID="{13724E72-4C15-49E8-81D0-C9BECD5C2AA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D5FAE-9DE9-4BBD-B756-058DB257345A}" type="pres">
      <dgm:prSet presAssocID="{7CC657D4-3AB1-43AD-8D8E-9B6E4785EFE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288B6-6DD2-4655-9AC4-7D07DCFBD282}" type="pres">
      <dgm:prSet presAssocID="{5EA9EDCA-99B3-478A-B28C-D8E239A634F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6FE945-85C3-44DA-9037-BE9B715F1D1B}" type="presOf" srcId="{13724E72-4C15-49E8-81D0-C9BECD5C2AAA}" destId="{657C94E9-7233-40CA-BD42-C7D2D400C9F6}" srcOrd="0" destOrd="0" presId="urn:microsoft.com/office/officeart/2005/8/layout/target3"/>
    <dgm:cxn modelId="{AD8CBC7F-2792-4354-BCB1-E083BE1E42C6}" type="presOf" srcId="{0BB921FE-3ED1-4178-A207-78C886D55F00}" destId="{73450446-C436-4678-9600-F8C9FFAE35B9}" srcOrd="1" destOrd="0" presId="urn:microsoft.com/office/officeart/2005/8/layout/target3"/>
    <dgm:cxn modelId="{81E0F9D2-CCD8-4881-9E6F-41AEBBB2D322}" type="presOf" srcId="{7CC657D4-3AB1-43AD-8D8E-9B6E4785EFE1}" destId="{935D5FAE-9DE9-4BBD-B756-058DB257345A}" srcOrd="1" destOrd="0" presId="urn:microsoft.com/office/officeart/2005/8/layout/target3"/>
    <dgm:cxn modelId="{5BB7F46E-7F33-497E-91F3-5EF257E0A8E9}" srcId="{52B36F75-41C8-479B-86EF-31C6426AD4A2}" destId="{7CC657D4-3AB1-43AD-8D8E-9B6E4785EFE1}" srcOrd="2" destOrd="0" parTransId="{32684E8B-2D0A-4D79-AD59-D5C7273CC7B5}" sibTransId="{94233CD4-DC03-49B5-8F9C-149FCCF2AA5A}"/>
    <dgm:cxn modelId="{73693E82-4658-4061-B43E-15CE92F35518}" srcId="{52B36F75-41C8-479B-86EF-31C6426AD4A2}" destId="{0BB921FE-3ED1-4178-A207-78C886D55F00}" srcOrd="0" destOrd="0" parTransId="{D9E11ADE-9DF5-4577-847D-FB30AED21CE0}" sibTransId="{2779BF4A-3BD4-4E10-A416-CCD4314BA202}"/>
    <dgm:cxn modelId="{F05B6034-8618-4890-95A9-F3101E09A8AA}" type="presOf" srcId="{13724E72-4C15-49E8-81D0-C9BECD5C2AAA}" destId="{DE50AC71-5A78-494F-9B5B-E031A3DE2F5F}" srcOrd="1" destOrd="0" presId="urn:microsoft.com/office/officeart/2005/8/layout/target3"/>
    <dgm:cxn modelId="{BA79E923-6090-4774-B1F9-98D44ECFCE82}" type="presOf" srcId="{52B36F75-41C8-479B-86EF-31C6426AD4A2}" destId="{23BF0F7C-03D9-4F7E-BCCA-E840E9A35A63}" srcOrd="0" destOrd="0" presId="urn:microsoft.com/office/officeart/2005/8/layout/target3"/>
    <dgm:cxn modelId="{4A4CB7DA-A8A9-41CE-8DD1-F5898AE28E45}" type="presOf" srcId="{5EA9EDCA-99B3-478A-B28C-D8E239A634F3}" destId="{EA311949-A8A4-4F3E-8DD6-F7287FB010BD}" srcOrd="0" destOrd="0" presId="urn:microsoft.com/office/officeart/2005/8/layout/target3"/>
    <dgm:cxn modelId="{47696327-A8B6-4816-80C6-325D2C5C2C7E}" type="presOf" srcId="{7CC657D4-3AB1-43AD-8D8E-9B6E4785EFE1}" destId="{7A12F4F3-C6FB-4DD0-81CF-8EA1FA7C0760}" srcOrd="0" destOrd="0" presId="urn:microsoft.com/office/officeart/2005/8/layout/target3"/>
    <dgm:cxn modelId="{8546F848-8828-4A2D-BD9A-162DB539510D}" srcId="{52B36F75-41C8-479B-86EF-31C6426AD4A2}" destId="{13724E72-4C15-49E8-81D0-C9BECD5C2AAA}" srcOrd="1" destOrd="0" parTransId="{A43C4C0A-6F8C-4AE5-B6D3-A0D2B710AB05}" sibTransId="{12BBBB9F-66B7-447A-85B6-85BC7A41501F}"/>
    <dgm:cxn modelId="{0599D9A0-0FD4-4499-8149-D6E0603E0279}" type="presOf" srcId="{5EA9EDCA-99B3-478A-B28C-D8E239A634F3}" destId="{637288B6-6DD2-4655-9AC4-7D07DCFBD282}" srcOrd="1" destOrd="0" presId="urn:microsoft.com/office/officeart/2005/8/layout/target3"/>
    <dgm:cxn modelId="{964DDFD9-BA56-4424-9382-F30BF21822B3}" srcId="{52B36F75-41C8-479B-86EF-31C6426AD4A2}" destId="{5EA9EDCA-99B3-478A-B28C-D8E239A634F3}" srcOrd="3" destOrd="0" parTransId="{96AF5DB8-CAC0-4430-8506-8DFD3E1988D8}" sibTransId="{CF696C80-BE63-414C-99E9-F58ACE02ACD8}"/>
    <dgm:cxn modelId="{0E070051-2890-4836-AB0F-35D2520CEF76}" type="presOf" srcId="{0BB921FE-3ED1-4178-A207-78C886D55F00}" destId="{654F9FCD-69AC-490B-99D6-63936E600AE0}" srcOrd="0" destOrd="0" presId="urn:microsoft.com/office/officeart/2005/8/layout/target3"/>
    <dgm:cxn modelId="{40BE4AF0-7AE8-4731-A864-B402F9FADD8E}" type="presParOf" srcId="{23BF0F7C-03D9-4F7E-BCCA-E840E9A35A63}" destId="{CFF494B7-B377-403C-AD59-D8EE4F6E6A4D}" srcOrd="0" destOrd="0" presId="urn:microsoft.com/office/officeart/2005/8/layout/target3"/>
    <dgm:cxn modelId="{85233347-1E15-43FD-BAF4-F86A368CBAEE}" type="presParOf" srcId="{23BF0F7C-03D9-4F7E-BCCA-E840E9A35A63}" destId="{9A406AF2-A897-4FE8-BC4A-86F45189C85B}" srcOrd="1" destOrd="0" presId="urn:microsoft.com/office/officeart/2005/8/layout/target3"/>
    <dgm:cxn modelId="{388D8F00-EAA7-4677-A015-797B438B72E0}" type="presParOf" srcId="{23BF0F7C-03D9-4F7E-BCCA-E840E9A35A63}" destId="{654F9FCD-69AC-490B-99D6-63936E600AE0}" srcOrd="2" destOrd="0" presId="urn:microsoft.com/office/officeart/2005/8/layout/target3"/>
    <dgm:cxn modelId="{18A89924-9E6F-44D2-B6F9-B4B82829FF92}" type="presParOf" srcId="{23BF0F7C-03D9-4F7E-BCCA-E840E9A35A63}" destId="{55166B04-98E5-42DA-B481-BEE5B2A41955}" srcOrd="3" destOrd="0" presId="urn:microsoft.com/office/officeart/2005/8/layout/target3"/>
    <dgm:cxn modelId="{0274A5E8-7F18-43DA-A099-4FA7E1A482A4}" type="presParOf" srcId="{23BF0F7C-03D9-4F7E-BCCA-E840E9A35A63}" destId="{6F2D948F-6F6C-4803-A045-DB5DAE88E107}" srcOrd="4" destOrd="0" presId="urn:microsoft.com/office/officeart/2005/8/layout/target3"/>
    <dgm:cxn modelId="{A1446FF9-1A81-44F1-BA79-949721B7B041}" type="presParOf" srcId="{23BF0F7C-03D9-4F7E-BCCA-E840E9A35A63}" destId="{657C94E9-7233-40CA-BD42-C7D2D400C9F6}" srcOrd="5" destOrd="0" presId="urn:microsoft.com/office/officeart/2005/8/layout/target3"/>
    <dgm:cxn modelId="{F02763A3-BC60-40F2-8E63-0B9EA4C82E9D}" type="presParOf" srcId="{23BF0F7C-03D9-4F7E-BCCA-E840E9A35A63}" destId="{D6AEFABD-D26F-48EF-949D-E43175C6B86E}" srcOrd="6" destOrd="0" presId="urn:microsoft.com/office/officeart/2005/8/layout/target3"/>
    <dgm:cxn modelId="{753692A8-7FE6-45CC-B724-9381D3C6EE58}" type="presParOf" srcId="{23BF0F7C-03D9-4F7E-BCCA-E840E9A35A63}" destId="{4A7D9F3A-7167-4A48-A96D-CEF8E3F12F3F}" srcOrd="7" destOrd="0" presId="urn:microsoft.com/office/officeart/2005/8/layout/target3"/>
    <dgm:cxn modelId="{A2EA4695-E935-498A-9A50-0F2B1330CE8D}" type="presParOf" srcId="{23BF0F7C-03D9-4F7E-BCCA-E840E9A35A63}" destId="{7A12F4F3-C6FB-4DD0-81CF-8EA1FA7C0760}" srcOrd="8" destOrd="0" presId="urn:microsoft.com/office/officeart/2005/8/layout/target3"/>
    <dgm:cxn modelId="{61D8E8D5-8229-4A20-9FA5-EF2E920D6A95}" type="presParOf" srcId="{23BF0F7C-03D9-4F7E-BCCA-E840E9A35A63}" destId="{C6F3B522-DB0E-42B9-AD07-8EC7DD7E37A6}" srcOrd="9" destOrd="0" presId="urn:microsoft.com/office/officeart/2005/8/layout/target3"/>
    <dgm:cxn modelId="{5613D496-7EBF-40F2-A4EA-E342510F8752}" type="presParOf" srcId="{23BF0F7C-03D9-4F7E-BCCA-E840E9A35A63}" destId="{91091DF0-D613-4043-9905-5B00CEF9417B}" srcOrd="10" destOrd="0" presId="urn:microsoft.com/office/officeart/2005/8/layout/target3"/>
    <dgm:cxn modelId="{EFD9BA53-7E38-46FB-94D8-EB9EE26C5672}" type="presParOf" srcId="{23BF0F7C-03D9-4F7E-BCCA-E840E9A35A63}" destId="{EA311949-A8A4-4F3E-8DD6-F7287FB010BD}" srcOrd="11" destOrd="0" presId="urn:microsoft.com/office/officeart/2005/8/layout/target3"/>
    <dgm:cxn modelId="{21D179B6-96A1-49E6-9621-970B4BBBECB4}" type="presParOf" srcId="{23BF0F7C-03D9-4F7E-BCCA-E840E9A35A63}" destId="{73450446-C436-4678-9600-F8C9FFAE35B9}" srcOrd="12" destOrd="0" presId="urn:microsoft.com/office/officeart/2005/8/layout/target3"/>
    <dgm:cxn modelId="{B345A440-2D60-4A98-9033-AD606BFEB5D2}" type="presParOf" srcId="{23BF0F7C-03D9-4F7E-BCCA-E840E9A35A63}" destId="{DE50AC71-5A78-494F-9B5B-E031A3DE2F5F}" srcOrd="13" destOrd="0" presId="urn:microsoft.com/office/officeart/2005/8/layout/target3"/>
    <dgm:cxn modelId="{6DD68B7E-7C3F-4D30-8810-BFB810003ED8}" type="presParOf" srcId="{23BF0F7C-03D9-4F7E-BCCA-E840E9A35A63}" destId="{935D5FAE-9DE9-4BBD-B756-058DB257345A}" srcOrd="14" destOrd="0" presId="urn:microsoft.com/office/officeart/2005/8/layout/target3"/>
    <dgm:cxn modelId="{A2D0F1BD-D3C7-4488-AA22-8040492938A3}" type="presParOf" srcId="{23BF0F7C-03D9-4F7E-BCCA-E840E9A35A63}" destId="{637288B6-6DD2-4655-9AC4-7D07DCFBD28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9B1283-4E3B-4BE9-9184-F12DDDC6D20C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892F20-6C9C-4883-89EC-23401E8D42F5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Impact between rapidly moving balls and powder material.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B987DE5A-89C5-41C5-A45A-E1E5573FC1E5}" type="parTrans" cxnId="{5BF098FD-E288-4967-9FBD-E9B5FF4D1F9A}">
      <dgm:prSet/>
      <dgm:spPr/>
      <dgm:t>
        <a:bodyPr/>
        <a:lstStyle/>
        <a:p>
          <a:endParaRPr lang="en-US"/>
        </a:p>
      </dgm:t>
    </dgm:pt>
    <dgm:pt modelId="{612F4ECD-F42F-4657-A12F-32FEA4B8D33A}" type="sibTrans" cxnId="{5BF098FD-E288-4967-9FBD-E9B5FF4D1F9A}">
      <dgm:prSet/>
      <dgm:spPr/>
      <dgm:t>
        <a:bodyPr/>
        <a:lstStyle/>
        <a:p>
          <a:endParaRPr lang="en-US"/>
        </a:p>
      </dgm:t>
    </dgm:pt>
    <dgm:pt modelId="{B6A4B100-24A5-4E60-887B-EEF043CE411D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At low speed (balls roll over each other and attrition is predominate [rubbing action])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A6B09144-7988-4029-90F8-C2A93CD818FF}" type="parTrans" cxnId="{A1D41ACA-BDD8-4712-8D78-8F7DAF480685}">
      <dgm:prSet/>
      <dgm:spPr/>
      <dgm:t>
        <a:bodyPr/>
        <a:lstStyle/>
        <a:p>
          <a:endParaRPr lang="en-US"/>
        </a:p>
      </dgm:t>
    </dgm:pt>
    <dgm:pt modelId="{BD979FDE-A5AB-4593-950B-72651A2B9C02}" type="sibTrans" cxnId="{A1D41ACA-BDD8-4712-8D78-8F7DAF480685}">
      <dgm:prSet/>
      <dgm:spPr/>
      <dgm:t>
        <a:bodyPr/>
        <a:lstStyle/>
        <a:p>
          <a:endParaRPr lang="en-US"/>
        </a:p>
      </dgm:t>
    </dgm:pt>
    <dgm:pt modelId="{D23D969B-F4C5-4639-AFB1-5D836D71427A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Thus attrition and impact responsible for size reduction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724A6078-A943-4727-AE8D-AFB6EBFEB35F}" type="parTrans" cxnId="{258ECFEC-1C7A-4383-893F-AEEF1BCC90DE}">
      <dgm:prSet/>
      <dgm:spPr/>
      <dgm:t>
        <a:bodyPr/>
        <a:lstStyle/>
        <a:p>
          <a:endParaRPr lang="en-US"/>
        </a:p>
      </dgm:t>
    </dgm:pt>
    <dgm:pt modelId="{EA1280A3-9DD7-475D-A1DC-34519B62F695}" type="sibTrans" cxnId="{258ECFEC-1C7A-4383-893F-AEEF1BCC90DE}">
      <dgm:prSet/>
      <dgm:spPr/>
      <dgm:t>
        <a:bodyPr/>
        <a:lstStyle/>
        <a:p>
          <a:endParaRPr lang="en-US"/>
        </a:p>
      </dgm:t>
    </dgm:pt>
    <dgm:pt modelId="{87EFD71E-55D9-416C-93A0-E9C62FA56A90}" type="pres">
      <dgm:prSet presAssocID="{019B1283-4E3B-4BE9-9184-F12DDDC6D20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52FF5FA-3702-4E6B-9395-32DD9F486CF4}" type="pres">
      <dgm:prSet presAssocID="{019B1283-4E3B-4BE9-9184-F12DDDC6D20C}" presName="pyramid" presStyleLbl="node1" presStyleIdx="0" presStyleCnt="1"/>
      <dgm:spPr/>
    </dgm:pt>
    <dgm:pt modelId="{208CF173-50FC-4B5B-A954-35D42B477861}" type="pres">
      <dgm:prSet presAssocID="{019B1283-4E3B-4BE9-9184-F12DDDC6D20C}" presName="theList" presStyleCnt="0"/>
      <dgm:spPr/>
    </dgm:pt>
    <dgm:pt modelId="{E5C19B16-F101-40CF-AC60-2280E9701C63}" type="pres">
      <dgm:prSet presAssocID="{01892F20-6C9C-4883-89EC-23401E8D42F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50D11-A9F8-4BF2-AD53-F9BF47F8E1DE}" type="pres">
      <dgm:prSet presAssocID="{01892F20-6C9C-4883-89EC-23401E8D42F5}" presName="aSpace" presStyleCnt="0"/>
      <dgm:spPr/>
    </dgm:pt>
    <dgm:pt modelId="{019E1871-5AF8-4C80-A0D0-08A00C14D51D}" type="pres">
      <dgm:prSet presAssocID="{B6A4B100-24A5-4E60-887B-EEF043CE411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2CD05-B636-4654-86D1-97177C9CC0BE}" type="pres">
      <dgm:prSet presAssocID="{B6A4B100-24A5-4E60-887B-EEF043CE411D}" presName="aSpace" presStyleCnt="0"/>
      <dgm:spPr/>
    </dgm:pt>
    <dgm:pt modelId="{157D861D-FB82-4EFE-9691-836182215E4C}" type="pres">
      <dgm:prSet presAssocID="{D23D969B-F4C5-4639-AFB1-5D836D71427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5FA4B-5357-441D-899D-1C1F534ED0F4}" type="pres">
      <dgm:prSet presAssocID="{D23D969B-F4C5-4639-AFB1-5D836D71427A}" presName="aSpace" presStyleCnt="0"/>
      <dgm:spPr/>
    </dgm:pt>
  </dgm:ptLst>
  <dgm:cxnLst>
    <dgm:cxn modelId="{3DEA1451-B5DF-4057-A53E-BE246B85D038}" type="presOf" srcId="{D23D969B-F4C5-4639-AFB1-5D836D71427A}" destId="{157D861D-FB82-4EFE-9691-836182215E4C}" srcOrd="0" destOrd="0" presId="urn:microsoft.com/office/officeart/2005/8/layout/pyramid2"/>
    <dgm:cxn modelId="{5BF098FD-E288-4967-9FBD-E9B5FF4D1F9A}" srcId="{019B1283-4E3B-4BE9-9184-F12DDDC6D20C}" destId="{01892F20-6C9C-4883-89EC-23401E8D42F5}" srcOrd="0" destOrd="0" parTransId="{B987DE5A-89C5-41C5-A45A-E1E5573FC1E5}" sibTransId="{612F4ECD-F42F-4657-A12F-32FEA4B8D33A}"/>
    <dgm:cxn modelId="{7EAF3C34-5F3B-45EA-9797-E84EEF750FC4}" type="presOf" srcId="{01892F20-6C9C-4883-89EC-23401E8D42F5}" destId="{E5C19B16-F101-40CF-AC60-2280E9701C63}" srcOrd="0" destOrd="0" presId="urn:microsoft.com/office/officeart/2005/8/layout/pyramid2"/>
    <dgm:cxn modelId="{A1D41ACA-BDD8-4712-8D78-8F7DAF480685}" srcId="{019B1283-4E3B-4BE9-9184-F12DDDC6D20C}" destId="{B6A4B100-24A5-4E60-887B-EEF043CE411D}" srcOrd="1" destOrd="0" parTransId="{A6B09144-7988-4029-90F8-C2A93CD818FF}" sibTransId="{BD979FDE-A5AB-4593-950B-72651A2B9C02}"/>
    <dgm:cxn modelId="{760187F2-76D1-4B24-9F2B-6F32842691A6}" type="presOf" srcId="{019B1283-4E3B-4BE9-9184-F12DDDC6D20C}" destId="{87EFD71E-55D9-416C-93A0-E9C62FA56A90}" srcOrd="0" destOrd="0" presId="urn:microsoft.com/office/officeart/2005/8/layout/pyramid2"/>
    <dgm:cxn modelId="{258ECFEC-1C7A-4383-893F-AEEF1BCC90DE}" srcId="{019B1283-4E3B-4BE9-9184-F12DDDC6D20C}" destId="{D23D969B-F4C5-4639-AFB1-5D836D71427A}" srcOrd="2" destOrd="0" parTransId="{724A6078-A943-4727-AE8D-AFB6EBFEB35F}" sibTransId="{EA1280A3-9DD7-475D-A1DC-34519B62F695}"/>
    <dgm:cxn modelId="{45D32E36-80D2-4EF5-A1EE-D6DCE1093367}" type="presOf" srcId="{B6A4B100-24A5-4E60-887B-EEF043CE411D}" destId="{019E1871-5AF8-4C80-A0D0-08A00C14D51D}" srcOrd="0" destOrd="0" presId="urn:microsoft.com/office/officeart/2005/8/layout/pyramid2"/>
    <dgm:cxn modelId="{237A0CAA-04CE-405F-9109-08DD0C041775}" type="presParOf" srcId="{87EFD71E-55D9-416C-93A0-E9C62FA56A90}" destId="{152FF5FA-3702-4E6B-9395-32DD9F486CF4}" srcOrd="0" destOrd="0" presId="urn:microsoft.com/office/officeart/2005/8/layout/pyramid2"/>
    <dgm:cxn modelId="{EF92358D-FBB0-429C-98F3-27F821D09A48}" type="presParOf" srcId="{87EFD71E-55D9-416C-93A0-E9C62FA56A90}" destId="{208CF173-50FC-4B5B-A954-35D42B477861}" srcOrd="1" destOrd="0" presId="urn:microsoft.com/office/officeart/2005/8/layout/pyramid2"/>
    <dgm:cxn modelId="{4ACE99E6-4DD5-4F76-9B7C-9869E5F9AF57}" type="presParOf" srcId="{208CF173-50FC-4B5B-A954-35D42B477861}" destId="{E5C19B16-F101-40CF-AC60-2280E9701C63}" srcOrd="0" destOrd="0" presId="urn:microsoft.com/office/officeart/2005/8/layout/pyramid2"/>
    <dgm:cxn modelId="{EA09BBA5-D5AF-488F-980C-A4BE1A6B3EBE}" type="presParOf" srcId="{208CF173-50FC-4B5B-A954-35D42B477861}" destId="{67E50D11-A9F8-4BF2-AD53-F9BF47F8E1DE}" srcOrd="1" destOrd="0" presId="urn:microsoft.com/office/officeart/2005/8/layout/pyramid2"/>
    <dgm:cxn modelId="{4103CC05-EED4-46A8-949F-07A3A558422A}" type="presParOf" srcId="{208CF173-50FC-4B5B-A954-35D42B477861}" destId="{019E1871-5AF8-4C80-A0D0-08A00C14D51D}" srcOrd="2" destOrd="0" presId="urn:microsoft.com/office/officeart/2005/8/layout/pyramid2"/>
    <dgm:cxn modelId="{CBC63716-FA61-47E9-B70D-B53A3F5DFE14}" type="presParOf" srcId="{208CF173-50FC-4B5B-A954-35D42B477861}" destId="{49F2CD05-B636-4654-86D1-97177C9CC0BE}" srcOrd="3" destOrd="0" presId="urn:microsoft.com/office/officeart/2005/8/layout/pyramid2"/>
    <dgm:cxn modelId="{32F6B2B0-5978-47F1-ADB3-1CB1A09FDEE8}" type="presParOf" srcId="{208CF173-50FC-4B5B-A954-35D42B477861}" destId="{157D861D-FB82-4EFE-9691-836182215E4C}" srcOrd="4" destOrd="0" presId="urn:microsoft.com/office/officeart/2005/8/layout/pyramid2"/>
    <dgm:cxn modelId="{AB0387A2-BD1C-45FD-8A31-5E2D3694D9B6}" type="presParOf" srcId="{208CF173-50FC-4B5B-A954-35D42B477861}" destId="{AFD5FA4B-5357-441D-899D-1C1F534ED0F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0A5A42-CC87-4878-9D5B-0E55541475FA}" type="doc">
      <dgm:prSet loTypeId="urn:microsoft.com/office/officeart/2005/8/layout/vList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13236DC-02BD-4A0F-A94C-74763C2C2ABE}">
      <dgm:prSet custT="1"/>
      <dgm:spPr/>
      <dgm:t>
        <a:bodyPr/>
        <a:lstStyle/>
        <a:p>
          <a:pPr rtl="0"/>
          <a:r>
            <a:rPr lang="en-US" sz="2400" dirty="0" smtClean="0">
              <a:latin typeface="Aharoni" pitchFamily="2" charset="-79"/>
              <a:cs typeface="Aharoni" pitchFamily="2" charset="-79"/>
            </a:rPr>
            <a:t>Principle: cutting and shearing action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69D3BCA0-28BE-455A-8FE8-0E1A357BE0B4}" type="parTrans" cxnId="{BD5A5F78-779C-43C5-A0E7-32AB9305AE46}">
      <dgm:prSet/>
      <dgm:spPr/>
      <dgm:t>
        <a:bodyPr/>
        <a:lstStyle/>
        <a:p>
          <a:endParaRPr lang="en-US"/>
        </a:p>
      </dgm:t>
    </dgm:pt>
    <dgm:pt modelId="{425A7DB2-2BA2-4F20-8A9E-56ED0BDA271D}" type="sibTrans" cxnId="{BD5A5F78-779C-43C5-A0E7-32AB9305AE46}">
      <dgm:prSet/>
      <dgm:spPr/>
      <dgm:t>
        <a:bodyPr/>
        <a:lstStyle/>
        <a:p>
          <a:endParaRPr lang="en-US"/>
        </a:p>
      </dgm:t>
    </dgm:pt>
    <dgm:pt modelId="{94DB93EE-7D28-4868-95A5-BA65CEF6020F}">
      <dgm:prSet custT="1"/>
      <dgm:spPr/>
      <dgm:t>
        <a:bodyPr/>
        <a:lstStyle/>
        <a:p>
          <a:pPr rtl="0"/>
          <a:r>
            <a:rPr lang="en-US" sz="2400" dirty="0" smtClean="0">
              <a:latin typeface="Aharoni" pitchFamily="2" charset="-79"/>
              <a:cs typeface="Aharoni" pitchFamily="2" charset="-79"/>
            </a:rPr>
            <a:t>Uses: for fibrous and tough material.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FC7265A8-4BD5-43B3-910D-7AE8ABF5CED1}" type="parTrans" cxnId="{5FA9C071-85A6-416A-B631-8F2D98EA68C2}">
      <dgm:prSet/>
      <dgm:spPr/>
      <dgm:t>
        <a:bodyPr/>
        <a:lstStyle/>
        <a:p>
          <a:endParaRPr lang="en-US"/>
        </a:p>
      </dgm:t>
    </dgm:pt>
    <dgm:pt modelId="{B319EC03-3093-47EE-8C1A-EB05B3DDDD39}" type="sibTrans" cxnId="{5FA9C071-85A6-416A-B631-8F2D98EA68C2}">
      <dgm:prSet/>
      <dgm:spPr/>
      <dgm:t>
        <a:bodyPr/>
        <a:lstStyle/>
        <a:p>
          <a:endParaRPr lang="en-US"/>
        </a:p>
      </dgm:t>
    </dgm:pt>
    <dgm:pt modelId="{0551E142-4C99-46D7-AC22-842AE99D01C6}">
      <dgm:prSet custT="1"/>
      <dgm:spPr/>
      <dgm:t>
        <a:bodyPr/>
        <a:lstStyle/>
        <a:p>
          <a:pPr rtl="0"/>
          <a:r>
            <a:rPr lang="en-US" sz="2400" dirty="0" smtClean="0">
              <a:latin typeface="Aharoni" pitchFamily="2" charset="-79"/>
              <a:cs typeface="Aharoni" pitchFamily="2" charset="-79"/>
            </a:rPr>
            <a:t>Types: single and double runner disc mills.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265E25A7-86AB-4776-AD76-F6279A202F53}" type="parTrans" cxnId="{1499D9E7-FCD3-4113-B691-B49930331611}">
      <dgm:prSet/>
      <dgm:spPr/>
      <dgm:t>
        <a:bodyPr/>
        <a:lstStyle/>
        <a:p>
          <a:endParaRPr lang="en-US"/>
        </a:p>
      </dgm:t>
    </dgm:pt>
    <dgm:pt modelId="{865D4891-E166-4D64-9B33-0040E1E94C5A}" type="sibTrans" cxnId="{1499D9E7-FCD3-4113-B691-B49930331611}">
      <dgm:prSet/>
      <dgm:spPr/>
      <dgm:t>
        <a:bodyPr/>
        <a:lstStyle/>
        <a:p>
          <a:endParaRPr lang="en-US"/>
        </a:p>
      </dgm:t>
    </dgm:pt>
    <dgm:pt modelId="{60FC76D9-48AF-4ED3-8C82-66BA15013426}">
      <dgm:prSet custT="1"/>
      <dgm:spPr/>
      <dgm:t>
        <a:bodyPr/>
        <a:lstStyle/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Procedure: Materials premilled to 40 mesh size and suspended in a stream of air or liquid when feed to the mill.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B1A48D28-ABAB-466E-9547-A24DA93470A7}" type="parTrans" cxnId="{8BDC3DB0-95B3-476D-831C-F176C14AA177}">
      <dgm:prSet/>
      <dgm:spPr/>
      <dgm:t>
        <a:bodyPr/>
        <a:lstStyle/>
        <a:p>
          <a:endParaRPr lang="en-US"/>
        </a:p>
      </dgm:t>
    </dgm:pt>
    <dgm:pt modelId="{3BCF5CBD-4E14-4DB1-A0C7-A2A73C8227C2}" type="sibTrans" cxnId="{8BDC3DB0-95B3-476D-831C-F176C14AA177}">
      <dgm:prSet/>
      <dgm:spPr/>
      <dgm:t>
        <a:bodyPr/>
        <a:lstStyle/>
        <a:p>
          <a:endParaRPr lang="en-US"/>
        </a:p>
      </dgm:t>
    </dgm:pt>
    <dgm:pt modelId="{24AB30BE-DD3B-4F27-B2B7-CB9C56F662F8}" type="pres">
      <dgm:prSet presAssocID="{7E0A5A42-CC87-4878-9D5B-0E55541475F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FEB2F6-71D5-4907-BB5E-7241649DBC39}" type="pres">
      <dgm:prSet presAssocID="{913236DC-02BD-4A0F-A94C-74763C2C2ABE}" presName="composite" presStyleCnt="0"/>
      <dgm:spPr/>
    </dgm:pt>
    <dgm:pt modelId="{CE86111F-0F71-40DC-84A2-1EA5B5FDFAC4}" type="pres">
      <dgm:prSet presAssocID="{913236DC-02BD-4A0F-A94C-74763C2C2ABE}" presName="imgShp" presStyleLbl="fgImgPlace1" presStyleIdx="0" presStyleCnt="4"/>
      <dgm:spPr/>
    </dgm:pt>
    <dgm:pt modelId="{0F2A8DD9-ADD2-4E62-89F4-94D040B94646}" type="pres">
      <dgm:prSet presAssocID="{913236DC-02BD-4A0F-A94C-74763C2C2ABE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7FA22-0BBA-4A2A-B238-5FFE1C47B9B8}" type="pres">
      <dgm:prSet presAssocID="{425A7DB2-2BA2-4F20-8A9E-56ED0BDA271D}" presName="spacing" presStyleCnt="0"/>
      <dgm:spPr/>
    </dgm:pt>
    <dgm:pt modelId="{06713BF2-1DC4-4927-97B2-656128D82F29}" type="pres">
      <dgm:prSet presAssocID="{94DB93EE-7D28-4868-95A5-BA65CEF6020F}" presName="composite" presStyleCnt="0"/>
      <dgm:spPr/>
    </dgm:pt>
    <dgm:pt modelId="{2C69815D-9480-4995-916D-CC59A320293B}" type="pres">
      <dgm:prSet presAssocID="{94DB93EE-7D28-4868-95A5-BA65CEF6020F}" presName="imgShp" presStyleLbl="fgImgPlace1" presStyleIdx="1" presStyleCnt="4"/>
      <dgm:spPr/>
    </dgm:pt>
    <dgm:pt modelId="{CF72825B-E4BC-4B88-B134-CE6ECDB4A720}" type="pres">
      <dgm:prSet presAssocID="{94DB93EE-7D28-4868-95A5-BA65CEF6020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78AAE-200D-438F-BB2D-BF67F295D6DC}" type="pres">
      <dgm:prSet presAssocID="{B319EC03-3093-47EE-8C1A-EB05B3DDDD39}" presName="spacing" presStyleCnt="0"/>
      <dgm:spPr/>
    </dgm:pt>
    <dgm:pt modelId="{56E0E914-AE3B-4F8F-A387-DF2DAD89C4A5}" type="pres">
      <dgm:prSet presAssocID="{0551E142-4C99-46D7-AC22-842AE99D01C6}" presName="composite" presStyleCnt="0"/>
      <dgm:spPr/>
    </dgm:pt>
    <dgm:pt modelId="{726640E7-75AE-4ABB-AEF5-8985D0BD8F97}" type="pres">
      <dgm:prSet presAssocID="{0551E142-4C99-46D7-AC22-842AE99D01C6}" presName="imgShp" presStyleLbl="fgImgPlace1" presStyleIdx="2" presStyleCnt="4"/>
      <dgm:spPr/>
    </dgm:pt>
    <dgm:pt modelId="{F8D7A9BD-E8D2-4224-9DE1-91CDD9D4F4DA}" type="pres">
      <dgm:prSet presAssocID="{0551E142-4C99-46D7-AC22-842AE99D01C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6B06C-9C62-493E-B786-E2B615DFC3A2}" type="pres">
      <dgm:prSet presAssocID="{865D4891-E166-4D64-9B33-0040E1E94C5A}" presName="spacing" presStyleCnt="0"/>
      <dgm:spPr/>
    </dgm:pt>
    <dgm:pt modelId="{42425155-0A07-49A3-B4F1-A215B55EFF57}" type="pres">
      <dgm:prSet presAssocID="{60FC76D9-48AF-4ED3-8C82-66BA15013426}" presName="composite" presStyleCnt="0"/>
      <dgm:spPr/>
    </dgm:pt>
    <dgm:pt modelId="{324E8908-C112-4325-BA29-3D893129028B}" type="pres">
      <dgm:prSet presAssocID="{60FC76D9-48AF-4ED3-8C82-66BA15013426}" presName="imgShp" presStyleLbl="fgImgPlace1" presStyleIdx="3" presStyleCnt="4"/>
      <dgm:spPr/>
    </dgm:pt>
    <dgm:pt modelId="{7876112B-A19D-4546-95B2-0ED534081891}" type="pres">
      <dgm:prSet presAssocID="{60FC76D9-48AF-4ED3-8C82-66BA15013426}" presName="txShp" presStyleLbl="node1" presStyleIdx="3" presStyleCnt="4" custScaleY="127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DBB2FB-2B4E-40DF-846E-D901D8EFD074}" type="presOf" srcId="{7E0A5A42-CC87-4878-9D5B-0E55541475FA}" destId="{24AB30BE-DD3B-4F27-B2B7-CB9C56F662F8}" srcOrd="0" destOrd="0" presId="urn:microsoft.com/office/officeart/2005/8/layout/vList3"/>
    <dgm:cxn modelId="{5793669C-6052-454C-8650-4F05BD954E44}" type="presOf" srcId="{60FC76D9-48AF-4ED3-8C82-66BA15013426}" destId="{7876112B-A19D-4546-95B2-0ED534081891}" srcOrd="0" destOrd="0" presId="urn:microsoft.com/office/officeart/2005/8/layout/vList3"/>
    <dgm:cxn modelId="{E1194F9E-1D65-4EB0-8D06-98D0AB7C357B}" type="presOf" srcId="{94DB93EE-7D28-4868-95A5-BA65CEF6020F}" destId="{CF72825B-E4BC-4B88-B134-CE6ECDB4A720}" srcOrd="0" destOrd="0" presId="urn:microsoft.com/office/officeart/2005/8/layout/vList3"/>
    <dgm:cxn modelId="{BD5A5F78-779C-43C5-A0E7-32AB9305AE46}" srcId="{7E0A5A42-CC87-4878-9D5B-0E55541475FA}" destId="{913236DC-02BD-4A0F-A94C-74763C2C2ABE}" srcOrd="0" destOrd="0" parTransId="{69D3BCA0-28BE-455A-8FE8-0E1A357BE0B4}" sibTransId="{425A7DB2-2BA2-4F20-8A9E-56ED0BDA271D}"/>
    <dgm:cxn modelId="{3F264502-51D3-47ED-B130-94D50348F310}" type="presOf" srcId="{913236DC-02BD-4A0F-A94C-74763C2C2ABE}" destId="{0F2A8DD9-ADD2-4E62-89F4-94D040B94646}" srcOrd="0" destOrd="0" presId="urn:microsoft.com/office/officeart/2005/8/layout/vList3"/>
    <dgm:cxn modelId="{4307CC2A-7E1D-45B5-85D9-D1D26029C2E7}" type="presOf" srcId="{0551E142-4C99-46D7-AC22-842AE99D01C6}" destId="{F8D7A9BD-E8D2-4224-9DE1-91CDD9D4F4DA}" srcOrd="0" destOrd="0" presId="urn:microsoft.com/office/officeart/2005/8/layout/vList3"/>
    <dgm:cxn modelId="{5FA9C071-85A6-416A-B631-8F2D98EA68C2}" srcId="{7E0A5A42-CC87-4878-9D5B-0E55541475FA}" destId="{94DB93EE-7D28-4868-95A5-BA65CEF6020F}" srcOrd="1" destOrd="0" parTransId="{FC7265A8-4BD5-43B3-910D-7AE8ABF5CED1}" sibTransId="{B319EC03-3093-47EE-8C1A-EB05B3DDDD39}"/>
    <dgm:cxn modelId="{1499D9E7-FCD3-4113-B691-B49930331611}" srcId="{7E0A5A42-CC87-4878-9D5B-0E55541475FA}" destId="{0551E142-4C99-46D7-AC22-842AE99D01C6}" srcOrd="2" destOrd="0" parTransId="{265E25A7-86AB-4776-AD76-F6279A202F53}" sibTransId="{865D4891-E166-4D64-9B33-0040E1E94C5A}"/>
    <dgm:cxn modelId="{8BDC3DB0-95B3-476D-831C-F176C14AA177}" srcId="{7E0A5A42-CC87-4878-9D5B-0E55541475FA}" destId="{60FC76D9-48AF-4ED3-8C82-66BA15013426}" srcOrd="3" destOrd="0" parTransId="{B1A48D28-ABAB-466E-9547-A24DA93470A7}" sibTransId="{3BCF5CBD-4E14-4DB1-A0C7-A2A73C8227C2}"/>
    <dgm:cxn modelId="{98EAAB8A-3DF8-4344-8FFA-0520E2EC693B}" type="presParOf" srcId="{24AB30BE-DD3B-4F27-B2B7-CB9C56F662F8}" destId="{06FEB2F6-71D5-4907-BB5E-7241649DBC39}" srcOrd="0" destOrd="0" presId="urn:microsoft.com/office/officeart/2005/8/layout/vList3"/>
    <dgm:cxn modelId="{D0EBBB59-03E4-41BF-B1DF-87DB546F013C}" type="presParOf" srcId="{06FEB2F6-71D5-4907-BB5E-7241649DBC39}" destId="{CE86111F-0F71-40DC-84A2-1EA5B5FDFAC4}" srcOrd="0" destOrd="0" presId="urn:microsoft.com/office/officeart/2005/8/layout/vList3"/>
    <dgm:cxn modelId="{7771A039-3430-4371-88DC-72F28DC282D6}" type="presParOf" srcId="{06FEB2F6-71D5-4907-BB5E-7241649DBC39}" destId="{0F2A8DD9-ADD2-4E62-89F4-94D040B94646}" srcOrd="1" destOrd="0" presId="urn:microsoft.com/office/officeart/2005/8/layout/vList3"/>
    <dgm:cxn modelId="{8D70D38D-4B3C-4896-A445-379FA7869B4E}" type="presParOf" srcId="{24AB30BE-DD3B-4F27-B2B7-CB9C56F662F8}" destId="{4DC7FA22-0BBA-4A2A-B238-5FFE1C47B9B8}" srcOrd="1" destOrd="0" presId="urn:microsoft.com/office/officeart/2005/8/layout/vList3"/>
    <dgm:cxn modelId="{36E79D3C-ECAD-4BB7-93BF-95A1C4FCD60D}" type="presParOf" srcId="{24AB30BE-DD3B-4F27-B2B7-CB9C56F662F8}" destId="{06713BF2-1DC4-4927-97B2-656128D82F29}" srcOrd="2" destOrd="0" presId="urn:microsoft.com/office/officeart/2005/8/layout/vList3"/>
    <dgm:cxn modelId="{FCD4DF63-6FAE-45E5-B30B-356868291731}" type="presParOf" srcId="{06713BF2-1DC4-4927-97B2-656128D82F29}" destId="{2C69815D-9480-4995-916D-CC59A320293B}" srcOrd="0" destOrd="0" presId="urn:microsoft.com/office/officeart/2005/8/layout/vList3"/>
    <dgm:cxn modelId="{58188816-7D90-4FAF-B8E2-AAE26966EA2F}" type="presParOf" srcId="{06713BF2-1DC4-4927-97B2-656128D82F29}" destId="{CF72825B-E4BC-4B88-B134-CE6ECDB4A720}" srcOrd="1" destOrd="0" presId="urn:microsoft.com/office/officeart/2005/8/layout/vList3"/>
    <dgm:cxn modelId="{5E80AD7E-A30D-4AB1-86A1-3AED7F476E4F}" type="presParOf" srcId="{24AB30BE-DD3B-4F27-B2B7-CB9C56F662F8}" destId="{E7878AAE-200D-438F-BB2D-BF67F295D6DC}" srcOrd="3" destOrd="0" presId="urn:microsoft.com/office/officeart/2005/8/layout/vList3"/>
    <dgm:cxn modelId="{A693C131-85E4-422A-84E1-99E45C604C92}" type="presParOf" srcId="{24AB30BE-DD3B-4F27-B2B7-CB9C56F662F8}" destId="{56E0E914-AE3B-4F8F-A387-DF2DAD89C4A5}" srcOrd="4" destOrd="0" presId="urn:microsoft.com/office/officeart/2005/8/layout/vList3"/>
    <dgm:cxn modelId="{D0B386B5-207A-482A-866D-E65F33CB77E9}" type="presParOf" srcId="{56E0E914-AE3B-4F8F-A387-DF2DAD89C4A5}" destId="{726640E7-75AE-4ABB-AEF5-8985D0BD8F97}" srcOrd="0" destOrd="0" presId="urn:microsoft.com/office/officeart/2005/8/layout/vList3"/>
    <dgm:cxn modelId="{C00DCD8F-D91D-4B6B-85AD-A783DD9C66E8}" type="presParOf" srcId="{56E0E914-AE3B-4F8F-A387-DF2DAD89C4A5}" destId="{F8D7A9BD-E8D2-4224-9DE1-91CDD9D4F4DA}" srcOrd="1" destOrd="0" presId="urn:microsoft.com/office/officeart/2005/8/layout/vList3"/>
    <dgm:cxn modelId="{CA229E9A-1127-4BE3-9CE3-AAAC5EE9DF92}" type="presParOf" srcId="{24AB30BE-DD3B-4F27-B2B7-CB9C56F662F8}" destId="{C656B06C-9C62-493E-B786-E2B615DFC3A2}" srcOrd="5" destOrd="0" presId="urn:microsoft.com/office/officeart/2005/8/layout/vList3"/>
    <dgm:cxn modelId="{3BF0F045-76F5-480B-AE96-D91E9AD3744D}" type="presParOf" srcId="{24AB30BE-DD3B-4F27-B2B7-CB9C56F662F8}" destId="{42425155-0A07-49A3-B4F1-A215B55EFF57}" srcOrd="6" destOrd="0" presId="urn:microsoft.com/office/officeart/2005/8/layout/vList3"/>
    <dgm:cxn modelId="{EE91E471-F248-4ECE-A424-84D2D7E7B324}" type="presParOf" srcId="{42425155-0A07-49A3-B4F1-A215B55EFF57}" destId="{324E8908-C112-4325-BA29-3D893129028B}" srcOrd="0" destOrd="0" presId="urn:microsoft.com/office/officeart/2005/8/layout/vList3"/>
    <dgm:cxn modelId="{96029C9E-9A48-4FDE-9386-829D7148A5E9}" type="presParOf" srcId="{42425155-0A07-49A3-B4F1-A215B55EFF57}" destId="{7876112B-A19D-4546-95B2-0ED5340818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E983F7-40CE-4E48-B40B-45362697787F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7313630-BBCE-4733-BDCD-951A0876814B}">
      <dgm:prSet/>
      <dgm:spPr/>
      <dgm:t>
        <a:bodyPr/>
        <a:lstStyle/>
        <a:p>
          <a:pPr algn="ctr" rtl="0"/>
          <a:r>
            <a:rPr lang="en-US" b="1" dirty="0" smtClean="0">
              <a:solidFill>
                <a:srgbClr val="FF0000"/>
              </a:solidFill>
              <a:latin typeface="Algerian" pitchFamily="82" charset="0"/>
            </a:rPr>
            <a:t>Principle:</a:t>
          </a:r>
          <a:r>
            <a:rPr lang="en-US" dirty="0" smtClean="0"/>
            <a:t> </a:t>
          </a:r>
        </a:p>
        <a:p>
          <a:pPr algn="ctr" rtl="0"/>
          <a:r>
            <a:rPr lang="en-US" dirty="0" smtClean="0">
              <a:latin typeface="Aharoni" pitchFamily="2" charset="-79"/>
              <a:cs typeface="Aharoni" pitchFamily="2" charset="-79"/>
            </a:rPr>
            <a:t>combination of compression and shearing action.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19271EF5-E7CC-456A-BA83-13D4126EA7DD}" type="parTrans" cxnId="{8C35DC53-949E-4E7A-A75B-822B9AEFF1D1}">
      <dgm:prSet/>
      <dgm:spPr/>
      <dgm:t>
        <a:bodyPr/>
        <a:lstStyle/>
        <a:p>
          <a:endParaRPr lang="en-US"/>
        </a:p>
      </dgm:t>
    </dgm:pt>
    <dgm:pt modelId="{6E1518B0-756F-458A-901A-7D7CE7A1C3BD}" type="sibTrans" cxnId="{8C35DC53-949E-4E7A-A75B-822B9AEFF1D1}">
      <dgm:prSet/>
      <dgm:spPr/>
      <dgm:t>
        <a:bodyPr/>
        <a:lstStyle/>
        <a:p>
          <a:endParaRPr lang="en-US"/>
        </a:p>
      </dgm:t>
    </dgm:pt>
    <dgm:pt modelId="{52363A99-91A2-402D-899B-E04707C425F7}">
      <dgm:prSet/>
      <dgm:spPr/>
      <dgm:t>
        <a:bodyPr/>
        <a:lstStyle/>
        <a:p>
          <a:pPr algn="ctr" rtl="0"/>
          <a:r>
            <a:rPr lang="en-US" b="1" dirty="0" smtClean="0">
              <a:solidFill>
                <a:srgbClr val="FF0000"/>
              </a:solidFill>
              <a:latin typeface="Algerian" pitchFamily="82" charset="0"/>
            </a:rPr>
            <a:t>Mechanism of action: </a:t>
          </a:r>
        </a:p>
        <a:p>
          <a:pPr algn="ctr" rtl="0"/>
          <a:r>
            <a:rPr lang="en-US" dirty="0" smtClean="0">
              <a:latin typeface="Aharoni" pitchFamily="2" charset="-79"/>
              <a:cs typeface="Aharoni" pitchFamily="2" charset="-79"/>
            </a:rPr>
            <a:t>2-5 smooth rollers operating at different speed.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49BB8FFE-3291-4DC0-957A-0E56245E8D83}" type="parTrans" cxnId="{4E734B66-A3D6-4A8D-BF4E-A0D11CDEDC79}">
      <dgm:prSet/>
      <dgm:spPr/>
      <dgm:t>
        <a:bodyPr/>
        <a:lstStyle/>
        <a:p>
          <a:endParaRPr lang="en-US"/>
        </a:p>
      </dgm:t>
    </dgm:pt>
    <dgm:pt modelId="{C9272C38-3DB1-44DA-A60F-1D70B59E7067}" type="sibTrans" cxnId="{4E734B66-A3D6-4A8D-BF4E-A0D11CDEDC79}">
      <dgm:prSet/>
      <dgm:spPr/>
      <dgm:t>
        <a:bodyPr/>
        <a:lstStyle/>
        <a:p>
          <a:endParaRPr lang="en-US"/>
        </a:p>
      </dgm:t>
    </dgm:pt>
    <dgm:pt modelId="{106E11BB-B5F4-4F15-844B-A5036B3E0FFD}" type="pres">
      <dgm:prSet presAssocID="{0BE983F7-40CE-4E48-B40B-4536269778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6B45A5-8915-432C-9A5B-09BB5E49E1EF}" type="pres">
      <dgm:prSet presAssocID="{67313630-BBCE-4733-BDCD-951A0876814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96605-6F2B-49C8-BEBF-BF13FD76ED87}" type="pres">
      <dgm:prSet presAssocID="{6E1518B0-756F-458A-901A-7D7CE7A1C3BD}" presName="spacer" presStyleCnt="0"/>
      <dgm:spPr/>
    </dgm:pt>
    <dgm:pt modelId="{AA6924B0-936F-491B-983D-D7C115DCABF9}" type="pres">
      <dgm:prSet presAssocID="{52363A99-91A2-402D-899B-E04707C425F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C2E5EF-A4B7-445F-94E8-4C92086C44BA}" type="presOf" srcId="{67313630-BBCE-4733-BDCD-951A0876814B}" destId="{B26B45A5-8915-432C-9A5B-09BB5E49E1EF}" srcOrd="0" destOrd="0" presId="urn:microsoft.com/office/officeart/2005/8/layout/vList2"/>
    <dgm:cxn modelId="{4B63E95A-5FF7-41FE-958B-1017D29DB0E1}" type="presOf" srcId="{52363A99-91A2-402D-899B-E04707C425F7}" destId="{AA6924B0-936F-491B-983D-D7C115DCABF9}" srcOrd="0" destOrd="0" presId="urn:microsoft.com/office/officeart/2005/8/layout/vList2"/>
    <dgm:cxn modelId="{4E734B66-A3D6-4A8D-BF4E-A0D11CDEDC79}" srcId="{0BE983F7-40CE-4E48-B40B-45362697787F}" destId="{52363A99-91A2-402D-899B-E04707C425F7}" srcOrd="1" destOrd="0" parTransId="{49BB8FFE-3291-4DC0-957A-0E56245E8D83}" sibTransId="{C9272C38-3DB1-44DA-A60F-1D70B59E7067}"/>
    <dgm:cxn modelId="{8C35DC53-949E-4E7A-A75B-822B9AEFF1D1}" srcId="{0BE983F7-40CE-4E48-B40B-45362697787F}" destId="{67313630-BBCE-4733-BDCD-951A0876814B}" srcOrd="0" destOrd="0" parTransId="{19271EF5-E7CC-456A-BA83-13D4126EA7DD}" sibTransId="{6E1518B0-756F-458A-901A-7D7CE7A1C3BD}"/>
    <dgm:cxn modelId="{CC76EEFB-FEAD-4DC2-9935-D64F755F9BAB}" type="presOf" srcId="{0BE983F7-40CE-4E48-B40B-45362697787F}" destId="{106E11BB-B5F4-4F15-844B-A5036B3E0FFD}" srcOrd="0" destOrd="0" presId="urn:microsoft.com/office/officeart/2005/8/layout/vList2"/>
    <dgm:cxn modelId="{A96E92D0-6FFF-46D4-95E8-1921945DE98B}" type="presParOf" srcId="{106E11BB-B5F4-4F15-844B-A5036B3E0FFD}" destId="{B26B45A5-8915-432C-9A5B-09BB5E49E1EF}" srcOrd="0" destOrd="0" presId="urn:microsoft.com/office/officeart/2005/8/layout/vList2"/>
    <dgm:cxn modelId="{3D36D2B4-8EEE-4ABC-827A-EB958807BC16}" type="presParOf" srcId="{106E11BB-B5F4-4F15-844B-A5036B3E0FFD}" destId="{28C96605-6F2B-49C8-BEBF-BF13FD76ED87}" srcOrd="1" destOrd="0" presId="urn:microsoft.com/office/officeart/2005/8/layout/vList2"/>
    <dgm:cxn modelId="{7E830180-6510-415F-92C5-66CE7950F42E}" type="presParOf" srcId="{106E11BB-B5F4-4F15-844B-A5036B3E0FFD}" destId="{AA6924B0-936F-491B-983D-D7C115DCABF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CBA89DE-7F97-420F-8AEB-3EE2E59EEA5F}" type="doc">
      <dgm:prSet loTypeId="urn:microsoft.com/office/officeart/2005/8/layout/lProcess3" loCatId="process" qsTypeId="urn:microsoft.com/office/officeart/2005/8/quickstyle/3d2" qsCatId="3D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C2A25D0D-9708-48B7-BC0A-95DF2BB495FC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Used for suspensions and emulsions (not for dry materials).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0D4022DE-981B-4C21-92B0-F39758641D7F}" type="parTrans" cxnId="{8F5AB7BA-71CA-4AF5-9BDE-47EC4ED834B6}">
      <dgm:prSet/>
      <dgm:spPr/>
      <dgm:t>
        <a:bodyPr/>
        <a:lstStyle/>
        <a:p>
          <a:endParaRPr lang="en-US"/>
        </a:p>
      </dgm:t>
    </dgm:pt>
    <dgm:pt modelId="{5261A68E-0F7E-4829-93D6-042125E89519}" type="sibTrans" cxnId="{8F5AB7BA-71CA-4AF5-9BDE-47EC4ED834B6}">
      <dgm:prSet/>
      <dgm:spPr/>
      <dgm:t>
        <a:bodyPr/>
        <a:lstStyle/>
        <a:p>
          <a:endParaRPr lang="en-US"/>
        </a:p>
      </dgm:t>
    </dgm:pt>
    <dgm:pt modelId="{02228587-0A1C-4BA3-A50C-3FD1A6D50D42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Premilled solids mixed with liquid vehicle before being introduced.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17BF26FE-BFC1-467F-8EA9-A4ADEBDEA8D5}" type="parTrans" cxnId="{6276C902-D5F1-4888-8668-55E9FB4FEDAF}">
      <dgm:prSet/>
      <dgm:spPr/>
      <dgm:t>
        <a:bodyPr/>
        <a:lstStyle/>
        <a:p>
          <a:endParaRPr lang="en-US"/>
        </a:p>
      </dgm:t>
    </dgm:pt>
    <dgm:pt modelId="{E5CFD8F9-D3F2-4E03-83F0-0DFC3F8D0248}" type="sibTrans" cxnId="{6276C902-D5F1-4888-8668-55E9FB4FEDAF}">
      <dgm:prSet/>
      <dgm:spPr/>
      <dgm:t>
        <a:bodyPr/>
        <a:lstStyle/>
        <a:p>
          <a:endParaRPr lang="en-US"/>
        </a:p>
      </dgm:t>
    </dgm:pt>
    <dgm:pt modelId="{C589D095-A500-4491-8965-70F6583B0A19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rPr>
            <a:t>Disadvantages: </a:t>
          </a:r>
          <a:r>
            <a:rPr lang="en-US" dirty="0" smtClean="0">
              <a:latin typeface="Aharoni" pitchFamily="2" charset="-79"/>
              <a:cs typeface="Aharoni" pitchFamily="2" charset="-79"/>
            </a:rPr>
            <a:t>Interfacial tension causes part of material adhere to, and to rotate with, the rotor.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3A5A9896-B54E-41B7-A00B-DE25ADC88A21}" type="parTrans" cxnId="{F1A3CF2C-604D-4473-A430-2C359903B876}">
      <dgm:prSet/>
      <dgm:spPr/>
      <dgm:t>
        <a:bodyPr/>
        <a:lstStyle/>
        <a:p>
          <a:endParaRPr lang="en-US"/>
        </a:p>
      </dgm:t>
    </dgm:pt>
    <dgm:pt modelId="{D80B39CE-9CFA-40F0-BAF4-EDACB407B8C7}" type="sibTrans" cxnId="{F1A3CF2C-604D-4473-A430-2C359903B876}">
      <dgm:prSet/>
      <dgm:spPr/>
      <dgm:t>
        <a:bodyPr/>
        <a:lstStyle/>
        <a:p>
          <a:endParaRPr lang="en-US"/>
        </a:p>
      </dgm:t>
    </dgm:pt>
    <dgm:pt modelId="{228B665C-D78C-4252-8465-6F6B33F8AED3}" type="pres">
      <dgm:prSet presAssocID="{CCBA89DE-7F97-420F-8AEB-3EE2E59EEA5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5F4CCB5-BFB9-4710-8B18-56AF549917BD}" type="pres">
      <dgm:prSet presAssocID="{C2A25D0D-9708-48B7-BC0A-95DF2BB495FC}" presName="horFlow" presStyleCnt="0"/>
      <dgm:spPr/>
    </dgm:pt>
    <dgm:pt modelId="{CA280D93-A0AD-4569-9F19-6827115DEB80}" type="pres">
      <dgm:prSet presAssocID="{C2A25D0D-9708-48B7-BC0A-95DF2BB495FC}" presName="bigChev" presStyleLbl="node1" presStyleIdx="0" presStyleCnt="3"/>
      <dgm:spPr/>
      <dgm:t>
        <a:bodyPr/>
        <a:lstStyle/>
        <a:p>
          <a:endParaRPr lang="en-US"/>
        </a:p>
      </dgm:t>
    </dgm:pt>
    <dgm:pt modelId="{804B0613-3636-437A-9EEF-4B31C5C1037F}" type="pres">
      <dgm:prSet presAssocID="{C2A25D0D-9708-48B7-BC0A-95DF2BB495FC}" presName="vSp" presStyleCnt="0"/>
      <dgm:spPr/>
    </dgm:pt>
    <dgm:pt modelId="{9B72FB95-2FB2-462D-9A76-A32C516B9896}" type="pres">
      <dgm:prSet presAssocID="{02228587-0A1C-4BA3-A50C-3FD1A6D50D42}" presName="horFlow" presStyleCnt="0"/>
      <dgm:spPr/>
    </dgm:pt>
    <dgm:pt modelId="{4AF80643-08FB-4E15-AF7E-7F045FA71432}" type="pres">
      <dgm:prSet presAssocID="{02228587-0A1C-4BA3-A50C-3FD1A6D50D42}" presName="bigChev" presStyleLbl="node1" presStyleIdx="1" presStyleCnt="3"/>
      <dgm:spPr/>
      <dgm:t>
        <a:bodyPr/>
        <a:lstStyle/>
        <a:p>
          <a:endParaRPr lang="en-US"/>
        </a:p>
      </dgm:t>
    </dgm:pt>
    <dgm:pt modelId="{D2E92122-514F-4C7F-B199-FCB9F069755B}" type="pres">
      <dgm:prSet presAssocID="{02228587-0A1C-4BA3-A50C-3FD1A6D50D42}" presName="vSp" presStyleCnt="0"/>
      <dgm:spPr/>
    </dgm:pt>
    <dgm:pt modelId="{CCE9C7A8-8C3B-446D-AC86-E93E13AD683E}" type="pres">
      <dgm:prSet presAssocID="{C589D095-A500-4491-8965-70F6583B0A19}" presName="horFlow" presStyleCnt="0"/>
      <dgm:spPr/>
    </dgm:pt>
    <dgm:pt modelId="{A2559613-C295-4402-9098-B9DC2CA897CC}" type="pres">
      <dgm:prSet presAssocID="{C589D095-A500-4491-8965-70F6583B0A19}" presName="bigChev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2C852FD7-0382-4BF1-8386-9CBC39138873}" type="presOf" srcId="{C2A25D0D-9708-48B7-BC0A-95DF2BB495FC}" destId="{CA280D93-A0AD-4569-9F19-6827115DEB80}" srcOrd="0" destOrd="0" presId="urn:microsoft.com/office/officeart/2005/8/layout/lProcess3"/>
    <dgm:cxn modelId="{BFD38A10-E4A8-47B7-B123-22C503E6D87C}" type="presOf" srcId="{02228587-0A1C-4BA3-A50C-3FD1A6D50D42}" destId="{4AF80643-08FB-4E15-AF7E-7F045FA71432}" srcOrd="0" destOrd="0" presId="urn:microsoft.com/office/officeart/2005/8/layout/lProcess3"/>
    <dgm:cxn modelId="{0304BEDE-A31B-4E11-A134-5139DBE147D4}" type="presOf" srcId="{C589D095-A500-4491-8965-70F6583B0A19}" destId="{A2559613-C295-4402-9098-B9DC2CA897CC}" srcOrd="0" destOrd="0" presId="urn:microsoft.com/office/officeart/2005/8/layout/lProcess3"/>
    <dgm:cxn modelId="{6276C902-D5F1-4888-8668-55E9FB4FEDAF}" srcId="{CCBA89DE-7F97-420F-8AEB-3EE2E59EEA5F}" destId="{02228587-0A1C-4BA3-A50C-3FD1A6D50D42}" srcOrd="1" destOrd="0" parTransId="{17BF26FE-BFC1-467F-8EA9-A4ADEBDEA8D5}" sibTransId="{E5CFD8F9-D3F2-4E03-83F0-0DFC3F8D0248}"/>
    <dgm:cxn modelId="{8F5AB7BA-71CA-4AF5-9BDE-47EC4ED834B6}" srcId="{CCBA89DE-7F97-420F-8AEB-3EE2E59EEA5F}" destId="{C2A25D0D-9708-48B7-BC0A-95DF2BB495FC}" srcOrd="0" destOrd="0" parTransId="{0D4022DE-981B-4C21-92B0-F39758641D7F}" sibTransId="{5261A68E-0F7E-4829-93D6-042125E89519}"/>
    <dgm:cxn modelId="{35682EAB-86D0-4FDA-96E3-97BB3BDEABF6}" type="presOf" srcId="{CCBA89DE-7F97-420F-8AEB-3EE2E59EEA5F}" destId="{228B665C-D78C-4252-8465-6F6B33F8AED3}" srcOrd="0" destOrd="0" presId="urn:microsoft.com/office/officeart/2005/8/layout/lProcess3"/>
    <dgm:cxn modelId="{F1A3CF2C-604D-4473-A430-2C359903B876}" srcId="{CCBA89DE-7F97-420F-8AEB-3EE2E59EEA5F}" destId="{C589D095-A500-4491-8965-70F6583B0A19}" srcOrd="2" destOrd="0" parTransId="{3A5A9896-B54E-41B7-A00B-DE25ADC88A21}" sibTransId="{D80B39CE-9CFA-40F0-BAF4-EDACB407B8C7}"/>
    <dgm:cxn modelId="{1DD09DF7-04C7-4D62-B681-4778562767CB}" type="presParOf" srcId="{228B665C-D78C-4252-8465-6F6B33F8AED3}" destId="{C5F4CCB5-BFB9-4710-8B18-56AF549917BD}" srcOrd="0" destOrd="0" presId="urn:microsoft.com/office/officeart/2005/8/layout/lProcess3"/>
    <dgm:cxn modelId="{D0C610B7-463D-4A77-B9E4-5EFD890AEF1C}" type="presParOf" srcId="{C5F4CCB5-BFB9-4710-8B18-56AF549917BD}" destId="{CA280D93-A0AD-4569-9F19-6827115DEB80}" srcOrd="0" destOrd="0" presId="urn:microsoft.com/office/officeart/2005/8/layout/lProcess3"/>
    <dgm:cxn modelId="{CDA2B410-A3CB-42EF-A827-D030537A2191}" type="presParOf" srcId="{228B665C-D78C-4252-8465-6F6B33F8AED3}" destId="{804B0613-3636-437A-9EEF-4B31C5C1037F}" srcOrd="1" destOrd="0" presId="urn:microsoft.com/office/officeart/2005/8/layout/lProcess3"/>
    <dgm:cxn modelId="{3DFDDBFA-9E3F-43D6-902D-742DB34ED411}" type="presParOf" srcId="{228B665C-D78C-4252-8465-6F6B33F8AED3}" destId="{9B72FB95-2FB2-462D-9A76-A32C516B9896}" srcOrd="2" destOrd="0" presId="urn:microsoft.com/office/officeart/2005/8/layout/lProcess3"/>
    <dgm:cxn modelId="{FBBAB21D-2D16-45EE-99F2-40FFCD5EFA71}" type="presParOf" srcId="{9B72FB95-2FB2-462D-9A76-A32C516B9896}" destId="{4AF80643-08FB-4E15-AF7E-7F045FA71432}" srcOrd="0" destOrd="0" presId="urn:microsoft.com/office/officeart/2005/8/layout/lProcess3"/>
    <dgm:cxn modelId="{A5451BA4-6992-4A30-A698-9512796AB7CA}" type="presParOf" srcId="{228B665C-D78C-4252-8465-6F6B33F8AED3}" destId="{D2E92122-514F-4C7F-B199-FCB9F069755B}" srcOrd="3" destOrd="0" presId="urn:microsoft.com/office/officeart/2005/8/layout/lProcess3"/>
    <dgm:cxn modelId="{0CE84F0F-0723-44E2-982F-1B5436836D30}" type="presParOf" srcId="{228B665C-D78C-4252-8465-6F6B33F8AED3}" destId="{CCE9C7A8-8C3B-446D-AC86-E93E13AD683E}" srcOrd="4" destOrd="0" presId="urn:microsoft.com/office/officeart/2005/8/layout/lProcess3"/>
    <dgm:cxn modelId="{53BB795A-04FA-4BBE-96E9-1DDB77039833}" type="presParOf" srcId="{CCE9C7A8-8C3B-446D-AC86-E93E13AD683E}" destId="{A2559613-C295-4402-9098-B9DC2CA897C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D9FD9-D31B-447A-802C-7D44BFC512C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C57E97-2F7D-4CCF-898A-44C3F1712AE5}">
      <dgm:prSet/>
      <dgm:spPr/>
      <dgm:t>
        <a:bodyPr/>
        <a:lstStyle/>
        <a:p>
          <a:pPr rtl="0"/>
          <a:r>
            <a:rPr lang="en-US" b="1" dirty="0" smtClean="0"/>
            <a:t>1- Force of impact not exceed the elastic limit           reversible stress or deformation </a:t>
          </a:r>
        </a:p>
        <a:p>
          <a:pPr rtl="0"/>
          <a:r>
            <a:rPr lang="en-US" b="1" dirty="0" smtClean="0">
              <a:solidFill>
                <a:srgbClr val="FF0000"/>
              </a:solidFill>
            </a:rPr>
            <a:t>(particle return to original position) </a:t>
          </a:r>
          <a:r>
            <a:rPr lang="en-US" b="1" dirty="0" smtClean="0">
              <a:solidFill>
                <a:srgbClr val="00B050"/>
              </a:solidFill>
            </a:rPr>
            <a:t>{energy of stress appears as heat}.</a:t>
          </a:r>
          <a:endParaRPr lang="en-US" b="1" dirty="0">
            <a:solidFill>
              <a:srgbClr val="00B050"/>
            </a:solidFill>
          </a:endParaRPr>
        </a:p>
      </dgm:t>
    </dgm:pt>
    <dgm:pt modelId="{657A7D58-3DE5-4F6C-BC5A-3DFABD891922}" type="parTrans" cxnId="{19C5B370-524D-4014-B9DF-88584D55BA52}">
      <dgm:prSet/>
      <dgm:spPr/>
      <dgm:t>
        <a:bodyPr/>
        <a:lstStyle/>
        <a:p>
          <a:endParaRPr lang="en-US"/>
        </a:p>
      </dgm:t>
    </dgm:pt>
    <dgm:pt modelId="{BB71647D-6125-46ED-9369-BD47F4271888}" type="sibTrans" cxnId="{19C5B370-524D-4014-B9DF-88584D55BA52}">
      <dgm:prSet/>
      <dgm:spPr/>
      <dgm:t>
        <a:bodyPr/>
        <a:lstStyle/>
        <a:p>
          <a:endParaRPr lang="en-US"/>
        </a:p>
      </dgm:t>
    </dgm:pt>
    <dgm:pt modelId="{0AA7FC0D-5D40-40B0-9C94-49B00479FFE4}">
      <dgm:prSet custT="1"/>
      <dgm:spPr/>
      <dgm:t>
        <a:bodyPr/>
        <a:lstStyle/>
        <a:p>
          <a:pPr rtl="0"/>
          <a:r>
            <a:rPr lang="en-US" sz="1800" b="1" dirty="0" smtClean="0"/>
            <a:t>2- Force of impact that exceeds the elastic limit</a:t>
          </a:r>
        </a:p>
        <a:p>
          <a:pPr rtl="0"/>
          <a:endParaRPr lang="en-US" sz="1800" b="1" dirty="0" smtClean="0"/>
        </a:p>
        <a:p>
          <a:pPr rtl="0"/>
          <a:r>
            <a:rPr lang="en-US" sz="1800" b="1" dirty="0" smtClean="0"/>
            <a:t> fracture the particle.</a:t>
          </a:r>
          <a:endParaRPr lang="en-US" sz="1800" b="1" dirty="0"/>
        </a:p>
      </dgm:t>
    </dgm:pt>
    <dgm:pt modelId="{2F184870-CACD-4890-BF01-CEE6353E2C26}" type="parTrans" cxnId="{703D27F8-25D2-49F1-9456-30E867D0D9C7}">
      <dgm:prSet/>
      <dgm:spPr/>
      <dgm:t>
        <a:bodyPr/>
        <a:lstStyle/>
        <a:p>
          <a:endParaRPr lang="en-US"/>
        </a:p>
      </dgm:t>
    </dgm:pt>
    <dgm:pt modelId="{2422B11F-365A-4162-8B85-5F2A21DA9615}" type="sibTrans" cxnId="{703D27F8-25D2-49F1-9456-30E867D0D9C7}">
      <dgm:prSet/>
      <dgm:spPr/>
      <dgm:t>
        <a:bodyPr/>
        <a:lstStyle/>
        <a:p>
          <a:endParaRPr lang="en-US"/>
        </a:p>
      </dgm:t>
    </dgm:pt>
    <dgm:pt modelId="{2534D662-A641-4BAD-8716-8E6A9D355837}" type="pres">
      <dgm:prSet presAssocID="{D84D9FD9-D31B-447A-802C-7D44BFC512C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413406-8586-4000-990C-939E9CCAC3D4}" type="pres">
      <dgm:prSet presAssocID="{4CC57E97-2F7D-4CCF-898A-44C3F1712AE5}" presName="circle1" presStyleLbl="node1" presStyleIdx="0" presStyleCnt="2"/>
      <dgm:spPr/>
    </dgm:pt>
    <dgm:pt modelId="{52E8111F-2E47-48AF-A4C8-DA1A5F77D043}" type="pres">
      <dgm:prSet presAssocID="{4CC57E97-2F7D-4CCF-898A-44C3F1712AE5}" presName="space" presStyleCnt="0"/>
      <dgm:spPr/>
    </dgm:pt>
    <dgm:pt modelId="{30714EA4-3E9C-4590-B78A-2DF5F98996E6}" type="pres">
      <dgm:prSet presAssocID="{4CC57E97-2F7D-4CCF-898A-44C3F1712AE5}" presName="rect1" presStyleLbl="alignAcc1" presStyleIdx="0" presStyleCnt="2"/>
      <dgm:spPr/>
      <dgm:t>
        <a:bodyPr/>
        <a:lstStyle/>
        <a:p>
          <a:endParaRPr lang="en-US"/>
        </a:p>
      </dgm:t>
    </dgm:pt>
    <dgm:pt modelId="{50728A09-12A8-4525-8992-3B683C4C1722}" type="pres">
      <dgm:prSet presAssocID="{0AA7FC0D-5D40-40B0-9C94-49B00479FFE4}" presName="vertSpace2" presStyleLbl="node1" presStyleIdx="0" presStyleCnt="2"/>
      <dgm:spPr/>
    </dgm:pt>
    <dgm:pt modelId="{CA470635-2032-4614-A55A-87F15BFB0D19}" type="pres">
      <dgm:prSet presAssocID="{0AA7FC0D-5D40-40B0-9C94-49B00479FFE4}" presName="circle2" presStyleLbl="node1" presStyleIdx="1" presStyleCnt="2"/>
      <dgm:spPr/>
    </dgm:pt>
    <dgm:pt modelId="{AB4820FB-A227-4F85-A88B-C5D4B20EDDBA}" type="pres">
      <dgm:prSet presAssocID="{0AA7FC0D-5D40-40B0-9C94-49B00479FFE4}" presName="rect2" presStyleLbl="alignAcc1" presStyleIdx="1" presStyleCnt="2"/>
      <dgm:spPr/>
      <dgm:t>
        <a:bodyPr/>
        <a:lstStyle/>
        <a:p>
          <a:endParaRPr lang="en-US"/>
        </a:p>
      </dgm:t>
    </dgm:pt>
    <dgm:pt modelId="{2E3B47E2-C5EE-418E-BE6F-DC3B34FBC891}" type="pres">
      <dgm:prSet presAssocID="{4CC57E97-2F7D-4CCF-898A-44C3F1712AE5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C4C75-018A-4BC9-8B98-40411CA0AD0B}" type="pres">
      <dgm:prSet presAssocID="{0AA7FC0D-5D40-40B0-9C94-49B00479FFE4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41BEC8-1124-432B-A5CE-EDD1464A8303}" type="presOf" srcId="{0AA7FC0D-5D40-40B0-9C94-49B00479FFE4}" destId="{9B4C4C75-018A-4BC9-8B98-40411CA0AD0B}" srcOrd="1" destOrd="0" presId="urn:microsoft.com/office/officeart/2005/8/layout/target3"/>
    <dgm:cxn modelId="{19C5B370-524D-4014-B9DF-88584D55BA52}" srcId="{D84D9FD9-D31B-447A-802C-7D44BFC512C9}" destId="{4CC57E97-2F7D-4CCF-898A-44C3F1712AE5}" srcOrd="0" destOrd="0" parTransId="{657A7D58-3DE5-4F6C-BC5A-3DFABD891922}" sibTransId="{BB71647D-6125-46ED-9369-BD47F4271888}"/>
    <dgm:cxn modelId="{7F84533E-32F1-4F7E-87D8-EF1D9F22E57C}" type="presOf" srcId="{0AA7FC0D-5D40-40B0-9C94-49B00479FFE4}" destId="{AB4820FB-A227-4F85-A88B-C5D4B20EDDBA}" srcOrd="0" destOrd="0" presId="urn:microsoft.com/office/officeart/2005/8/layout/target3"/>
    <dgm:cxn modelId="{2C1D0884-2168-4073-95B0-A0C2FBA9E407}" type="presOf" srcId="{4CC57E97-2F7D-4CCF-898A-44C3F1712AE5}" destId="{30714EA4-3E9C-4590-B78A-2DF5F98996E6}" srcOrd="0" destOrd="0" presId="urn:microsoft.com/office/officeart/2005/8/layout/target3"/>
    <dgm:cxn modelId="{61ACB771-5647-44F5-9A6A-68FAC82EE701}" type="presOf" srcId="{4CC57E97-2F7D-4CCF-898A-44C3F1712AE5}" destId="{2E3B47E2-C5EE-418E-BE6F-DC3B34FBC891}" srcOrd="1" destOrd="0" presId="urn:microsoft.com/office/officeart/2005/8/layout/target3"/>
    <dgm:cxn modelId="{703D27F8-25D2-49F1-9456-30E867D0D9C7}" srcId="{D84D9FD9-D31B-447A-802C-7D44BFC512C9}" destId="{0AA7FC0D-5D40-40B0-9C94-49B00479FFE4}" srcOrd="1" destOrd="0" parTransId="{2F184870-CACD-4890-BF01-CEE6353E2C26}" sibTransId="{2422B11F-365A-4162-8B85-5F2A21DA9615}"/>
    <dgm:cxn modelId="{02A85C2F-9F6C-4F02-9036-A530E56BE952}" type="presOf" srcId="{D84D9FD9-D31B-447A-802C-7D44BFC512C9}" destId="{2534D662-A641-4BAD-8716-8E6A9D355837}" srcOrd="0" destOrd="0" presId="urn:microsoft.com/office/officeart/2005/8/layout/target3"/>
    <dgm:cxn modelId="{CE1B074A-D62C-41F5-BE7E-7BFE5695E053}" type="presParOf" srcId="{2534D662-A641-4BAD-8716-8E6A9D355837}" destId="{EF413406-8586-4000-990C-939E9CCAC3D4}" srcOrd="0" destOrd="0" presId="urn:microsoft.com/office/officeart/2005/8/layout/target3"/>
    <dgm:cxn modelId="{88BB6154-CF84-454D-BDD9-0B841A6336A3}" type="presParOf" srcId="{2534D662-A641-4BAD-8716-8E6A9D355837}" destId="{52E8111F-2E47-48AF-A4C8-DA1A5F77D043}" srcOrd="1" destOrd="0" presId="urn:microsoft.com/office/officeart/2005/8/layout/target3"/>
    <dgm:cxn modelId="{D6FEFA0B-F8EE-4A76-978A-5BFBA3F8BF15}" type="presParOf" srcId="{2534D662-A641-4BAD-8716-8E6A9D355837}" destId="{30714EA4-3E9C-4590-B78A-2DF5F98996E6}" srcOrd="2" destOrd="0" presId="urn:microsoft.com/office/officeart/2005/8/layout/target3"/>
    <dgm:cxn modelId="{11F9AE41-46DB-4840-93D8-F4D2D037F538}" type="presParOf" srcId="{2534D662-A641-4BAD-8716-8E6A9D355837}" destId="{50728A09-12A8-4525-8992-3B683C4C1722}" srcOrd="3" destOrd="0" presId="urn:microsoft.com/office/officeart/2005/8/layout/target3"/>
    <dgm:cxn modelId="{071B65A1-3402-4084-8186-EDEEF611BEFF}" type="presParOf" srcId="{2534D662-A641-4BAD-8716-8E6A9D355837}" destId="{CA470635-2032-4614-A55A-87F15BFB0D19}" srcOrd="4" destOrd="0" presId="urn:microsoft.com/office/officeart/2005/8/layout/target3"/>
    <dgm:cxn modelId="{BBE84DD8-4744-4845-B317-6FE45D1AF869}" type="presParOf" srcId="{2534D662-A641-4BAD-8716-8E6A9D355837}" destId="{AB4820FB-A227-4F85-A88B-C5D4B20EDDBA}" srcOrd="5" destOrd="0" presId="urn:microsoft.com/office/officeart/2005/8/layout/target3"/>
    <dgm:cxn modelId="{36F6B1E6-E3B4-4A62-A237-B1834A51C322}" type="presParOf" srcId="{2534D662-A641-4BAD-8716-8E6A9D355837}" destId="{2E3B47E2-C5EE-418E-BE6F-DC3B34FBC891}" srcOrd="6" destOrd="0" presId="urn:microsoft.com/office/officeart/2005/8/layout/target3"/>
    <dgm:cxn modelId="{C79E7B5E-FC8D-4107-8920-FE6B18DA7068}" type="presParOf" srcId="{2534D662-A641-4BAD-8716-8E6A9D355837}" destId="{9B4C4C75-018A-4BC9-8B98-40411CA0AD0B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664417-6156-496C-9FA7-E3A8E42446A2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952AD14-04BB-473F-8EEA-1A669BFB5C1E}">
      <dgm:prSet/>
      <dgm:spPr/>
      <dgm:t>
        <a:bodyPr/>
        <a:lstStyle/>
        <a:p>
          <a:pPr rtl="0"/>
          <a:r>
            <a:rPr lang="en-US" dirty="0" smtClean="0"/>
            <a:t>Fractured particles </a:t>
          </a:r>
          <a:endParaRPr lang="en-US" dirty="0"/>
        </a:p>
      </dgm:t>
    </dgm:pt>
    <dgm:pt modelId="{7C430EDC-E336-4A97-9EFB-AC5B5C74BA8C}" type="parTrans" cxnId="{33C0AEE9-1895-493E-8F14-C03C1B9EBE81}">
      <dgm:prSet/>
      <dgm:spPr/>
      <dgm:t>
        <a:bodyPr/>
        <a:lstStyle/>
        <a:p>
          <a:endParaRPr lang="en-US"/>
        </a:p>
      </dgm:t>
    </dgm:pt>
    <dgm:pt modelId="{DC6F266E-B8A2-4927-8126-E25616499847}" type="sibTrans" cxnId="{33C0AEE9-1895-493E-8F14-C03C1B9EBE81}">
      <dgm:prSet/>
      <dgm:spPr/>
      <dgm:t>
        <a:bodyPr/>
        <a:lstStyle/>
        <a:p>
          <a:endParaRPr lang="en-US"/>
        </a:p>
      </dgm:t>
    </dgm:pt>
    <dgm:pt modelId="{A20CC83F-5095-41EE-BDD8-1E555D7D6BD4}">
      <dgm:prSet/>
      <dgm:spPr/>
      <dgm:t>
        <a:bodyPr/>
        <a:lstStyle/>
        <a:p>
          <a:pPr rtl="0"/>
          <a:r>
            <a:rPr lang="en-US" dirty="0" smtClean="0"/>
            <a:t>1. large</a:t>
          </a:r>
          <a:endParaRPr lang="en-US" dirty="0"/>
        </a:p>
      </dgm:t>
    </dgm:pt>
    <dgm:pt modelId="{87B6495E-76A2-4415-8219-7C7C18FDAF07}" type="parTrans" cxnId="{5BF52B36-10A4-41F2-AED8-0D46EF93609A}">
      <dgm:prSet/>
      <dgm:spPr/>
      <dgm:t>
        <a:bodyPr/>
        <a:lstStyle/>
        <a:p>
          <a:endParaRPr lang="en-US"/>
        </a:p>
      </dgm:t>
    </dgm:pt>
    <dgm:pt modelId="{42A99B32-1896-46B8-B3DC-01AAA0AF075A}" type="sibTrans" cxnId="{5BF52B36-10A4-41F2-AED8-0D46EF93609A}">
      <dgm:prSet/>
      <dgm:spPr/>
      <dgm:t>
        <a:bodyPr/>
        <a:lstStyle/>
        <a:p>
          <a:endParaRPr lang="en-US"/>
        </a:p>
      </dgm:t>
    </dgm:pt>
    <dgm:pt modelId="{DA126F27-EC63-4CA7-A81D-8A89821DDE22}">
      <dgm:prSet/>
      <dgm:spPr/>
      <dgm:t>
        <a:bodyPr/>
        <a:lstStyle/>
        <a:p>
          <a:pPr rtl="0"/>
          <a:r>
            <a:rPr lang="en-US" dirty="0" smtClean="0"/>
            <a:t>2.Intermediate </a:t>
          </a:r>
          <a:endParaRPr lang="en-US" dirty="0"/>
        </a:p>
      </dgm:t>
    </dgm:pt>
    <dgm:pt modelId="{483A4CF4-B8C1-4F07-8B9B-1240AAA953FE}" type="parTrans" cxnId="{D6BFC4C9-32D8-4B51-BB5F-5746CF752A0B}">
      <dgm:prSet/>
      <dgm:spPr/>
      <dgm:t>
        <a:bodyPr/>
        <a:lstStyle/>
        <a:p>
          <a:endParaRPr lang="en-US"/>
        </a:p>
      </dgm:t>
    </dgm:pt>
    <dgm:pt modelId="{F2818AE5-7942-4597-9964-CD8EA345EC50}" type="sibTrans" cxnId="{D6BFC4C9-32D8-4B51-BB5F-5746CF752A0B}">
      <dgm:prSet/>
      <dgm:spPr/>
      <dgm:t>
        <a:bodyPr/>
        <a:lstStyle/>
        <a:p>
          <a:endParaRPr lang="en-US"/>
        </a:p>
      </dgm:t>
    </dgm:pt>
    <dgm:pt modelId="{7535E8F2-AFF6-4A10-A595-A94980DCB525}">
      <dgm:prSet/>
      <dgm:spPr/>
      <dgm:t>
        <a:bodyPr/>
        <a:lstStyle/>
        <a:p>
          <a:pPr rtl="0"/>
          <a:r>
            <a:rPr lang="en-US" dirty="0" smtClean="0"/>
            <a:t>3.small</a:t>
          </a:r>
          <a:endParaRPr lang="en-US" dirty="0"/>
        </a:p>
      </dgm:t>
    </dgm:pt>
    <dgm:pt modelId="{7A36D360-0A5D-4CE2-87DD-0683EBC223E8}" type="parTrans" cxnId="{7395BA27-BDBE-4B6F-A986-2DDF622C9161}">
      <dgm:prSet/>
      <dgm:spPr/>
      <dgm:t>
        <a:bodyPr/>
        <a:lstStyle/>
        <a:p>
          <a:endParaRPr lang="en-US"/>
        </a:p>
      </dgm:t>
    </dgm:pt>
    <dgm:pt modelId="{2DA255EC-8422-4168-B023-677ED023E0F9}" type="sibTrans" cxnId="{7395BA27-BDBE-4B6F-A986-2DDF622C9161}">
      <dgm:prSet/>
      <dgm:spPr/>
      <dgm:t>
        <a:bodyPr/>
        <a:lstStyle/>
        <a:p>
          <a:endParaRPr lang="en-US"/>
        </a:p>
      </dgm:t>
    </dgm:pt>
    <dgm:pt modelId="{49DF6675-0053-4A29-B436-CE9D0D2BE804}">
      <dgm:prSet/>
      <dgm:spPr/>
      <dgm:t>
        <a:bodyPr/>
        <a:lstStyle/>
        <a:p>
          <a:pPr algn="just"/>
          <a:r>
            <a:rPr lang="en-US" dirty="0" smtClean="0"/>
            <a:t>Size depend on </a:t>
          </a:r>
          <a:r>
            <a:rPr lang="en-US" dirty="0" smtClean="0"/>
            <a:t>comminution</a:t>
          </a:r>
          <a:endParaRPr lang="en-US" dirty="0"/>
        </a:p>
      </dgm:t>
    </dgm:pt>
    <dgm:pt modelId="{BAFA86AE-B08D-4F1D-AF43-B6DBE2DE5AFA}" type="parTrans" cxnId="{733A3F58-C54D-43C5-AC81-07FCEA6FE9B5}">
      <dgm:prSet/>
      <dgm:spPr/>
      <dgm:t>
        <a:bodyPr/>
        <a:lstStyle/>
        <a:p>
          <a:endParaRPr lang="en-US"/>
        </a:p>
      </dgm:t>
    </dgm:pt>
    <dgm:pt modelId="{FB436C4C-7B05-43B7-A0D0-663647C4EAE7}" type="sibTrans" cxnId="{733A3F58-C54D-43C5-AC81-07FCEA6FE9B5}">
      <dgm:prSet/>
      <dgm:spPr/>
      <dgm:t>
        <a:bodyPr/>
        <a:lstStyle/>
        <a:p>
          <a:endParaRPr lang="en-US"/>
        </a:p>
      </dgm:t>
    </dgm:pt>
    <dgm:pt modelId="{92BF3DCF-A004-4FA0-A029-4E7071E13A36}">
      <dgm:prSet/>
      <dgm:spPr/>
      <dgm:t>
        <a:bodyPr/>
        <a:lstStyle/>
        <a:p>
          <a:pPr algn="just"/>
          <a:r>
            <a:rPr lang="en-US" dirty="0" smtClean="0"/>
            <a:t>Size depend on internal structure</a:t>
          </a:r>
          <a:endParaRPr lang="en-US" dirty="0"/>
        </a:p>
      </dgm:t>
    </dgm:pt>
    <dgm:pt modelId="{5BD5A8D9-34E1-4AD4-814F-02176A508E07}" type="parTrans" cxnId="{53B917EE-A95D-45F0-93A0-D60D0166A812}">
      <dgm:prSet/>
      <dgm:spPr/>
      <dgm:t>
        <a:bodyPr/>
        <a:lstStyle/>
        <a:p>
          <a:endParaRPr lang="en-US"/>
        </a:p>
      </dgm:t>
    </dgm:pt>
    <dgm:pt modelId="{BE5F4F6C-2490-43E4-9142-7733F17B1373}" type="sibTrans" cxnId="{53B917EE-A95D-45F0-93A0-D60D0166A812}">
      <dgm:prSet/>
      <dgm:spPr/>
      <dgm:t>
        <a:bodyPr/>
        <a:lstStyle/>
        <a:p>
          <a:endParaRPr lang="en-US"/>
        </a:p>
      </dgm:t>
    </dgm:pt>
    <dgm:pt modelId="{85F2F442-A3A8-4A36-80C4-CFDF74E1A939}" type="pres">
      <dgm:prSet presAssocID="{72664417-6156-496C-9FA7-E3A8E42446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7532F0-E3E4-4269-A48C-8C0136ECFB9C}" type="pres">
      <dgm:prSet presAssocID="{0952AD14-04BB-473F-8EEA-1A669BFB5C1E}" presName="parentLin" presStyleCnt="0"/>
      <dgm:spPr/>
    </dgm:pt>
    <dgm:pt modelId="{DEC1A70C-F9F5-4EDE-A0E2-C21A07A77682}" type="pres">
      <dgm:prSet presAssocID="{0952AD14-04BB-473F-8EEA-1A669BFB5C1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33E8D13-BAC5-44C5-B68E-62BC6CAAF805}" type="pres">
      <dgm:prSet presAssocID="{0952AD14-04BB-473F-8EEA-1A669BFB5C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13DC2-941C-4DCB-9FF0-C3D1293E4F3F}" type="pres">
      <dgm:prSet presAssocID="{0952AD14-04BB-473F-8EEA-1A669BFB5C1E}" presName="negativeSpace" presStyleCnt="0"/>
      <dgm:spPr/>
    </dgm:pt>
    <dgm:pt modelId="{B9189992-A410-483F-B73A-80C1DC2B4F29}" type="pres">
      <dgm:prSet presAssocID="{0952AD14-04BB-473F-8EEA-1A669BFB5C1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7C987-4ECB-4FAB-B3E6-F8C93DEE4386}" type="pres">
      <dgm:prSet presAssocID="{DC6F266E-B8A2-4927-8126-E25616499847}" presName="spaceBetweenRectangles" presStyleCnt="0"/>
      <dgm:spPr/>
    </dgm:pt>
    <dgm:pt modelId="{ABC71990-5507-47C4-9A7D-D416CF54E9D8}" type="pres">
      <dgm:prSet presAssocID="{A20CC83F-5095-41EE-BDD8-1E555D7D6BD4}" presName="parentLin" presStyleCnt="0"/>
      <dgm:spPr/>
    </dgm:pt>
    <dgm:pt modelId="{076850E5-D0E8-4AD3-A267-5898DB604BB6}" type="pres">
      <dgm:prSet presAssocID="{A20CC83F-5095-41EE-BDD8-1E555D7D6BD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10A0EB0-9B1C-4956-8302-1DD8A2F028C1}" type="pres">
      <dgm:prSet presAssocID="{A20CC83F-5095-41EE-BDD8-1E555D7D6BD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43C2E-1116-490E-A628-06FC10460808}" type="pres">
      <dgm:prSet presAssocID="{A20CC83F-5095-41EE-BDD8-1E555D7D6BD4}" presName="negativeSpace" presStyleCnt="0"/>
      <dgm:spPr/>
    </dgm:pt>
    <dgm:pt modelId="{C191D2B7-5D87-499F-A32C-0B40EC24FBAF}" type="pres">
      <dgm:prSet presAssocID="{A20CC83F-5095-41EE-BDD8-1E555D7D6BD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5A21E-CEDB-404A-84A6-216E1B0704FE}" type="pres">
      <dgm:prSet presAssocID="{42A99B32-1896-46B8-B3DC-01AAA0AF075A}" presName="spaceBetweenRectangles" presStyleCnt="0"/>
      <dgm:spPr/>
    </dgm:pt>
    <dgm:pt modelId="{50CF8886-6A80-4A23-92BD-BD5416926193}" type="pres">
      <dgm:prSet presAssocID="{DA126F27-EC63-4CA7-A81D-8A89821DDE22}" presName="parentLin" presStyleCnt="0"/>
      <dgm:spPr/>
    </dgm:pt>
    <dgm:pt modelId="{5ECA3A28-19F1-44B9-98E9-093AE625CE64}" type="pres">
      <dgm:prSet presAssocID="{DA126F27-EC63-4CA7-A81D-8A89821DDE2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7B59FF4-F954-491F-9428-BF5984D1897D}" type="pres">
      <dgm:prSet presAssocID="{DA126F27-EC63-4CA7-A81D-8A89821DDE2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D13F-7DCC-4DE6-A7E9-23E0530C27EC}" type="pres">
      <dgm:prSet presAssocID="{DA126F27-EC63-4CA7-A81D-8A89821DDE22}" presName="negativeSpace" presStyleCnt="0"/>
      <dgm:spPr/>
    </dgm:pt>
    <dgm:pt modelId="{6EBE2238-1610-4626-98BB-65BE539B9D76}" type="pres">
      <dgm:prSet presAssocID="{DA126F27-EC63-4CA7-A81D-8A89821DDE22}" presName="childText" presStyleLbl="conFgAcc1" presStyleIdx="2" presStyleCnt="4">
        <dgm:presLayoutVars>
          <dgm:bulletEnabled val="1"/>
        </dgm:presLayoutVars>
      </dgm:prSet>
      <dgm:spPr/>
    </dgm:pt>
    <dgm:pt modelId="{A24CFD6D-0E4C-40C7-BF2B-017D170B7EE6}" type="pres">
      <dgm:prSet presAssocID="{F2818AE5-7942-4597-9964-CD8EA345EC50}" presName="spaceBetweenRectangles" presStyleCnt="0"/>
      <dgm:spPr/>
    </dgm:pt>
    <dgm:pt modelId="{CEF82025-DEBA-445D-BCD1-115BF407821F}" type="pres">
      <dgm:prSet presAssocID="{7535E8F2-AFF6-4A10-A595-A94980DCB525}" presName="parentLin" presStyleCnt="0"/>
      <dgm:spPr/>
    </dgm:pt>
    <dgm:pt modelId="{9338830D-7002-4D39-A57F-D010458F0E3E}" type="pres">
      <dgm:prSet presAssocID="{7535E8F2-AFF6-4A10-A595-A94980DCB52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D0EAFCC-5F9D-4EC5-9694-A327CAB939A8}" type="pres">
      <dgm:prSet presAssocID="{7535E8F2-AFF6-4A10-A595-A94980DCB52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6A1DF-50B6-4DF8-97FF-F38EC7124EF1}" type="pres">
      <dgm:prSet presAssocID="{7535E8F2-AFF6-4A10-A595-A94980DCB525}" presName="negativeSpace" presStyleCnt="0"/>
      <dgm:spPr/>
    </dgm:pt>
    <dgm:pt modelId="{22C52149-C011-4314-95AB-96850E8D1C32}" type="pres">
      <dgm:prSet presAssocID="{7535E8F2-AFF6-4A10-A595-A94980DCB52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07E8C1-2E67-421F-A690-580DA568C6A4}" type="presOf" srcId="{DA126F27-EC63-4CA7-A81D-8A89821DDE22}" destId="{5ECA3A28-19F1-44B9-98E9-093AE625CE64}" srcOrd="0" destOrd="0" presId="urn:microsoft.com/office/officeart/2005/8/layout/list1"/>
    <dgm:cxn modelId="{5BF52B36-10A4-41F2-AED8-0D46EF93609A}" srcId="{72664417-6156-496C-9FA7-E3A8E42446A2}" destId="{A20CC83F-5095-41EE-BDD8-1E555D7D6BD4}" srcOrd="1" destOrd="0" parTransId="{87B6495E-76A2-4415-8219-7C7C18FDAF07}" sibTransId="{42A99B32-1896-46B8-B3DC-01AAA0AF075A}"/>
    <dgm:cxn modelId="{733A3F58-C54D-43C5-AC81-07FCEA6FE9B5}" srcId="{A20CC83F-5095-41EE-BDD8-1E555D7D6BD4}" destId="{49DF6675-0053-4A29-B436-CE9D0D2BE804}" srcOrd="0" destOrd="0" parTransId="{BAFA86AE-B08D-4F1D-AF43-B6DBE2DE5AFA}" sibTransId="{FB436C4C-7B05-43B7-A0D0-663647C4EAE7}"/>
    <dgm:cxn modelId="{7313EC20-1DC1-4881-ABDE-5493589E5931}" type="presOf" srcId="{0952AD14-04BB-473F-8EEA-1A669BFB5C1E}" destId="{B33E8D13-BAC5-44C5-B68E-62BC6CAAF805}" srcOrd="1" destOrd="0" presId="urn:microsoft.com/office/officeart/2005/8/layout/list1"/>
    <dgm:cxn modelId="{53B917EE-A95D-45F0-93A0-D60D0166A812}" srcId="{7535E8F2-AFF6-4A10-A595-A94980DCB525}" destId="{92BF3DCF-A004-4FA0-A029-4E7071E13A36}" srcOrd="0" destOrd="0" parTransId="{5BD5A8D9-34E1-4AD4-814F-02176A508E07}" sibTransId="{BE5F4F6C-2490-43E4-9142-7733F17B1373}"/>
    <dgm:cxn modelId="{F8EDA50C-5EB9-40A8-9F47-4C230548FD4C}" type="presOf" srcId="{7535E8F2-AFF6-4A10-A595-A94980DCB525}" destId="{6D0EAFCC-5F9D-4EC5-9694-A327CAB939A8}" srcOrd="1" destOrd="0" presId="urn:microsoft.com/office/officeart/2005/8/layout/list1"/>
    <dgm:cxn modelId="{20999BBF-3EDF-43AD-872B-98DDCDF1EE9B}" type="presOf" srcId="{A20CC83F-5095-41EE-BDD8-1E555D7D6BD4}" destId="{076850E5-D0E8-4AD3-A267-5898DB604BB6}" srcOrd="0" destOrd="0" presId="urn:microsoft.com/office/officeart/2005/8/layout/list1"/>
    <dgm:cxn modelId="{D6BFC4C9-32D8-4B51-BB5F-5746CF752A0B}" srcId="{72664417-6156-496C-9FA7-E3A8E42446A2}" destId="{DA126F27-EC63-4CA7-A81D-8A89821DDE22}" srcOrd="2" destOrd="0" parTransId="{483A4CF4-B8C1-4F07-8B9B-1240AAA953FE}" sibTransId="{F2818AE5-7942-4597-9964-CD8EA345EC50}"/>
    <dgm:cxn modelId="{3E1C4E31-AD46-41E4-B07A-1CDF33D4F646}" type="presOf" srcId="{0952AD14-04BB-473F-8EEA-1A669BFB5C1E}" destId="{DEC1A70C-F9F5-4EDE-A0E2-C21A07A77682}" srcOrd="0" destOrd="0" presId="urn:microsoft.com/office/officeart/2005/8/layout/list1"/>
    <dgm:cxn modelId="{AB0E8996-63B3-4789-94FA-1B8FD80CE8A9}" type="presOf" srcId="{49DF6675-0053-4A29-B436-CE9D0D2BE804}" destId="{C191D2B7-5D87-499F-A32C-0B40EC24FBAF}" srcOrd="0" destOrd="0" presId="urn:microsoft.com/office/officeart/2005/8/layout/list1"/>
    <dgm:cxn modelId="{A10445BF-160A-4D4F-8F71-74DF51A71302}" type="presOf" srcId="{92BF3DCF-A004-4FA0-A029-4E7071E13A36}" destId="{22C52149-C011-4314-95AB-96850E8D1C32}" srcOrd="0" destOrd="0" presId="urn:microsoft.com/office/officeart/2005/8/layout/list1"/>
    <dgm:cxn modelId="{4A623EE0-8BB2-4F64-A11B-54C5D49ADB27}" type="presOf" srcId="{DA126F27-EC63-4CA7-A81D-8A89821DDE22}" destId="{D7B59FF4-F954-491F-9428-BF5984D1897D}" srcOrd="1" destOrd="0" presId="urn:microsoft.com/office/officeart/2005/8/layout/list1"/>
    <dgm:cxn modelId="{33C0AEE9-1895-493E-8F14-C03C1B9EBE81}" srcId="{72664417-6156-496C-9FA7-E3A8E42446A2}" destId="{0952AD14-04BB-473F-8EEA-1A669BFB5C1E}" srcOrd="0" destOrd="0" parTransId="{7C430EDC-E336-4A97-9EFB-AC5B5C74BA8C}" sibTransId="{DC6F266E-B8A2-4927-8126-E25616499847}"/>
    <dgm:cxn modelId="{7395BA27-BDBE-4B6F-A986-2DDF622C9161}" srcId="{72664417-6156-496C-9FA7-E3A8E42446A2}" destId="{7535E8F2-AFF6-4A10-A595-A94980DCB525}" srcOrd="3" destOrd="0" parTransId="{7A36D360-0A5D-4CE2-87DD-0683EBC223E8}" sibTransId="{2DA255EC-8422-4168-B023-677ED023E0F9}"/>
    <dgm:cxn modelId="{1DE63BC7-0B6B-423B-8D45-5A54C8BE03D1}" type="presOf" srcId="{7535E8F2-AFF6-4A10-A595-A94980DCB525}" destId="{9338830D-7002-4D39-A57F-D010458F0E3E}" srcOrd="0" destOrd="0" presId="urn:microsoft.com/office/officeart/2005/8/layout/list1"/>
    <dgm:cxn modelId="{BF5B7A73-4E2D-4E6F-9982-DC03EBBC1FE2}" type="presOf" srcId="{72664417-6156-496C-9FA7-E3A8E42446A2}" destId="{85F2F442-A3A8-4A36-80C4-CFDF74E1A939}" srcOrd="0" destOrd="0" presId="urn:microsoft.com/office/officeart/2005/8/layout/list1"/>
    <dgm:cxn modelId="{DD00A4CA-990D-4EBA-BCDB-C49D1322AFB1}" type="presOf" srcId="{A20CC83F-5095-41EE-BDD8-1E555D7D6BD4}" destId="{B10A0EB0-9B1C-4956-8302-1DD8A2F028C1}" srcOrd="1" destOrd="0" presId="urn:microsoft.com/office/officeart/2005/8/layout/list1"/>
    <dgm:cxn modelId="{24B07DC1-FE22-4CAC-9702-144CFC72B000}" type="presParOf" srcId="{85F2F442-A3A8-4A36-80C4-CFDF74E1A939}" destId="{D07532F0-E3E4-4269-A48C-8C0136ECFB9C}" srcOrd="0" destOrd="0" presId="urn:microsoft.com/office/officeart/2005/8/layout/list1"/>
    <dgm:cxn modelId="{71B364F3-2381-4400-815D-3EDA9605B907}" type="presParOf" srcId="{D07532F0-E3E4-4269-A48C-8C0136ECFB9C}" destId="{DEC1A70C-F9F5-4EDE-A0E2-C21A07A77682}" srcOrd="0" destOrd="0" presId="urn:microsoft.com/office/officeart/2005/8/layout/list1"/>
    <dgm:cxn modelId="{59F60CDF-9105-425A-BE39-395E27F4D5E9}" type="presParOf" srcId="{D07532F0-E3E4-4269-A48C-8C0136ECFB9C}" destId="{B33E8D13-BAC5-44C5-B68E-62BC6CAAF805}" srcOrd="1" destOrd="0" presId="urn:microsoft.com/office/officeart/2005/8/layout/list1"/>
    <dgm:cxn modelId="{DF69550C-BB54-4E32-B1E7-B0B52ADDB12D}" type="presParOf" srcId="{85F2F442-A3A8-4A36-80C4-CFDF74E1A939}" destId="{66C13DC2-941C-4DCB-9FF0-C3D1293E4F3F}" srcOrd="1" destOrd="0" presId="urn:microsoft.com/office/officeart/2005/8/layout/list1"/>
    <dgm:cxn modelId="{A794E92E-74B8-4249-A8CC-BB30B3AC5A2F}" type="presParOf" srcId="{85F2F442-A3A8-4A36-80C4-CFDF74E1A939}" destId="{B9189992-A410-483F-B73A-80C1DC2B4F29}" srcOrd="2" destOrd="0" presId="urn:microsoft.com/office/officeart/2005/8/layout/list1"/>
    <dgm:cxn modelId="{63606C86-A98E-48EF-8FAE-66C7701C50B1}" type="presParOf" srcId="{85F2F442-A3A8-4A36-80C4-CFDF74E1A939}" destId="{64F7C987-4ECB-4FAB-B3E6-F8C93DEE4386}" srcOrd="3" destOrd="0" presId="urn:microsoft.com/office/officeart/2005/8/layout/list1"/>
    <dgm:cxn modelId="{928F61D7-92EF-4C36-A842-0D9FD95F103A}" type="presParOf" srcId="{85F2F442-A3A8-4A36-80C4-CFDF74E1A939}" destId="{ABC71990-5507-47C4-9A7D-D416CF54E9D8}" srcOrd="4" destOrd="0" presId="urn:microsoft.com/office/officeart/2005/8/layout/list1"/>
    <dgm:cxn modelId="{83EF9624-C6FE-4566-9163-9B35888369FE}" type="presParOf" srcId="{ABC71990-5507-47C4-9A7D-D416CF54E9D8}" destId="{076850E5-D0E8-4AD3-A267-5898DB604BB6}" srcOrd="0" destOrd="0" presId="urn:microsoft.com/office/officeart/2005/8/layout/list1"/>
    <dgm:cxn modelId="{557802DE-E758-4BE1-9C96-C41211D9157B}" type="presParOf" srcId="{ABC71990-5507-47C4-9A7D-D416CF54E9D8}" destId="{B10A0EB0-9B1C-4956-8302-1DD8A2F028C1}" srcOrd="1" destOrd="0" presId="urn:microsoft.com/office/officeart/2005/8/layout/list1"/>
    <dgm:cxn modelId="{0A0EA520-0E64-48BD-A132-C0657A282946}" type="presParOf" srcId="{85F2F442-A3A8-4A36-80C4-CFDF74E1A939}" destId="{B3543C2E-1116-490E-A628-06FC10460808}" srcOrd="5" destOrd="0" presId="urn:microsoft.com/office/officeart/2005/8/layout/list1"/>
    <dgm:cxn modelId="{D8A1FA9D-643B-4630-B2E0-EB52D5FCE0B6}" type="presParOf" srcId="{85F2F442-A3A8-4A36-80C4-CFDF74E1A939}" destId="{C191D2B7-5D87-499F-A32C-0B40EC24FBAF}" srcOrd="6" destOrd="0" presId="urn:microsoft.com/office/officeart/2005/8/layout/list1"/>
    <dgm:cxn modelId="{36A75190-24A4-46E9-B5F0-093877FDA5D7}" type="presParOf" srcId="{85F2F442-A3A8-4A36-80C4-CFDF74E1A939}" destId="{E525A21E-CEDB-404A-84A6-216E1B0704FE}" srcOrd="7" destOrd="0" presId="urn:microsoft.com/office/officeart/2005/8/layout/list1"/>
    <dgm:cxn modelId="{1B273EF3-7E87-4A9E-A2A7-9078A3055F12}" type="presParOf" srcId="{85F2F442-A3A8-4A36-80C4-CFDF74E1A939}" destId="{50CF8886-6A80-4A23-92BD-BD5416926193}" srcOrd="8" destOrd="0" presId="urn:microsoft.com/office/officeart/2005/8/layout/list1"/>
    <dgm:cxn modelId="{107A2953-07E4-4125-B4EF-35DEAA71A814}" type="presParOf" srcId="{50CF8886-6A80-4A23-92BD-BD5416926193}" destId="{5ECA3A28-19F1-44B9-98E9-093AE625CE64}" srcOrd="0" destOrd="0" presId="urn:microsoft.com/office/officeart/2005/8/layout/list1"/>
    <dgm:cxn modelId="{2E441594-FA15-40E8-B294-309661E6F64A}" type="presParOf" srcId="{50CF8886-6A80-4A23-92BD-BD5416926193}" destId="{D7B59FF4-F954-491F-9428-BF5984D1897D}" srcOrd="1" destOrd="0" presId="urn:microsoft.com/office/officeart/2005/8/layout/list1"/>
    <dgm:cxn modelId="{6599B255-D7D6-4109-973C-76CB5813C8C0}" type="presParOf" srcId="{85F2F442-A3A8-4A36-80C4-CFDF74E1A939}" destId="{E6A5D13F-7DCC-4DE6-A7E9-23E0530C27EC}" srcOrd="9" destOrd="0" presId="urn:microsoft.com/office/officeart/2005/8/layout/list1"/>
    <dgm:cxn modelId="{FA9F3955-5C27-42E3-A4A4-B03E211110F1}" type="presParOf" srcId="{85F2F442-A3A8-4A36-80C4-CFDF74E1A939}" destId="{6EBE2238-1610-4626-98BB-65BE539B9D76}" srcOrd="10" destOrd="0" presId="urn:microsoft.com/office/officeart/2005/8/layout/list1"/>
    <dgm:cxn modelId="{2A1A8B24-1F74-4FA0-BA8B-8DFEAF7DA1BE}" type="presParOf" srcId="{85F2F442-A3A8-4A36-80C4-CFDF74E1A939}" destId="{A24CFD6D-0E4C-40C7-BF2B-017D170B7EE6}" srcOrd="11" destOrd="0" presId="urn:microsoft.com/office/officeart/2005/8/layout/list1"/>
    <dgm:cxn modelId="{EB489928-C469-4F0E-8B0C-BDA38EAFCF41}" type="presParOf" srcId="{85F2F442-A3A8-4A36-80C4-CFDF74E1A939}" destId="{CEF82025-DEBA-445D-BCD1-115BF407821F}" srcOrd="12" destOrd="0" presId="urn:microsoft.com/office/officeart/2005/8/layout/list1"/>
    <dgm:cxn modelId="{609E7F3B-B32E-4B36-8A1D-3DF7DDC2018B}" type="presParOf" srcId="{CEF82025-DEBA-445D-BCD1-115BF407821F}" destId="{9338830D-7002-4D39-A57F-D010458F0E3E}" srcOrd="0" destOrd="0" presId="urn:microsoft.com/office/officeart/2005/8/layout/list1"/>
    <dgm:cxn modelId="{B8F32DAA-4919-4B40-A36B-FC26CA6E481F}" type="presParOf" srcId="{CEF82025-DEBA-445D-BCD1-115BF407821F}" destId="{6D0EAFCC-5F9D-4EC5-9694-A327CAB939A8}" srcOrd="1" destOrd="0" presId="urn:microsoft.com/office/officeart/2005/8/layout/list1"/>
    <dgm:cxn modelId="{BCF81EBC-DE4F-442D-8331-812D406A8B0D}" type="presParOf" srcId="{85F2F442-A3A8-4A36-80C4-CFDF74E1A939}" destId="{9016A1DF-50B6-4DF8-97FF-F38EC7124EF1}" srcOrd="13" destOrd="0" presId="urn:microsoft.com/office/officeart/2005/8/layout/list1"/>
    <dgm:cxn modelId="{8EA7437D-B1E3-40A9-826B-0303DA485FA3}" type="presParOf" srcId="{85F2F442-A3A8-4A36-80C4-CFDF74E1A939}" destId="{22C52149-C011-4314-95AB-96850E8D1C3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041248-0D9F-421B-90B8-BDB64EC8D97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B87A94-A919-4E26-8BA8-A7E0650B797B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1- Elastic deformation of unfractured particles</a:t>
          </a:r>
          <a:r>
            <a:rPr lang="en-US" dirty="0" smtClean="0"/>
            <a:t>.</a:t>
          </a:r>
          <a:endParaRPr lang="en-US" dirty="0"/>
        </a:p>
      </dgm:t>
    </dgm:pt>
    <dgm:pt modelId="{EC096CB3-F769-465A-AD1B-EE5D23E5345E}" type="parTrans" cxnId="{1BCC17D0-01B7-4658-899F-92E74A180998}">
      <dgm:prSet/>
      <dgm:spPr/>
      <dgm:t>
        <a:bodyPr/>
        <a:lstStyle/>
        <a:p>
          <a:endParaRPr lang="en-US"/>
        </a:p>
      </dgm:t>
    </dgm:pt>
    <dgm:pt modelId="{7E3FE8F9-730E-49C7-8F3D-B087EF2A2D49}" type="sibTrans" cxnId="{1BCC17D0-01B7-4658-899F-92E74A180998}">
      <dgm:prSet/>
      <dgm:spPr/>
      <dgm:t>
        <a:bodyPr/>
        <a:lstStyle/>
        <a:p>
          <a:endParaRPr lang="en-US"/>
        </a:p>
      </dgm:t>
    </dgm:pt>
    <dgm:pt modelId="{BE15DBAF-5BE8-49AF-8EA7-751052619449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Transport of material within milling chamber.</a:t>
          </a:r>
          <a:endParaRPr lang="en-US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E3CAED09-BF30-4C43-BC90-F8B07347396F}" type="parTrans" cxnId="{219CC7BF-82C9-4DB3-A46C-39764DEBB50B}">
      <dgm:prSet/>
      <dgm:spPr/>
      <dgm:t>
        <a:bodyPr/>
        <a:lstStyle/>
        <a:p>
          <a:endParaRPr lang="en-US"/>
        </a:p>
      </dgm:t>
    </dgm:pt>
    <dgm:pt modelId="{0660A871-0FB9-4310-AAD3-417863F6AE54}" type="sibTrans" cxnId="{219CC7BF-82C9-4DB3-A46C-39764DEBB50B}">
      <dgm:prSet/>
      <dgm:spPr/>
      <dgm:t>
        <a:bodyPr/>
        <a:lstStyle/>
        <a:p>
          <a:endParaRPr lang="en-US"/>
        </a:p>
      </dgm:t>
    </dgm:pt>
    <dgm:pt modelId="{F6323B79-9F46-457C-A178-82EACA03C183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Friction between particles.</a:t>
          </a:r>
          <a:endParaRPr lang="en-US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EACE473B-FD76-4719-8B08-B080D5B555E9}" type="parTrans" cxnId="{7AE1C1A5-4375-4D7D-9BBF-E6845EC6EDA4}">
      <dgm:prSet/>
      <dgm:spPr/>
      <dgm:t>
        <a:bodyPr/>
        <a:lstStyle/>
        <a:p>
          <a:endParaRPr lang="en-US"/>
        </a:p>
      </dgm:t>
    </dgm:pt>
    <dgm:pt modelId="{4A7816EB-BE33-4384-AE37-C3C2F3B84AB0}" type="sibTrans" cxnId="{7AE1C1A5-4375-4D7D-9BBF-E6845EC6EDA4}">
      <dgm:prSet/>
      <dgm:spPr/>
      <dgm:t>
        <a:bodyPr/>
        <a:lstStyle/>
        <a:p>
          <a:endParaRPr lang="en-US"/>
        </a:p>
      </dgm:t>
    </dgm:pt>
    <dgm:pt modelId="{53248642-D819-4E1E-BA0E-6087C3AE8DA8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4- Friction between particles and mill.</a:t>
          </a:r>
          <a:endParaRPr lang="en-US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4F5B4CDC-6153-4E3B-9155-093D4DA3A2E4}" type="parTrans" cxnId="{7A87F707-BF6A-4103-A256-446A4CD77F50}">
      <dgm:prSet/>
      <dgm:spPr/>
      <dgm:t>
        <a:bodyPr/>
        <a:lstStyle/>
        <a:p>
          <a:endParaRPr lang="en-US"/>
        </a:p>
      </dgm:t>
    </dgm:pt>
    <dgm:pt modelId="{667DDEC2-431F-41A8-B1F2-6575A0B0C431}" type="sibTrans" cxnId="{7A87F707-BF6A-4103-A256-446A4CD77F50}">
      <dgm:prSet/>
      <dgm:spPr/>
      <dgm:t>
        <a:bodyPr/>
        <a:lstStyle/>
        <a:p>
          <a:endParaRPr lang="en-US"/>
        </a:p>
      </dgm:t>
    </dgm:pt>
    <dgm:pt modelId="{5690CD5D-2C12-4F76-BEBE-0A15149990A4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5- Heat.</a:t>
          </a:r>
          <a:endParaRPr lang="en-US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3D8200FE-708C-41BB-BA6E-7A6C330CEBC5}" type="parTrans" cxnId="{E40688D8-28DD-489E-8EF5-95B95B05B392}">
      <dgm:prSet/>
      <dgm:spPr/>
      <dgm:t>
        <a:bodyPr/>
        <a:lstStyle/>
        <a:p>
          <a:endParaRPr lang="en-US"/>
        </a:p>
      </dgm:t>
    </dgm:pt>
    <dgm:pt modelId="{B20B90BB-3247-4F3E-9E0D-8A992C28E68F}" type="sibTrans" cxnId="{E40688D8-28DD-489E-8EF5-95B95B05B392}">
      <dgm:prSet/>
      <dgm:spPr/>
      <dgm:t>
        <a:bodyPr/>
        <a:lstStyle/>
        <a:p>
          <a:endParaRPr lang="en-US"/>
        </a:p>
      </dgm:t>
    </dgm:pt>
    <dgm:pt modelId="{38E446CB-512D-4B26-8C85-7AB616EB2EFA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6- Vibration and Noise.</a:t>
          </a:r>
          <a:endParaRPr lang="en-US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7BA42962-8D7B-4205-B135-C61B32AD1B28}" type="parTrans" cxnId="{F6BB9B17-958C-4980-8108-E28364850FF3}">
      <dgm:prSet/>
      <dgm:spPr/>
      <dgm:t>
        <a:bodyPr/>
        <a:lstStyle/>
        <a:p>
          <a:endParaRPr lang="en-US"/>
        </a:p>
      </dgm:t>
    </dgm:pt>
    <dgm:pt modelId="{3062D811-D391-49EE-9EB3-8CB809EAA8D9}" type="sibTrans" cxnId="{F6BB9B17-958C-4980-8108-E28364850FF3}">
      <dgm:prSet/>
      <dgm:spPr/>
      <dgm:t>
        <a:bodyPr/>
        <a:lstStyle/>
        <a:p>
          <a:endParaRPr lang="en-US"/>
        </a:p>
      </dgm:t>
    </dgm:pt>
    <dgm:pt modelId="{9D6EE849-37EB-4808-A0EA-B529C52FA95E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7- Inefficiency of transmission and motor.</a:t>
          </a:r>
          <a:endParaRPr lang="en-US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29E7B574-38A8-4306-9EA5-CB9692480433}" type="parTrans" cxnId="{BBA7676B-233A-4F47-BD6A-937F33D1C397}">
      <dgm:prSet/>
      <dgm:spPr/>
      <dgm:t>
        <a:bodyPr/>
        <a:lstStyle/>
        <a:p>
          <a:endParaRPr lang="en-US"/>
        </a:p>
      </dgm:t>
    </dgm:pt>
    <dgm:pt modelId="{69798D15-FCDD-47CC-A9DC-56332D3C3EAA}" type="sibTrans" cxnId="{BBA7676B-233A-4F47-BD6A-937F33D1C397}">
      <dgm:prSet/>
      <dgm:spPr/>
      <dgm:t>
        <a:bodyPr/>
        <a:lstStyle/>
        <a:p>
          <a:endParaRPr lang="en-US"/>
        </a:p>
      </dgm:t>
    </dgm:pt>
    <dgm:pt modelId="{BCECE20E-D47B-4C0F-A6C4-DF1187CE094C}" type="pres">
      <dgm:prSet presAssocID="{A0041248-0D9F-421B-90B8-BDB64EC8D97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6123CA-D477-4233-AE39-33592C2A13C4}" type="pres">
      <dgm:prSet presAssocID="{96B87A94-A919-4E26-8BA8-A7E0650B797B}" presName="composite" presStyleCnt="0"/>
      <dgm:spPr/>
    </dgm:pt>
    <dgm:pt modelId="{E71C2BA8-E52B-4813-B5DC-C4AA912C0269}" type="pres">
      <dgm:prSet presAssocID="{96B87A94-A919-4E26-8BA8-A7E0650B797B}" presName="imgShp" presStyleLbl="fgImgPlace1" presStyleIdx="0" presStyleCnt="7"/>
      <dgm:spPr/>
    </dgm:pt>
    <dgm:pt modelId="{8526B5D7-3120-4B18-B66B-9FFE26E63894}" type="pres">
      <dgm:prSet presAssocID="{96B87A94-A919-4E26-8BA8-A7E0650B797B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1E9E9-5748-45FF-8DD7-498ADC40A015}" type="pres">
      <dgm:prSet presAssocID="{7E3FE8F9-730E-49C7-8F3D-B087EF2A2D49}" presName="spacing" presStyleCnt="0"/>
      <dgm:spPr/>
    </dgm:pt>
    <dgm:pt modelId="{9E549FAE-111F-4029-8C63-94AD44748993}" type="pres">
      <dgm:prSet presAssocID="{BE15DBAF-5BE8-49AF-8EA7-751052619449}" presName="composite" presStyleCnt="0"/>
      <dgm:spPr/>
    </dgm:pt>
    <dgm:pt modelId="{A3850738-BD0F-4AA6-9A5B-ED8BA785C391}" type="pres">
      <dgm:prSet presAssocID="{BE15DBAF-5BE8-49AF-8EA7-751052619449}" presName="imgShp" presStyleLbl="fgImgPlace1" presStyleIdx="1" presStyleCnt="7"/>
      <dgm:spPr/>
    </dgm:pt>
    <dgm:pt modelId="{415F6C1F-973C-4092-8FA4-974574BD5ED5}" type="pres">
      <dgm:prSet presAssocID="{BE15DBAF-5BE8-49AF-8EA7-751052619449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2BE9A-48F3-4E67-9141-5814ADB9DEBA}" type="pres">
      <dgm:prSet presAssocID="{0660A871-0FB9-4310-AAD3-417863F6AE54}" presName="spacing" presStyleCnt="0"/>
      <dgm:spPr/>
    </dgm:pt>
    <dgm:pt modelId="{A970E1D9-E794-4F61-901B-C22BE4CEE487}" type="pres">
      <dgm:prSet presAssocID="{F6323B79-9F46-457C-A178-82EACA03C183}" presName="composite" presStyleCnt="0"/>
      <dgm:spPr/>
    </dgm:pt>
    <dgm:pt modelId="{6B1AFFA5-1FB7-4A5E-9B68-ECA6CA3C47A8}" type="pres">
      <dgm:prSet presAssocID="{F6323B79-9F46-457C-A178-82EACA03C183}" presName="imgShp" presStyleLbl="fgImgPlace1" presStyleIdx="2" presStyleCnt="7"/>
      <dgm:spPr/>
    </dgm:pt>
    <dgm:pt modelId="{0C6807DC-854F-4749-AF86-B41F95C49BBC}" type="pres">
      <dgm:prSet presAssocID="{F6323B79-9F46-457C-A178-82EACA03C183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5FCAE-D302-4F51-9CE0-E4926EBCB73D}" type="pres">
      <dgm:prSet presAssocID="{4A7816EB-BE33-4384-AE37-C3C2F3B84AB0}" presName="spacing" presStyleCnt="0"/>
      <dgm:spPr/>
    </dgm:pt>
    <dgm:pt modelId="{CDD69B99-16EA-4D76-92F3-71314A5A071A}" type="pres">
      <dgm:prSet presAssocID="{53248642-D819-4E1E-BA0E-6087C3AE8DA8}" presName="composite" presStyleCnt="0"/>
      <dgm:spPr/>
    </dgm:pt>
    <dgm:pt modelId="{3120ABA1-CC83-46C2-A7E0-20E7D6C4470E}" type="pres">
      <dgm:prSet presAssocID="{53248642-D819-4E1E-BA0E-6087C3AE8DA8}" presName="imgShp" presStyleLbl="fgImgPlace1" presStyleIdx="3" presStyleCnt="7"/>
      <dgm:spPr/>
    </dgm:pt>
    <dgm:pt modelId="{F32E16CA-07E6-44D3-973A-A2AAD4225223}" type="pres">
      <dgm:prSet presAssocID="{53248642-D819-4E1E-BA0E-6087C3AE8DA8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E96D8-71BE-4753-A12D-6A6F3BD6B8CF}" type="pres">
      <dgm:prSet presAssocID="{667DDEC2-431F-41A8-B1F2-6575A0B0C431}" presName="spacing" presStyleCnt="0"/>
      <dgm:spPr/>
    </dgm:pt>
    <dgm:pt modelId="{3A904010-53FE-4896-ADD7-27B76492A2E9}" type="pres">
      <dgm:prSet presAssocID="{5690CD5D-2C12-4F76-BEBE-0A15149990A4}" presName="composite" presStyleCnt="0"/>
      <dgm:spPr/>
    </dgm:pt>
    <dgm:pt modelId="{9F13A9F9-A266-4681-8B08-D76D8C96CC13}" type="pres">
      <dgm:prSet presAssocID="{5690CD5D-2C12-4F76-BEBE-0A15149990A4}" presName="imgShp" presStyleLbl="fgImgPlace1" presStyleIdx="4" presStyleCnt="7"/>
      <dgm:spPr/>
    </dgm:pt>
    <dgm:pt modelId="{15D6F5C4-1BFE-4993-8D88-A1C2DC21A134}" type="pres">
      <dgm:prSet presAssocID="{5690CD5D-2C12-4F76-BEBE-0A15149990A4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155ED-1808-4EDC-A556-59B970130F28}" type="pres">
      <dgm:prSet presAssocID="{B20B90BB-3247-4F3E-9E0D-8A992C28E68F}" presName="spacing" presStyleCnt="0"/>
      <dgm:spPr/>
    </dgm:pt>
    <dgm:pt modelId="{816563A0-D1F9-43BD-8CA4-3E1BAF0ABA66}" type="pres">
      <dgm:prSet presAssocID="{38E446CB-512D-4B26-8C85-7AB616EB2EFA}" presName="composite" presStyleCnt="0"/>
      <dgm:spPr/>
    </dgm:pt>
    <dgm:pt modelId="{337C2B06-0A89-4110-8188-D7ABAEB401B6}" type="pres">
      <dgm:prSet presAssocID="{38E446CB-512D-4B26-8C85-7AB616EB2EFA}" presName="imgShp" presStyleLbl="fgImgPlace1" presStyleIdx="5" presStyleCnt="7"/>
      <dgm:spPr/>
    </dgm:pt>
    <dgm:pt modelId="{3089CF9B-E311-4342-AA2C-2D20E84DCE26}" type="pres">
      <dgm:prSet presAssocID="{38E446CB-512D-4B26-8C85-7AB616EB2EFA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32868-AA87-4B9B-ABEA-8D3E325F7949}" type="pres">
      <dgm:prSet presAssocID="{3062D811-D391-49EE-9EB3-8CB809EAA8D9}" presName="spacing" presStyleCnt="0"/>
      <dgm:spPr/>
    </dgm:pt>
    <dgm:pt modelId="{80BF8F21-CAAA-4EFE-8B34-E6794BC20815}" type="pres">
      <dgm:prSet presAssocID="{9D6EE849-37EB-4808-A0EA-B529C52FA95E}" presName="composite" presStyleCnt="0"/>
      <dgm:spPr/>
    </dgm:pt>
    <dgm:pt modelId="{C4ECB1CF-BBE1-440E-937B-D1ED37F88AED}" type="pres">
      <dgm:prSet presAssocID="{9D6EE849-37EB-4808-A0EA-B529C52FA95E}" presName="imgShp" presStyleLbl="fgImgPlace1" presStyleIdx="6" presStyleCnt="7"/>
      <dgm:spPr/>
    </dgm:pt>
    <dgm:pt modelId="{F0AE39F7-9D92-4A46-AC19-F8628433B265}" type="pres">
      <dgm:prSet presAssocID="{9D6EE849-37EB-4808-A0EA-B529C52FA95E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C80E41-1C63-40D8-9C3C-44F4716FE4CE}" type="presOf" srcId="{BE15DBAF-5BE8-49AF-8EA7-751052619449}" destId="{415F6C1F-973C-4092-8FA4-974574BD5ED5}" srcOrd="0" destOrd="0" presId="urn:microsoft.com/office/officeart/2005/8/layout/vList3"/>
    <dgm:cxn modelId="{7AE1C1A5-4375-4D7D-9BBF-E6845EC6EDA4}" srcId="{A0041248-0D9F-421B-90B8-BDB64EC8D97F}" destId="{F6323B79-9F46-457C-A178-82EACA03C183}" srcOrd="2" destOrd="0" parTransId="{EACE473B-FD76-4719-8B08-B080D5B555E9}" sibTransId="{4A7816EB-BE33-4384-AE37-C3C2F3B84AB0}"/>
    <dgm:cxn modelId="{BBA7676B-233A-4F47-BD6A-937F33D1C397}" srcId="{A0041248-0D9F-421B-90B8-BDB64EC8D97F}" destId="{9D6EE849-37EB-4808-A0EA-B529C52FA95E}" srcOrd="6" destOrd="0" parTransId="{29E7B574-38A8-4306-9EA5-CB9692480433}" sibTransId="{69798D15-FCDD-47CC-A9DC-56332D3C3EAA}"/>
    <dgm:cxn modelId="{E03523B1-3DE9-48F6-BC2F-664D01196C77}" type="presOf" srcId="{38E446CB-512D-4B26-8C85-7AB616EB2EFA}" destId="{3089CF9B-E311-4342-AA2C-2D20E84DCE26}" srcOrd="0" destOrd="0" presId="urn:microsoft.com/office/officeart/2005/8/layout/vList3"/>
    <dgm:cxn modelId="{E4134966-92EA-4930-B14F-64F97AE9A2E7}" type="presOf" srcId="{53248642-D819-4E1E-BA0E-6087C3AE8DA8}" destId="{F32E16CA-07E6-44D3-973A-A2AAD4225223}" srcOrd="0" destOrd="0" presId="urn:microsoft.com/office/officeart/2005/8/layout/vList3"/>
    <dgm:cxn modelId="{219CC7BF-82C9-4DB3-A46C-39764DEBB50B}" srcId="{A0041248-0D9F-421B-90B8-BDB64EC8D97F}" destId="{BE15DBAF-5BE8-49AF-8EA7-751052619449}" srcOrd="1" destOrd="0" parTransId="{E3CAED09-BF30-4C43-BC90-F8B07347396F}" sibTransId="{0660A871-0FB9-4310-AAD3-417863F6AE54}"/>
    <dgm:cxn modelId="{E40688D8-28DD-489E-8EF5-95B95B05B392}" srcId="{A0041248-0D9F-421B-90B8-BDB64EC8D97F}" destId="{5690CD5D-2C12-4F76-BEBE-0A15149990A4}" srcOrd="4" destOrd="0" parTransId="{3D8200FE-708C-41BB-BA6E-7A6C330CEBC5}" sibTransId="{B20B90BB-3247-4F3E-9E0D-8A992C28E68F}"/>
    <dgm:cxn modelId="{EF43BF39-8DF4-4686-BDC6-E597A7DAF2A3}" type="presOf" srcId="{A0041248-0D9F-421B-90B8-BDB64EC8D97F}" destId="{BCECE20E-D47B-4C0F-A6C4-DF1187CE094C}" srcOrd="0" destOrd="0" presId="urn:microsoft.com/office/officeart/2005/8/layout/vList3"/>
    <dgm:cxn modelId="{F6BB9B17-958C-4980-8108-E28364850FF3}" srcId="{A0041248-0D9F-421B-90B8-BDB64EC8D97F}" destId="{38E446CB-512D-4B26-8C85-7AB616EB2EFA}" srcOrd="5" destOrd="0" parTransId="{7BA42962-8D7B-4205-B135-C61B32AD1B28}" sibTransId="{3062D811-D391-49EE-9EB3-8CB809EAA8D9}"/>
    <dgm:cxn modelId="{1BCC17D0-01B7-4658-899F-92E74A180998}" srcId="{A0041248-0D9F-421B-90B8-BDB64EC8D97F}" destId="{96B87A94-A919-4E26-8BA8-A7E0650B797B}" srcOrd="0" destOrd="0" parTransId="{EC096CB3-F769-465A-AD1B-EE5D23E5345E}" sibTransId="{7E3FE8F9-730E-49C7-8F3D-B087EF2A2D49}"/>
    <dgm:cxn modelId="{E4011A5E-BF96-4F6B-A6F7-37E2E8C83AC9}" type="presOf" srcId="{9D6EE849-37EB-4808-A0EA-B529C52FA95E}" destId="{F0AE39F7-9D92-4A46-AC19-F8628433B265}" srcOrd="0" destOrd="0" presId="urn:microsoft.com/office/officeart/2005/8/layout/vList3"/>
    <dgm:cxn modelId="{9B1A0733-0482-4D1D-80E5-CB880CDBBA5A}" type="presOf" srcId="{96B87A94-A919-4E26-8BA8-A7E0650B797B}" destId="{8526B5D7-3120-4B18-B66B-9FFE26E63894}" srcOrd="0" destOrd="0" presId="urn:microsoft.com/office/officeart/2005/8/layout/vList3"/>
    <dgm:cxn modelId="{7A87F707-BF6A-4103-A256-446A4CD77F50}" srcId="{A0041248-0D9F-421B-90B8-BDB64EC8D97F}" destId="{53248642-D819-4E1E-BA0E-6087C3AE8DA8}" srcOrd="3" destOrd="0" parTransId="{4F5B4CDC-6153-4E3B-9155-093D4DA3A2E4}" sibTransId="{667DDEC2-431F-41A8-B1F2-6575A0B0C431}"/>
    <dgm:cxn modelId="{BA7F2890-F309-4B06-800A-77B5DD35AFC8}" type="presOf" srcId="{F6323B79-9F46-457C-A178-82EACA03C183}" destId="{0C6807DC-854F-4749-AF86-B41F95C49BBC}" srcOrd="0" destOrd="0" presId="urn:microsoft.com/office/officeart/2005/8/layout/vList3"/>
    <dgm:cxn modelId="{E44EDB64-8A5B-4036-82B0-3923DE08A09A}" type="presOf" srcId="{5690CD5D-2C12-4F76-BEBE-0A15149990A4}" destId="{15D6F5C4-1BFE-4993-8D88-A1C2DC21A134}" srcOrd="0" destOrd="0" presId="urn:microsoft.com/office/officeart/2005/8/layout/vList3"/>
    <dgm:cxn modelId="{79ED368C-A125-48E4-88A8-F44EC104ADB5}" type="presParOf" srcId="{BCECE20E-D47B-4C0F-A6C4-DF1187CE094C}" destId="{8C6123CA-D477-4233-AE39-33592C2A13C4}" srcOrd="0" destOrd="0" presId="urn:microsoft.com/office/officeart/2005/8/layout/vList3"/>
    <dgm:cxn modelId="{287DF917-55C2-4C4D-97D3-23E0BDF53A33}" type="presParOf" srcId="{8C6123CA-D477-4233-AE39-33592C2A13C4}" destId="{E71C2BA8-E52B-4813-B5DC-C4AA912C0269}" srcOrd="0" destOrd="0" presId="urn:microsoft.com/office/officeart/2005/8/layout/vList3"/>
    <dgm:cxn modelId="{7EC155AC-39A5-4754-9B47-E9BBA6E87698}" type="presParOf" srcId="{8C6123CA-D477-4233-AE39-33592C2A13C4}" destId="{8526B5D7-3120-4B18-B66B-9FFE26E63894}" srcOrd="1" destOrd="0" presId="urn:microsoft.com/office/officeart/2005/8/layout/vList3"/>
    <dgm:cxn modelId="{6038F6E6-3EFE-4322-A1E3-7521982E4369}" type="presParOf" srcId="{BCECE20E-D47B-4C0F-A6C4-DF1187CE094C}" destId="{9D11E9E9-5748-45FF-8DD7-498ADC40A015}" srcOrd="1" destOrd="0" presId="urn:microsoft.com/office/officeart/2005/8/layout/vList3"/>
    <dgm:cxn modelId="{95F5C39F-B9D4-4344-8172-1BED8D102236}" type="presParOf" srcId="{BCECE20E-D47B-4C0F-A6C4-DF1187CE094C}" destId="{9E549FAE-111F-4029-8C63-94AD44748993}" srcOrd="2" destOrd="0" presId="urn:microsoft.com/office/officeart/2005/8/layout/vList3"/>
    <dgm:cxn modelId="{132B92C4-92B0-46D6-BEBB-57B77F8B531C}" type="presParOf" srcId="{9E549FAE-111F-4029-8C63-94AD44748993}" destId="{A3850738-BD0F-4AA6-9A5B-ED8BA785C391}" srcOrd="0" destOrd="0" presId="urn:microsoft.com/office/officeart/2005/8/layout/vList3"/>
    <dgm:cxn modelId="{EB9E1FCA-196D-4300-BBFD-029D20345188}" type="presParOf" srcId="{9E549FAE-111F-4029-8C63-94AD44748993}" destId="{415F6C1F-973C-4092-8FA4-974574BD5ED5}" srcOrd="1" destOrd="0" presId="urn:microsoft.com/office/officeart/2005/8/layout/vList3"/>
    <dgm:cxn modelId="{AFDFEABD-1DC0-42AD-985D-CB68C9412AED}" type="presParOf" srcId="{BCECE20E-D47B-4C0F-A6C4-DF1187CE094C}" destId="{12F2BE9A-48F3-4E67-9141-5814ADB9DEBA}" srcOrd="3" destOrd="0" presId="urn:microsoft.com/office/officeart/2005/8/layout/vList3"/>
    <dgm:cxn modelId="{C881277E-B2A2-4341-AB42-2107E9831E56}" type="presParOf" srcId="{BCECE20E-D47B-4C0F-A6C4-DF1187CE094C}" destId="{A970E1D9-E794-4F61-901B-C22BE4CEE487}" srcOrd="4" destOrd="0" presId="urn:microsoft.com/office/officeart/2005/8/layout/vList3"/>
    <dgm:cxn modelId="{33B39E05-9BCA-4B64-8FBE-B2F61185E42A}" type="presParOf" srcId="{A970E1D9-E794-4F61-901B-C22BE4CEE487}" destId="{6B1AFFA5-1FB7-4A5E-9B68-ECA6CA3C47A8}" srcOrd="0" destOrd="0" presId="urn:microsoft.com/office/officeart/2005/8/layout/vList3"/>
    <dgm:cxn modelId="{BF85C52D-8F34-4E1B-9627-87FBD4943512}" type="presParOf" srcId="{A970E1D9-E794-4F61-901B-C22BE4CEE487}" destId="{0C6807DC-854F-4749-AF86-B41F95C49BBC}" srcOrd="1" destOrd="0" presId="urn:microsoft.com/office/officeart/2005/8/layout/vList3"/>
    <dgm:cxn modelId="{7DF7F253-1B32-42EE-99C2-F08812472C8F}" type="presParOf" srcId="{BCECE20E-D47B-4C0F-A6C4-DF1187CE094C}" destId="{4895FCAE-D302-4F51-9CE0-E4926EBCB73D}" srcOrd="5" destOrd="0" presId="urn:microsoft.com/office/officeart/2005/8/layout/vList3"/>
    <dgm:cxn modelId="{46DA3D93-A80A-4B34-8FDA-211D82A5BA25}" type="presParOf" srcId="{BCECE20E-D47B-4C0F-A6C4-DF1187CE094C}" destId="{CDD69B99-16EA-4D76-92F3-71314A5A071A}" srcOrd="6" destOrd="0" presId="urn:microsoft.com/office/officeart/2005/8/layout/vList3"/>
    <dgm:cxn modelId="{0400C158-5BF7-48AE-BC36-646D0DA4C151}" type="presParOf" srcId="{CDD69B99-16EA-4D76-92F3-71314A5A071A}" destId="{3120ABA1-CC83-46C2-A7E0-20E7D6C4470E}" srcOrd="0" destOrd="0" presId="urn:microsoft.com/office/officeart/2005/8/layout/vList3"/>
    <dgm:cxn modelId="{DB4A71B7-DFE4-43D8-9611-A4994EF3C2C0}" type="presParOf" srcId="{CDD69B99-16EA-4D76-92F3-71314A5A071A}" destId="{F32E16CA-07E6-44D3-973A-A2AAD4225223}" srcOrd="1" destOrd="0" presId="urn:microsoft.com/office/officeart/2005/8/layout/vList3"/>
    <dgm:cxn modelId="{92747E09-D9A7-4C91-9B87-526BB695A12F}" type="presParOf" srcId="{BCECE20E-D47B-4C0F-A6C4-DF1187CE094C}" destId="{F66E96D8-71BE-4753-A12D-6A6F3BD6B8CF}" srcOrd="7" destOrd="0" presId="urn:microsoft.com/office/officeart/2005/8/layout/vList3"/>
    <dgm:cxn modelId="{6695161E-E523-4EB8-B4AA-EF40F36058C8}" type="presParOf" srcId="{BCECE20E-D47B-4C0F-A6C4-DF1187CE094C}" destId="{3A904010-53FE-4896-ADD7-27B76492A2E9}" srcOrd="8" destOrd="0" presId="urn:microsoft.com/office/officeart/2005/8/layout/vList3"/>
    <dgm:cxn modelId="{65DE983A-5796-405F-88D3-19CCB33B7C68}" type="presParOf" srcId="{3A904010-53FE-4896-ADD7-27B76492A2E9}" destId="{9F13A9F9-A266-4681-8B08-D76D8C96CC13}" srcOrd="0" destOrd="0" presId="urn:microsoft.com/office/officeart/2005/8/layout/vList3"/>
    <dgm:cxn modelId="{D3410885-BF4F-46EE-8CB0-939C1CE08EE0}" type="presParOf" srcId="{3A904010-53FE-4896-ADD7-27B76492A2E9}" destId="{15D6F5C4-1BFE-4993-8D88-A1C2DC21A134}" srcOrd="1" destOrd="0" presId="urn:microsoft.com/office/officeart/2005/8/layout/vList3"/>
    <dgm:cxn modelId="{D2F72DDA-3CE4-4C20-A589-F5357AE374F4}" type="presParOf" srcId="{BCECE20E-D47B-4C0F-A6C4-DF1187CE094C}" destId="{60E155ED-1808-4EDC-A556-59B970130F28}" srcOrd="9" destOrd="0" presId="urn:microsoft.com/office/officeart/2005/8/layout/vList3"/>
    <dgm:cxn modelId="{61BEBB93-F488-4958-98AE-B480EA53DD2E}" type="presParOf" srcId="{BCECE20E-D47B-4C0F-A6C4-DF1187CE094C}" destId="{816563A0-D1F9-43BD-8CA4-3E1BAF0ABA66}" srcOrd="10" destOrd="0" presId="urn:microsoft.com/office/officeart/2005/8/layout/vList3"/>
    <dgm:cxn modelId="{05B6B452-2839-49F6-AF1C-C4651420E144}" type="presParOf" srcId="{816563A0-D1F9-43BD-8CA4-3E1BAF0ABA66}" destId="{337C2B06-0A89-4110-8188-D7ABAEB401B6}" srcOrd="0" destOrd="0" presId="urn:microsoft.com/office/officeart/2005/8/layout/vList3"/>
    <dgm:cxn modelId="{646D5C5C-426B-4418-BDE2-CBE3AF7A6AEF}" type="presParOf" srcId="{816563A0-D1F9-43BD-8CA4-3E1BAF0ABA66}" destId="{3089CF9B-E311-4342-AA2C-2D20E84DCE26}" srcOrd="1" destOrd="0" presId="urn:microsoft.com/office/officeart/2005/8/layout/vList3"/>
    <dgm:cxn modelId="{6E011317-5F65-47E9-A5A9-3019373CDB74}" type="presParOf" srcId="{BCECE20E-D47B-4C0F-A6C4-DF1187CE094C}" destId="{41832868-AA87-4B9B-ABEA-8D3E325F7949}" srcOrd="11" destOrd="0" presId="urn:microsoft.com/office/officeart/2005/8/layout/vList3"/>
    <dgm:cxn modelId="{9787FC9C-36BD-4083-9A47-AEA6562D1448}" type="presParOf" srcId="{BCECE20E-D47B-4C0F-A6C4-DF1187CE094C}" destId="{80BF8F21-CAAA-4EFE-8B34-E6794BC20815}" srcOrd="12" destOrd="0" presId="urn:microsoft.com/office/officeart/2005/8/layout/vList3"/>
    <dgm:cxn modelId="{AD397AE3-EEFF-475D-A71E-E47DF269DEA8}" type="presParOf" srcId="{80BF8F21-CAAA-4EFE-8B34-E6794BC20815}" destId="{C4ECB1CF-BBE1-440E-937B-D1ED37F88AED}" srcOrd="0" destOrd="0" presId="urn:microsoft.com/office/officeart/2005/8/layout/vList3"/>
    <dgm:cxn modelId="{23BECBA1-4ECA-4E93-8784-9285A258F960}" type="presParOf" srcId="{80BF8F21-CAAA-4EFE-8B34-E6794BC20815}" destId="{F0AE39F7-9D92-4A46-AC19-F8628433B2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15DAAA-97F7-4DE3-B15F-2842E2A0E4F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3A128F1-4938-4DD8-BB9F-3E18B73733EB}">
          <dgm:prSet/>
          <dgm:spPr/>
          <dgm:t>
            <a:bodyPr/>
            <a:lstStyle/>
            <a:p>
              <a:pPr rtl="0"/>
              <a:r>
                <a:rPr lang="en-US" dirty="0" smtClean="0">
                  <a:latin typeface="Aharoni" pitchFamily="2" charset="-79"/>
                  <a:cs typeface="Aharoni" pitchFamily="2" charset="-79"/>
                </a:rPr>
                <a:t>Milling rate represents decay constant (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l-GR" i="1">
                      <a:latin typeface="Cambria Math"/>
                    </a:rPr>
                    <m:t>λ</m:t>
                  </m:r>
                  <m:r>
                    <a:rPr lang="en-US" b="0" i="1">
                      <a:latin typeface="Cambria Math"/>
                    </a:rPr>
                    <m:t>)</m:t>
                  </m:r>
                </m:oMath>
              </a14:m>
              <a:r>
                <a:rPr lang="en-US" dirty="0">
                  <a:latin typeface="Aharoni" pitchFamily="2" charset="-79"/>
                  <a:cs typeface="Aharoni" pitchFamily="2" charset="-79"/>
                </a:rPr>
                <a:t> varies with:</a:t>
              </a:r>
            </a:p>
          </dgm:t>
        </dgm:pt>
      </mc:Choice>
      <mc:Fallback xmlns="">
        <dgm:pt modelId="{93A128F1-4938-4DD8-BB9F-3E18B73733EB}">
          <dgm:prSet/>
          <dgm:spPr/>
          <dgm:t>
            <a:bodyPr/>
            <a:lstStyle/>
            <a:p>
              <a:pPr rtl="0"/>
              <a:r>
                <a:rPr lang="en-US" dirty="0" smtClean="0">
                  <a:latin typeface="Aharoni" pitchFamily="2" charset="-79"/>
                  <a:cs typeface="Aharoni" pitchFamily="2" charset="-79"/>
                </a:rPr>
                <a:t>Milling rate represents decay constant (</a:t>
              </a:r>
              <a:r>
                <a:rPr lang="el-GR" i="0">
                  <a:latin typeface="Cambria Math"/>
                </a:rPr>
                <a:t>λ</a:t>
              </a:r>
              <a:r>
                <a:rPr lang="en-US" b="0" i="0">
                  <a:latin typeface="Cambria Math"/>
                </a:rPr>
                <a:t>)</a:t>
              </a:r>
              <a:r>
                <a:rPr lang="en-US" dirty="0">
                  <a:latin typeface="Aharoni" pitchFamily="2" charset="-79"/>
                  <a:cs typeface="Aharoni" pitchFamily="2" charset="-79"/>
                </a:rPr>
                <a:t> varies with:</a:t>
              </a:r>
            </a:p>
          </dgm:t>
        </dgm:pt>
      </mc:Fallback>
    </mc:AlternateContent>
    <dgm:pt modelId="{996F23A6-1E92-4308-B15B-8F46D45CF7DE}" type="parTrans" cxnId="{C91545C6-94FF-4D25-964E-0C10A78E0950}">
      <dgm:prSet/>
      <dgm:spPr/>
      <dgm:t>
        <a:bodyPr/>
        <a:lstStyle/>
        <a:p>
          <a:endParaRPr lang="en-US"/>
        </a:p>
      </dgm:t>
    </dgm:pt>
    <dgm:pt modelId="{9E37CA2F-4B49-4925-9878-E2C10EE962C0}" type="sibTrans" cxnId="{C91545C6-94FF-4D25-964E-0C10A78E0950}">
      <dgm:prSet/>
      <dgm:spPr/>
      <dgm:t>
        <a:bodyPr/>
        <a:lstStyle/>
        <a:p>
          <a:endParaRPr lang="en-US"/>
        </a:p>
      </dgm:t>
    </dgm:pt>
    <dgm:pt modelId="{27DAC2BB-58B0-4AB6-8FA2-8BBE2745E7F5}">
      <dgm:prSet/>
      <dgm:spPr/>
      <dgm:t>
        <a:bodyPr/>
        <a:lstStyle/>
        <a:p>
          <a:pPr rtl="0"/>
          <a:r>
            <a:rPr lang="en-US" dirty="0" smtClean="0"/>
            <a:t>1- Mass &amp; size of material (particle) introduced into the mill.</a:t>
          </a:r>
          <a:endParaRPr lang="en-US" dirty="0"/>
        </a:p>
      </dgm:t>
    </dgm:pt>
    <dgm:pt modelId="{9A30AA8B-0C44-4D29-B507-7D4C926446F5}" type="parTrans" cxnId="{14DCD57C-B240-4887-82B3-1E7EAD77A949}">
      <dgm:prSet/>
      <dgm:spPr/>
      <dgm:t>
        <a:bodyPr/>
        <a:lstStyle/>
        <a:p>
          <a:endParaRPr lang="en-US"/>
        </a:p>
      </dgm:t>
    </dgm:pt>
    <dgm:pt modelId="{6774999C-7064-4E22-B47E-A2EA01FD20F3}" type="sibTrans" cxnId="{14DCD57C-B240-4887-82B3-1E7EAD77A949}">
      <dgm:prSet/>
      <dgm:spPr/>
      <dgm:t>
        <a:bodyPr/>
        <a:lstStyle/>
        <a:p>
          <a:endParaRPr lang="en-US"/>
        </a:p>
      </dgm:t>
    </dgm:pt>
    <dgm:pt modelId="{02F719C5-8603-4497-B3A4-352628445D24}">
      <dgm:prSet/>
      <dgm:spPr/>
      <dgm:t>
        <a:bodyPr/>
        <a:lstStyle/>
        <a:p>
          <a:pPr rtl="0"/>
          <a:r>
            <a:rPr lang="en-US" dirty="0" smtClean="0"/>
            <a:t>2- Size of grinding medium in a mill</a:t>
          </a:r>
          <a:endParaRPr lang="en-US" dirty="0"/>
        </a:p>
      </dgm:t>
    </dgm:pt>
    <dgm:pt modelId="{AD7B25EB-F570-4B67-B44D-845A7A0D592F}" type="parTrans" cxnId="{8D384958-F5C8-41BC-A47B-BD141489918B}">
      <dgm:prSet/>
      <dgm:spPr/>
      <dgm:t>
        <a:bodyPr/>
        <a:lstStyle/>
        <a:p>
          <a:endParaRPr lang="en-US"/>
        </a:p>
      </dgm:t>
    </dgm:pt>
    <dgm:pt modelId="{EF3FFFAB-19F8-403A-BE36-06F6990032C0}" type="sibTrans" cxnId="{8D384958-F5C8-41BC-A47B-BD141489918B}">
      <dgm:prSet/>
      <dgm:spPr/>
      <dgm:t>
        <a:bodyPr/>
        <a:lstStyle/>
        <a:p>
          <a:endParaRPr lang="en-US"/>
        </a:p>
      </dgm:t>
    </dgm:pt>
    <dgm:pt modelId="{1EC8684D-5AB7-43C8-8A7F-472C0A0CF44E}">
      <dgm:prSet/>
      <dgm:spPr/>
      <dgm:t>
        <a:bodyPr/>
        <a:lstStyle/>
        <a:p>
          <a:pPr rtl="0"/>
          <a:r>
            <a:rPr lang="en-US" dirty="0" smtClean="0"/>
            <a:t>3- Time of milling</a:t>
          </a:r>
          <a:endParaRPr lang="en-US" dirty="0"/>
        </a:p>
      </dgm:t>
    </dgm:pt>
    <dgm:pt modelId="{AF1FD2BB-C08C-4C4F-A44E-72E91E3509FD}" type="parTrans" cxnId="{AC24C77F-57F2-49DF-BFED-B03225D9BA36}">
      <dgm:prSet/>
      <dgm:spPr/>
      <dgm:t>
        <a:bodyPr/>
        <a:lstStyle/>
        <a:p>
          <a:endParaRPr lang="en-US"/>
        </a:p>
      </dgm:t>
    </dgm:pt>
    <dgm:pt modelId="{F1667D03-807A-4B96-B651-48891B46E83C}" type="sibTrans" cxnId="{AC24C77F-57F2-49DF-BFED-B03225D9BA36}">
      <dgm:prSet/>
      <dgm:spPr/>
      <dgm:t>
        <a:bodyPr/>
        <a:lstStyle/>
        <a:p>
          <a:endParaRPr lang="en-US"/>
        </a:p>
      </dgm:t>
    </dgm:pt>
    <dgm:pt modelId="{BFD7B317-B40D-46D9-82CE-70E25957B798}" type="pres">
      <dgm:prSet presAssocID="{4A15DAAA-97F7-4DE3-B15F-2842E2A0E4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2FA97E-006D-45FD-88FD-BE1B9AACE5A2}" type="pres">
      <dgm:prSet presAssocID="{93A128F1-4938-4DD8-BB9F-3E18B73733EB}" presName="circle1" presStyleLbl="node1" presStyleIdx="0" presStyleCnt="4"/>
      <dgm:spPr/>
    </dgm:pt>
    <dgm:pt modelId="{34E0C246-67D5-475E-9564-D8FC67E2C045}" type="pres">
      <dgm:prSet presAssocID="{93A128F1-4938-4DD8-BB9F-3E18B73733EB}" presName="space" presStyleCnt="0"/>
      <dgm:spPr/>
    </dgm:pt>
    <dgm:pt modelId="{56554648-7437-4B90-B8A4-1C98C5959DFB}" type="pres">
      <dgm:prSet presAssocID="{93A128F1-4938-4DD8-BB9F-3E18B73733EB}" presName="rect1" presStyleLbl="alignAcc1" presStyleIdx="0" presStyleCnt="4" custLinFactNeighborY="-3333"/>
      <dgm:spPr/>
      <dgm:t>
        <a:bodyPr/>
        <a:lstStyle/>
        <a:p>
          <a:endParaRPr lang="en-US"/>
        </a:p>
      </dgm:t>
    </dgm:pt>
    <dgm:pt modelId="{1E103206-9DAD-4905-954F-3FAEA0EAF89F}" type="pres">
      <dgm:prSet presAssocID="{27DAC2BB-58B0-4AB6-8FA2-8BBE2745E7F5}" presName="vertSpace2" presStyleLbl="node1" presStyleIdx="0" presStyleCnt="4"/>
      <dgm:spPr/>
    </dgm:pt>
    <dgm:pt modelId="{70E5A225-AA04-42ED-A592-115447616CBF}" type="pres">
      <dgm:prSet presAssocID="{27DAC2BB-58B0-4AB6-8FA2-8BBE2745E7F5}" presName="circle2" presStyleLbl="node1" presStyleIdx="1" presStyleCnt="4"/>
      <dgm:spPr/>
    </dgm:pt>
    <dgm:pt modelId="{27BC925D-1B15-4DDD-A220-27B46CBF96C4}" type="pres">
      <dgm:prSet presAssocID="{27DAC2BB-58B0-4AB6-8FA2-8BBE2745E7F5}" presName="rect2" presStyleLbl="alignAcc1" presStyleIdx="1" presStyleCnt="4"/>
      <dgm:spPr/>
      <dgm:t>
        <a:bodyPr/>
        <a:lstStyle/>
        <a:p>
          <a:endParaRPr lang="en-US"/>
        </a:p>
      </dgm:t>
    </dgm:pt>
    <dgm:pt modelId="{71EB08C0-D66B-43D9-A616-D6F18E23AED0}" type="pres">
      <dgm:prSet presAssocID="{02F719C5-8603-4497-B3A4-352628445D24}" presName="vertSpace3" presStyleLbl="node1" presStyleIdx="1" presStyleCnt="4"/>
      <dgm:spPr/>
    </dgm:pt>
    <dgm:pt modelId="{0E852E85-AFD5-415E-9B3D-2FB636F7D31B}" type="pres">
      <dgm:prSet presAssocID="{02F719C5-8603-4497-B3A4-352628445D24}" presName="circle3" presStyleLbl="node1" presStyleIdx="2" presStyleCnt="4"/>
      <dgm:spPr/>
    </dgm:pt>
    <dgm:pt modelId="{C0519FBB-52D6-4877-A848-178C9243CFAC}" type="pres">
      <dgm:prSet presAssocID="{02F719C5-8603-4497-B3A4-352628445D24}" presName="rect3" presStyleLbl="alignAcc1" presStyleIdx="2" presStyleCnt="4"/>
      <dgm:spPr/>
      <dgm:t>
        <a:bodyPr/>
        <a:lstStyle/>
        <a:p>
          <a:endParaRPr lang="en-US"/>
        </a:p>
      </dgm:t>
    </dgm:pt>
    <dgm:pt modelId="{8D3396E1-5F5F-44CB-B2D6-876780DFAB3F}" type="pres">
      <dgm:prSet presAssocID="{1EC8684D-5AB7-43C8-8A7F-472C0A0CF44E}" presName="vertSpace4" presStyleLbl="node1" presStyleIdx="2" presStyleCnt="4"/>
      <dgm:spPr/>
    </dgm:pt>
    <dgm:pt modelId="{51182EB0-C6D0-4B0A-B3A0-480C4C2507B8}" type="pres">
      <dgm:prSet presAssocID="{1EC8684D-5AB7-43C8-8A7F-472C0A0CF44E}" presName="circle4" presStyleLbl="node1" presStyleIdx="3" presStyleCnt="4"/>
      <dgm:spPr/>
    </dgm:pt>
    <dgm:pt modelId="{5714DD70-D954-4302-BB9D-3F85254334C5}" type="pres">
      <dgm:prSet presAssocID="{1EC8684D-5AB7-43C8-8A7F-472C0A0CF44E}" presName="rect4" presStyleLbl="alignAcc1" presStyleIdx="3" presStyleCnt="4"/>
      <dgm:spPr/>
      <dgm:t>
        <a:bodyPr/>
        <a:lstStyle/>
        <a:p>
          <a:endParaRPr lang="en-US"/>
        </a:p>
      </dgm:t>
    </dgm:pt>
    <dgm:pt modelId="{DDBB834B-2C50-4307-9D69-4A723E268C0A}" type="pres">
      <dgm:prSet presAssocID="{93A128F1-4938-4DD8-BB9F-3E18B73733E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4BF1A-8084-4EB8-B8ED-C9F7A0457982}" type="pres">
      <dgm:prSet presAssocID="{27DAC2BB-58B0-4AB6-8FA2-8BBE2745E7F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2D89D-AE1E-46B8-A3C2-344C5225DAE6}" type="pres">
      <dgm:prSet presAssocID="{02F719C5-8603-4497-B3A4-352628445D2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4E2EA-4B1B-4A0A-B87E-E4C2334BC85A}" type="pres">
      <dgm:prSet presAssocID="{1EC8684D-5AB7-43C8-8A7F-472C0A0CF44E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5950E5-17B3-4760-AF94-B7D75084765B}" type="presOf" srcId="{93A128F1-4938-4DD8-BB9F-3E18B73733EB}" destId="{DDBB834B-2C50-4307-9D69-4A723E268C0A}" srcOrd="1" destOrd="0" presId="urn:microsoft.com/office/officeart/2005/8/layout/target3"/>
    <dgm:cxn modelId="{14DCD57C-B240-4887-82B3-1E7EAD77A949}" srcId="{4A15DAAA-97F7-4DE3-B15F-2842E2A0E4FD}" destId="{27DAC2BB-58B0-4AB6-8FA2-8BBE2745E7F5}" srcOrd="1" destOrd="0" parTransId="{9A30AA8B-0C44-4D29-B507-7D4C926446F5}" sibTransId="{6774999C-7064-4E22-B47E-A2EA01FD20F3}"/>
    <dgm:cxn modelId="{B5058D0C-9A80-49F6-846A-E8471D7DBD77}" type="presOf" srcId="{27DAC2BB-58B0-4AB6-8FA2-8BBE2745E7F5}" destId="{27BC925D-1B15-4DDD-A220-27B46CBF96C4}" srcOrd="0" destOrd="0" presId="urn:microsoft.com/office/officeart/2005/8/layout/target3"/>
    <dgm:cxn modelId="{4696AEB9-2D24-4018-9F1C-A4818345DB64}" type="presOf" srcId="{93A128F1-4938-4DD8-BB9F-3E18B73733EB}" destId="{56554648-7437-4B90-B8A4-1C98C5959DFB}" srcOrd="0" destOrd="0" presId="urn:microsoft.com/office/officeart/2005/8/layout/target3"/>
    <dgm:cxn modelId="{C91545C6-94FF-4D25-964E-0C10A78E0950}" srcId="{4A15DAAA-97F7-4DE3-B15F-2842E2A0E4FD}" destId="{93A128F1-4938-4DD8-BB9F-3E18B73733EB}" srcOrd="0" destOrd="0" parTransId="{996F23A6-1E92-4308-B15B-8F46D45CF7DE}" sibTransId="{9E37CA2F-4B49-4925-9878-E2C10EE962C0}"/>
    <dgm:cxn modelId="{FD144A48-2B3C-4ABD-9773-B4C3FF5B8B8A}" type="presOf" srcId="{1EC8684D-5AB7-43C8-8A7F-472C0A0CF44E}" destId="{5714DD70-D954-4302-BB9D-3F85254334C5}" srcOrd="0" destOrd="0" presId="urn:microsoft.com/office/officeart/2005/8/layout/target3"/>
    <dgm:cxn modelId="{BCBFFEBC-1C1A-42D0-A33A-7E2C6619B81A}" type="presOf" srcId="{02F719C5-8603-4497-B3A4-352628445D24}" destId="{C0519FBB-52D6-4877-A848-178C9243CFAC}" srcOrd="0" destOrd="0" presId="urn:microsoft.com/office/officeart/2005/8/layout/target3"/>
    <dgm:cxn modelId="{8D384958-F5C8-41BC-A47B-BD141489918B}" srcId="{4A15DAAA-97F7-4DE3-B15F-2842E2A0E4FD}" destId="{02F719C5-8603-4497-B3A4-352628445D24}" srcOrd="2" destOrd="0" parTransId="{AD7B25EB-F570-4B67-B44D-845A7A0D592F}" sibTransId="{EF3FFFAB-19F8-403A-BE36-06F6990032C0}"/>
    <dgm:cxn modelId="{AA4C8CF3-D53F-45F5-8B2C-CA553C14B5EE}" type="presOf" srcId="{1EC8684D-5AB7-43C8-8A7F-472C0A0CF44E}" destId="{2F54E2EA-4B1B-4A0A-B87E-E4C2334BC85A}" srcOrd="1" destOrd="0" presId="urn:microsoft.com/office/officeart/2005/8/layout/target3"/>
    <dgm:cxn modelId="{09A2716D-5210-4345-95C7-514B30A57FBA}" type="presOf" srcId="{02F719C5-8603-4497-B3A4-352628445D24}" destId="{CD62D89D-AE1E-46B8-A3C2-344C5225DAE6}" srcOrd="1" destOrd="0" presId="urn:microsoft.com/office/officeart/2005/8/layout/target3"/>
    <dgm:cxn modelId="{005AADF3-2F6B-436F-B8A5-033473382E85}" type="presOf" srcId="{4A15DAAA-97F7-4DE3-B15F-2842E2A0E4FD}" destId="{BFD7B317-B40D-46D9-82CE-70E25957B798}" srcOrd="0" destOrd="0" presId="urn:microsoft.com/office/officeart/2005/8/layout/target3"/>
    <dgm:cxn modelId="{AC24C77F-57F2-49DF-BFED-B03225D9BA36}" srcId="{4A15DAAA-97F7-4DE3-B15F-2842E2A0E4FD}" destId="{1EC8684D-5AB7-43C8-8A7F-472C0A0CF44E}" srcOrd="3" destOrd="0" parTransId="{AF1FD2BB-C08C-4C4F-A44E-72E91E3509FD}" sibTransId="{F1667D03-807A-4B96-B651-48891B46E83C}"/>
    <dgm:cxn modelId="{EE79CB04-B647-4B9C-B62B-1D564EBBECA0}" type="presOf" srcId="{27DAC2BB-58B0-4AB6-8FA2-8BBE2745E7F5}" destId="{65E4BF1A-8084-4EB8-B8ED-C9F7A0457982}" srcOrd="1" destOrd="0" presId="urn:microsoft.com/office/officeart/2005/8/layout/target3"/>
    <dgm:cxn modelId="{6DE1A72D-477E-4987-BF25-90DFE03851F7}" type="presParOf" srcId="{BFD7B317-B40D-46D9-82CE-70E25957B798}" destId="{A52FA97E-006D-45FD-88FD-BE1B9AACE5A2}" srcOrd="0" destOrd="0" presId="urn:microsoft.com/office/officeart/2005/8/layout/target3"/>
    <dgm:cxn modelId="{7D95F5E2-E445-49F4-A266-FA0BE1F9F5DF}" type="presParOf" srcId="{BFD7B317-B40D-46D9-82CE-70E25957B798}" destId="{34E0C246-67D5-475E-9564-D8FC67E2C045}" srcOrd="1" destOrd="0" presId="urn:microsoft.com/office/officeart/2005/8/layout/target3"/>
    <dgm:cxn modelId="{4372C45A-9C19-4F01-BF39-1AD70B6CD60E}" type="presParOf" srcId="{BFD7B317-B40D-46D9-82CE-70E25957B798}" destId="{56554648-7437-4B90-B8A4-1C98C5959DFB}" srcOrd="2" destOrd="0" presId="urn:microsoft.com/office/officeart/2005/8/layout/target3"/>
    <dgm:cxn modelId="{C6B57311-148C-4CAA-9B8E-0A1381A65230}" type="presParOf" srcId="{BFD7B317-B40D-46D9-82CE-70E25957B798}" destId="{1E103206-9DAD-4905-954F-3FAEA0EAF89F}" srcOrd="3" destOrd="0" presId="urn:microsoft.com/office/officeart/2005/8/layout/target3"/>
    <dgm:cxn modelId="{7C8AC3D7-07BB-491F-BED8-726A4FE27ECE}" type="presParOf" srcId="{BFD7B317-B40D-46D9-82CE-70E25957B798}" destId="{70E5A225-AA04-42ED-A592-115447616CBF}" srcOrd="4" destOrd="0" presId="urn:microsoft.com/office/officeart/2005/8/layout/target3"/>
    <dgm:cxn modelId="{5E874AA6-A109-411B-BD28-02583B97CC90}" type="presParOf" srcId="{BFD7B317-B40D-46D9-82CE-70E25957B798}" destId="{27BC925D-1B15-4DDD-A220-27B46CBF96C4}" srcOrd="5" destOrd="0" presId="urn:microsoft.com/office/officeart/2005/8/layout/target3"/>
    <dgm:cxn modelId="{C0BC707C-E351-4D42-8D18-B80D0703DF99}" type="presParOf" srcId="{BFD7B317-B40D-46D9-82CE-70E25957B798}" destId="{71EB08C0-D66B-43D9-A616-D6F18E23AED0}" srcOrd="6" destOrd="0" presId="urn:microsoft.com/office/officeart/2005/8/layout/target3"/>
    <dgm:cxn modelId="{03738412-0710-49CD-BEB7-8F5875903F0B}" type="presParOf" srcId="{BFD7B317-B40D-46D9-82CE-70E25957B798}" destId="{0E852E85-AFD5-415E-9B3D-2FB636F7D31B}" srcOrd="7" destOrd="0" presId="urn:microsoft.com/office/officeart/2005/8/layout/target3"/>
    <dgm:cxn modelId="{5C5507FB-2B9F-418E-AAE3-B2131A06466F}" type="presParOf" srcId="{BFD7B317-B40D-46D9-82CE-70E25957B798}" destId="{C0519FBB-52D6-4877-A848-178C9243CFAC}" srcOrd="8" destOrd="0" presId="urn:microsoft.com/office/officeart/2005/8/layout/target3"/>
    <dgm:cxn modelId="{F4D075D3-5888-48E3-A108-C72C69F5B7E1}" type="presParOf" srcId="{BFD7B317-B40D-46D9-82CE-70E25957B798}" destId="{8D3396E1-5F5F-44CB-B2D6-876780DFAB3F}" srcOrd="9" destOrd="0" presId="urn:microsoft.com/office/officeart/2005/8/layout/target3"/>
    <dgm:cxn modelId="{22FEAFF2-E33F-471A-BF13-35E5BC3621A4}" type="presParOf" srcId="{BFD7B317-B40D-46D9-82CE-70E25957B798}" destId="{51182EB0-C6D0-4B0A-B3A0-480C4C2507B8}" srcOrd="10" destOrd="0" presId="urn:microsoft.com/office/officeart/2005/8/layout/target3"/>
    <dgm:cxn modelId="{2D3B5267-7B01-410D-974F-3090332C98A1}" type="presParOf" srcId="{BFD7B317-B40D-46D9-82CE-70E25957B798}" destId="{5714DD70-D954-4302-BB9D-3F85254334C5}" srcOrd="11" destOrd="0" presId="urn:microsoft.com/office/officeart/2005/8/layout/target3"/>
    <dgm:cxn modelId="{092DCDDB-8D96-4D98-B7D5-2BF880163149}" type="presParOf" srcId="{BFD7B317-B40D-46D9-82CE-70E25957B798}" destId="{DDBB834B-2C50-4307-9D69-4A723E268C0A}" srcOrd="12" destOrd="0" presId="urn:microsoft.com/office/officeart/2005/8/layout/target3"/>
    <dgm:cxn modelId="{2360D11E-0E76-4C49-A6BD-2CEF6F4EE72B}" type="presParOf" srcId="{BFD7B317-B40D-46D9-82CE-70E25957B798}" destId="{65E4BF1A-8084-4EB8-B8ED-C9F7A0457982}" srcOrd="13" destOrd="0" presId="urn:microsoft.com/office/officeart/2005/8/layout/target3"/>
    <dgm:cxn modelId="{3A54B4D5-0666-431C-81BA-B27DD37752F0}" type="presParOf" srcId="{BFD7B317-B40D-46D9-82CE-70E25957B798}" destId="{CD62D89D-AE1E-46B8-A3C2-344C5225DAE6}" srcOrd="14" destOrd="0" presId="urn:microsoft.com/office/officeart/2005/8/layout/target3"/>
    <dgm:cxn modelId="{6D1C9A56-4ADD-4499-B15B-5EB48FE035C2}" type="presParOf" srcId="{BFD7B317-B40D-46D9-82CE-70E25957B798}" destId="{2F54E2EA-4B1B-4A0A-B87E-E4C2334BC85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15DAAA-97F7-4DE3-B15F-2842E2A0E4F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128F1-4938-4DD8-BB9F-3E18B73733E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96F23A6-1E92-4308-B15B-8F46D45CF7DE}" type="parTrans" cxnId="{C91545C6-94FF-4D25-964E-0C10A78E0950}">
      <dgm:prSet/>
      <dgm:spPr/>
      <dgm:t>
        <a:bodyPr/>
        <a:lstStyle/>
        <a:p>
          <a:endParaRPr lang="en-US"/>
        </a:p>
      </dgm:t>
    </dgm:pt>
    <dgm:pt modelId="{9E37CA2F-4B49-4925-9878-E2C10EE962C0}" type="sibTrans" cxnId="{C91545C6-94FF-4D25-964E-0C10A78E0950}">
      <dgm:prSet/>
      <dgm:spPr/>
      <dgm:t>
        <a:bodyPr/>
        <a:lstStyle/>
        <a:p>
          <a:endParaRPr lang="en-US"/>
        </a:p>
      </dgm:t>
    </dgm:pt>
    <dgm:pt modelId="{27DAC2BB-58B0-4AB6-8FA2-8BBE2745E7F5}">
      <dgm:prSet/>
      <dgm:spPr/>
      <dgm:t>
        <a:bodyPr/>
        <a:lstStyle/>
        <a:p>
          <a:pPr rtl="0"/>
          <a:r>
            <a:rPr lang="en-US" dirty="0" smtClean="0"/>
            <a:t>1- </a:t>
          </a:r>
          <a:r>
            <a:rPr lang="en-US" dirty="0" smtClean="0"/>
            <a:t>Mass &amp; size </a:t>
          </a:r>
          <a:r>
            <a:rPr lang="en-US" dirty="0" smtClean="0"/>
            <a:t>of material </a:t>
          </a:r>
          <a:r>
            <a:rPr lang="en-US" dirty="0" smtClean="0"/>
            <a:t>(particle) introduced </a:t>
          </a:r>
          <a:r>
            <a:rPr lang="en-US" dirty="0" smtClean="0"/>
            <a:t>into the mill.</a:t>
          </a:r>
          <a:endParaRPr lang="en-US" dirty="0"/>
        </a:p>
      </dgm:t>
    </dgm:pt>
    <dgm:pt modelId="{9A30AA8B-0C44-4D29-B507-7D4C926446F5}" type="parTrans" cxnId="{14DCD57C-B240-4887-82B3-1E7EAD77A949}">
      <dgm:prSet/>
      <dgm:spPr/>
      <dgm:t>
        <a:bodyPr/>
        <a:lstStyle/>
        <a:p>
          <a:endParaRPr lang="en-US"/>
        </a:p>
      </dgm:t>
    </dgm:pt>
    <dgm:pt modelId="{6774999C-7064-4E22-B47E-A2EA01FD20F3}" type="sibTrans" cxnId="{14DCD57C-B240-4887-82B3-1E7EAD77A949}">
      <dgm:prSet/>
      <dgm:spPr/>
      <dgm:t>
        <a:bodyPr/>
        <a:lstStyle/>
        <a:p>
          <a:endParaRPr lang="en-US"/>
        </a:p>
      </dgm:t>
    </dgm:pt>
    <dgm:pt modelId="{02F719C5-8603-4497-B3A4-352628445D24}">
      <dgm:prSet/>
      <dgm:spPr/>
      <dgm:t>
        <a:bodyPr/>
        <a:lstStyle/>
        <a:p>
          <a:pPr rtl="0"/>
          <a:r>
            <a:rPr lang="en-US" dirty="0" smtClean="0"/>
            <a:t>2- Size of grinding medium in a mill</a:t>
          </a:r>
          <a:endParaRPr lang="en-US" dirty="0"/>
        </a:p>
      </dgm:t>
    </dgm:pt>
    <dgm:pt modelId="{AD7B25EB-F570-4B67-B44D-845A7A0D592F}" type="parTrans" cxnId="{8D384958-F5C8-41BC-A47B-BD141489918B}">
      <dgm:prSet/>
      <dgm:spPr/>
      <dgm:t>
        <a:bodyPr/>
        <a:lstStyle/>
        <a:p>
          <a:endParaRPr lang="en-US"/>
        </a:p>
      </dgm:t>
    </dgm:pt>
    <dgm:pt modelId="{EF3FFFAB-19F8-403A-BE36-06F6990032C0}" type="sibTrans" cxnId="{8D384958-F5C8-41BC-A47B-BD141489918B}">
      <dgm:prSet/>
      <dgm:spPr/>
      <dgm:t>
        <a:bodyPr/>
        <a:lstStyle/>
        <a:p>
          <a:endParaRPr lang="en-US"/>
        </a:p>
      </dgm:t>
    </dgm:pt>
    <dgm:pt modelId="{1EC8684D-5AB7-43C8-8A7F-472C0A0CF44E}">
      <dgm:prSet/>
      <dgm:spPr/>
      <dgm:t>
        <a:bodyPr/>
        <a:lstStyle/>
        <a:p>
          <a:pPr rtl="0"/>
          <a:r>
            <a:rPr lang="en-US" dirty="0" smtClean="0"/>
            <a:t>3- Time of milling</a:t>
          </a:r>
          <a:endParaRPr lang="en-US" dirty="0"/>
        </a:p>
      </dgm:t>
    </dgm:pt>
    <dgm:pt modelId="{AF1FD2BB-C08C-4C4F-A44E-72E91E3509FD}" type="parTrans" cxnId="{AC24C77F-57F2-49DF-BFED-B03225D9BA36}">
      <dgm:prSet/>
      <dgm:spPr/>
      <dgm:t>
        <a:bodyPr/>
        <a:lstStyle/>
        <a:p>
          <a:endParaRPr lang="en-US"/>
        </a:p>
      </dgm:t>
    </dgm:pt>
    <dgm:pt modelId="{F1667D03-807A-4B96-B651-48891B46E83C}" type="sibTrans" cxnId="{AC24C77F-57F2-49DF-BFED-B03225D9BA36}">
      <dgm:prSet/>
      <dgm:spPr/>
      <dgm:t>
        <a:bodyPr/>
        <a:lstStyle/>
        <a:p>
          <a:endParaRPr lang="en-US"/>
        </a:p>
      </dgm:t>
    </dgm:pt>
    <dgm:pt modelId="{BFD7B317-B40D-46D9-82CE-70E25957B798}" type="pres">
      <dgm:prSet presAssocID="{4A15DAAA-97F7-4DE3-B15F-2842E2A0E4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2FA97E-006D-45FD-88FD-BE1B9AACE5A2}" type="pres">
      <dgm:prSet presAssocID="{93A128F1-4938-4DD8-BB9F-3E18B73733EB}" presName="circle1" presStyleLbl="node1" presStyleIdx="0" presStyleCnt="4"/>
      <dgm:spPr/>
    </dgm:pt>
    <dgm:pt modelId="{34E0C246-67D5-475E-9564-D8FC67E2C045}" type="pres">
      <dgm:prSet presAssocID="{93A128F1-4938-4DD8-BB9F-3E18B73733EB}" presName="space" presStyleCnt="0"/>
      <dgm:spPr/>
    </dgm:pt>
    <dgm:pt modelId="{56554648-7437-4B90-B8A4-1C98C5959DFB}" type="pres">
      <dgm:prSet presAssocID="{93A128F1-4938-4DD8-BB9F-3E18B73733EB}" presName="rect1" presStyleLbl="alignAcc1" presStyleIdx="0" presStyleCnt="4" custLinFactNeighborY="-3333"/>
      <dgm:spPr/>
      <dgm:t>
        <a:bodyPr/>
        <a:lstStyle/>
        <a:p>
          <a:endParaRPr lang="en-US"/>
        </a:p>
      </dgm:t>
    </dgm:pt>
    <dgm:pt modelId="{1E103206-9DAD-4905-954F-3FAEA0EAF89F}" type="pres">
      <dgm:prSet presAssocID="{27DAC2BB-58B0-4AB6-8FA2-8BBE2745E7F5}" presName="vertSpace2" presStyleLbl="node1" presStyleIdx="0" presStyleCnt="4"/>
      <dgm:spPr/>
    </dgm:pt>
    <dgm:pt modelId="{70E5A225-AA04-42ED-A592-115447616CBF}" type="pres">
      <dgm:prSet presAssocID="{27DAC2BB-58B0-4AB6-8FA2-8BBE2745E7F5}" presName="circle2" presStyleLbl="node1" presStyleIdx="1" presStyleCnt="4"/>
      <dgm:spPr/>
    </dgm:pt>
    <dgm:pt modelId="{27BC925D-1B15-4DDD-A220-27B46CBF96C4}" type="pres">
      <dgm:prSet presAssocID="{27DAC2BB-58B0-4AB6-8FA2-8BBE2745E7F5}" presName="rect2" presStyleLbl="alignAcc1" presStyleIdx="1" presStyleCnt="4"/>
      <dgm:spPr/>
      <dgm:t>
        <a:bodyPr/>
        <a:lstStyle/>
        <a:p>
          <a:endParaRPr lang="en-US"/>
        </a:p>
      </dgm:t>
    </dgm:pt>
    <dgm:pt modelId="{71EB08C0-D66B-43D9-A616-D6F18E23AED0}" type="pres">
      <dgm:prSet presAssocID="{02F719C5-8603-4497-B3A4-352628445D24}" presName="vertSpace3" presStyleLbl="node1" presStyleIdx="1" presStyleCnt="4"/>
      <dgm:spPr/>
    </dgm:pt>
    <dgm:pt modelId="{0E852E85-AFD5-415E-9B3D-2FB636F7D31B}" type="pres">
      <dgm:prSet presAssocID="{02F719C5-8603-4497-B3A4-352628445D24}" presName="circle3" presStyleLbl="node1" presStyleIdx="2" presStyleCnt="4"/>
      <dgm:spPr/>
    </dgm:pt>
    <dgm:pt modelId="{C0519FBB-52D6-4877-A848-178C9243CFAC}" type="pres">
      <dgm:prSet presAssocID="{02F719C5-8603-4497-B3A4-352628445D24}" presName="rect3" presStyleLbl="alignAcc1" presStyleIdx="2" presStyleCnt="4"/>
      <dgm:spPr/>
      <dgm:t>
        <a:bodyPr/>
        <a:lstStyle/>
        <a:p>
          <a:endParaRPr lang="en-US"/>
        </a:p>
      </dgm:t>
    </dgm:pt>
    <dgm:pt modelId="{8D3396E1-5F5F-44CB-B2D6-876780DFAB3F}" type="pres">
      <dgm:prSet presAssocID="{1EC8684D-5AB7-43C8-8A7F-472C0A0CF44E}" presName="vertSpace4" presStyleLbl="node1" presStyleIdx="2" presStyleCnt="4"/>
      <dgm:spPr/>
    </dgm:pt>
    <dgm:pt modelId="{51182EB0-C6D0-4B0A-B3A0-480C4C2507B8}" type="pres">
      <dgm:prSet presAssocID="{1EC8684D-5AB7-43C8-8A7F-472C0A0CF44E}" presName="circle4" presStyleLbl="node1" presStyleIdx="3" presStyleCnt="4"/>
      <dgm:spPr/>
    </dgm:pt>
    <dgm:pt modelId="{5714DD70-D954-4302-BB9D-3F85254334C5}" type="pres">
      <dgm:prSet presAssocID="{1EC8684D-5AB7-43C8-8A7F-472C0A0CF44E}" presName="rect4" presStyleLbl="alignAcc1" presStyleIdx="3" presStyleCnt="4"/>
      <dgm:spPr/>
      <dgm:t>
        <a:bodyPr/>
        <a:lstStyle/>
        <a:p>
          <a:endParaRPr lang="en-US"/>
        </a:p>
      </dgm:t>
    </dgm:pt>
    <dgm:pt modelId="{DDBB834B-2C50-4307-9D69-4A723E268C0A}" type="pres">
      <dgm:prSet presAssocID="{93A128F1-4938-4DD8-BB9F-3E18B73733E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4BF1A-8084-4EB8-B8ED-C9F7A0457982}" type="pres">
      <dgm:prSet presAssocID="{27DAC2BB-58B0-4AB6-8FA2-8BBE2745E7F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2D89D-AE1E-46B8-A3C2-344C5225DAE6}" type="pres">
      <dgm:prSet presAssocID="{02F719C5-8603-4497-B3A4-352628445D2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4E2EA-4B1B-4A0A-B87E-E4C2334BC85A}" type="pres">
      <dgm:prSet presAssocID="{1EC8684D-5AB7-43C8-8A7F-472C0A0CF44E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5950E5-17B3-4760-AF94-B7D75084765B}" type="presOf" srcId="{93A128F1-4938-4DD8-BB9F-3E18B73733EB}" destId="{DDBB834B-2C50-4307-9D69-4A723E268C0A}" srcOrd="1" destOrd="0" presId="urn:microsoft.com/office/officeart/2005/8/layout/target3"/>
    <dgm:cxn modelId="{14DCD57C-B240-4887-82B3-1E7EAD77A949}" srcId="{4A15DAAA-97F7-4DE3-B15F-2842E2A0E4FD}" destId="{27DAC2BB-58B0-4AB6-8FA2-8BBE2745E7F5}" srcOrd="1" destOrd="0" parTransId="{9A30AA8B-0C44-4D29-B507-7D4C926446F5}" sibTransId="{6774999C-7064-4E22-B47E-A2EA01FD20F3}"/>
    <dgm:cxn modelId="{B5058D0C-9A80-49F6-846A-E8471D7DBD77}" type="presOf" srcId="{27DAC2BB-58B0-4AB6-8FA2-8BBE2745E7F5}" destId="{27BC925D-1B15-4DDD-A220-27B46CBF96C4}" srcOrd="0" destOrd="0" presId="urn:microsoft.com/office/officeart/2005/8/layout/target3"/>
    <dgm:cxn modelId="{4696AEB9-2D24-4018-9F1C-A4818345DB64}" type="presOf" srcId="{93A128F1-4938-4DD8-BB9F-3E18B73733EB}" destId="{56554648-7437-4B90-B8A4-1C98C5959DFB}" srcOrd="0" destOrd="0" presId="urn:microsoft.com/office/officeart/2005/8/layout/target3"/>
    <dgm:cxn modelId="{FD144A48-2B3C-4ABD-9773-B4C3FF5B8B8A}" type="presOf" srcId="{1EC8684D-5AB7-43C8-8A7F-472C0A0CF44E}" destId="{5714DD70-D954-4302-BB9D-3F85254334C5}" srcOrd="0" destOrd="0" presId="urn:microsoft.com/office/officeart/2005/8/layout/target3"/>
    <dgm:cxn modelId="{C91545C6-94FF-4D25-964E-0C10A78E0950}" srcId="{4A15DAAA-97F7-4DE3-B15F-2842E2A0E4FD}" destId="{93A128F1-4938-4DD8-BB9F-3E18B73733EB}" srcOrd="0" destOrd="0" parTransId="{996F23A6-1E92-4308-B15B-8F46D45CF7DE}" sibTransId="{9E37CA2F-4B49-4925-9878-E2C10EE962C0}"/>
    <dgm:cxn modelId="{BCBFFEBC-1C1A-42D0-A33A-7E2C6619B81A}" type="presOf" srcId="{02F719C5-8603-4497-B3A4-352628445D24}" destId="{C0519FBB-52D6-4877-A848-178C9243CFAC}" srcOrd="0" destOrd="0" presId="urn:microsoft.com/office/officeart/2005/8/layout/target3"/>
    <dgm:cxn modelId="{8D384958-F5C8-41BC-A47B-BD141489918B}" srcId="{4A15DAAA-97F7-4DE3-B15F-2842E2A0E4FD}" destId="{02F719C5-8603-4497-B3A4-352628445D24}" srcOrd="2" destOrd="0" parTransId="{AD7B25EB-F570-4B67-B44D-845A7A0D592F}" sibTransId="{EF3FFFAB-19F8-403A-BE36-06F6990032C0}"/>
    <dgm:cxn modelId="{09A2716D-5210-4345-95C7-514B30A57FBA}" type="presOf" srcId="{02F719C5-8603-4497-B3A4-352628445D24}" destId="{CD62D89D-AE1E-46B8-A3C2-344C5225DAE6}" srcOrd="1" destOrd="0" presId="urn:microsoft.com/office/officeart/2005/8/layout/target3"/>
    <dgm:cxn modelId="{AA4C8CF3-D53F-45F5-8B2C-CA553C14B5EE}" type="presOf" srcId="{1EC8684D-5AB7-43C8-8A7F-472C0A0CF44E}" destId="{2F54E2EA-4B1B-4A0A-B87E-E4C2334BC85A}" srcOrd="1" destOrd="0" presId="urn:microsoft.com/office/officeart/2005/8/layout/target3"/>
    <dgm:cxn modelId="{005AADF3-2F6B-436F-B8A5-033473382E85}" type="presOf" srcId="{4A15DAAA-97F7-4DE3-B15F-2842E2A0E4FD}" destId="{BFD7B317-B40D-46D9-82CE-70E25957B798}" srcOrd="0" destOrd="0" presId="urn:microsoft.com/office/officeart/2005/8/layout/target3"/>
    <dgm:cxn modelId="{AC24C77F-57F2-49DF-BFED-B03225D9BA36}" srcId="{4A15DAAA-97F7-4DE3-B15F-2842E2A0E4FD}" destId="{1EC8684D-5AB7-43C8-8A7F-472C0A0CF44E}" srcOrd="3" destOrd="0" parTransId="{AF1FD2BB-C08C-4C4F-A44E-72E91E3509FD}" sibTransId="{F1667D03-807A-4B96-B651-48891B46E83C}"/>
    <dgm:cxn modelId="{EE79CB04-B647-4B9C-B62B-1D564EBBECA0}" type="presOf" srcId="{27DAC2BB-58B0-4AB6-8FA2-8BBE2745E7F5}" destId="{65E4BF1A-8084-4EB8-B8ED-C9F7A0457982}" srcOrd="1" destOrd="0" presId="urn:microsoft.com/office/officeart/2005/8/layout/target3"/>
    <dgm:cxn modelId="{6DE1A72D-477E-4987-BF25-90DFE03851F7}" type="presParOf" srcId="{BFD7B317-B40D-46D9-82CE-70E25957B798}" destId="{A52FA97E-006D-45FD-88FD-BE1B9AACE5A2}" srcOrd="0" destOrd="0" presId="urn:microsoft.com/office/officeart/2005/8/layout/target3"/>
    <dgm:cxn modelId="{7D95F5E2-E445-49F4-A266-FA0BE1F9F5DF}" type="presParOf" srcId="{BFD7B317-B40D-46D9-82CE-70E25957B798}" destId="{34E0C246-67D5-475E-9564-D8FC67E2C045}" srcOrd="1" destOrd="0" presId="urn:microsoft.com/office/officeart/2005/8/layout/target3"/>
    <dgm:cxn modelId="{4372C45A-9C19-4F01-BF39-1AD70B6CD60E}" type="presParOf" srcId="{BFD7B317-B40D-46D9-82CE-70E25957B798}" destId="{56554648-7437-4B90-B8A4-1C98C5959DFB}" srcOrd="2" destOrd="0" presId="urn:microsoft.com/office/officeart/2005/8/layout/target3"/>
    <dgm:cxn modelId="{C6B57311-148C-4CAA-9B8E-0A1381A65230}" type="presParOf" srcId="{BFD7B317-B40D-46D9-82CE-70E25957B798}" destId="{1E103206-9DAD-4905-954F-3FAEA0EAF89F}" srcOrd="3" destOrd="0" presId="urn:microsoft.com/office/officeart/2005/8/layout/target3"/>
    <dgm:cxn modelId="{7C8AC3D7-07BB-491F-BED8-726A4FE27ECE}" type="presParOf" srcId="{BFD7B317-B40D-46D9-82CE-70E25957B798}" destId="{70E5A225-AA04-42ED-A592-115447616CBF}" srcOrd="4" destOrd="0" presId="urn:microsoft.com/office/officeart/2005/8/layout/target3"/>
    <dgm:cxn modelId="{5E874AA6-A109-411B-BD28-02583B97CC90}" type="presParOf" srcId="{BFD7B317-B40D-46D9-82CE-70E25957B798}" destId="{27BC925D-1B15-4DDD-A220-27B46CBF96C4}" srcOrd="5" destOrd="0" presId="urn:microsoft.com/office/officeart/2005/8/layout/target3"/>
    <dgm:cxn modelId="{C0BC707C-E351-4D42-8D18-B80D0703DF99}" type="presParOf" srcId="{BFD7B317-B40D-46D9-82CE-70E25957B798}" destId="{71EB08C0-D66B-43D9-A616-D6F18E23AED0}" srcOrd="6" destOrd="0" presId="urn:microsoft.com/office/officeart/2005/8/layout/target3"/>
    <dgm:cxn modelId="{03738412-0710-49CD-BEB7-8F5875903F0B}" type="presParOf" srcId="{BFD7B317-B40D-46D9-82CE-70E25957B798}" destId="{0E852E85-AFD5-415E-9B3D-2FB636F7D31B}" srcOrd="7" destOrd="0" presId="urn:microsoft.com/office/officeart/2005/8/layout/target3"/>
    <dgm:cxn modelId="{5C5507FB-2B9F-418E-AAE3-B2131A06466F}" type="presParOf" srcId="{BFD7B317-B40D-46D9-82CE-70E25957B798}" destId="{C0519FBB-52D6-4877-A848-178C9243CFAC}" srcOrd="8" destOrd="0" presId="urn:microsoft.com/office/officeart/2005/8/layout/target3"/>
    <dgm:cxn modelId="{F4D075D3-5888-48E3-A108-C72C69F5B7E1}" type="presParOf" srcId="{BFD7B317-B40D-46D9-82CE-70E25957B798}" destId="{8D3396E1-5F5F-44CB-B2D6-876780DFAB3F}" srcOrd="9" destOrd="0" presId="urn:microsoft.com/office/officeart/2005/8/layout/target3"/>
    <dgm:cxn modelId="{22FEAFF2-E33F-471A-BF13-35E5BC3621A4}" type="presParOf" srcId="{BFD7B317-B40D-46D9-82CE-70E25957B798}" destId="{51182EB0-C6D0-4B0A-B3A0-480C4C2507B8}" srcOrd="10" destOrd="0" presId="urn:microsoft.com/office/officeart/2005/8/layout/target3"/>
    <dgm:cxn modelId="{2D3B5267-7B01-410D-974F-3090332C98A1}" type="presParOf" srcId="{BFD7B317-B40D-46D9-82CE-70E25957B798}" destId="{5714DD70-D954-4302-BB9D-3F85254334C5}" srcOrd="11" destOrd="0" presId="urn:microsoft.com/office/officeart/2005/8/layout/target3"/>
    <dgm:cxn modelId="{092DCDDB-8D96-4D98-B7D5-2BF880163149}" type="presParOf" srcId="{BFD7B317-B40D-46D9-82CE-70E25957B798}" destId="{DDBB834B-2C50-4307-9D69-4A723E268C0A}" srcOrd="12" destOrd="0" presId="urn:microsoft.com/office/officeart/2005/8/layout/target3"/>
    <dgm:cxn modelId="{2360D11E-0E76-4C49-A6BD-2CEF6F4EE72B}" type="presParOf" srcId="{BFD7B317-B40D-46D9-82CE-70E25957B798}" destId="{65E4BF1A-8084-4EB8-B8ED-C9F7A0457982}" srcOrd="13" destOrd="0" presId="urn:microsoft.com/office/officeart/2005/8/layout/target3"/>
    <dgm:cxn modelId="{3A54B4D5-0666-431C-81BA-B27DD37752F0}" type="presParOf" srcId="{BFD7B317-B40D-46D9-82CE-70E25957B798}" destId="{CD62D89D-AE1E-46B8-A3C2-344C5225DAE6}" srcOrd="14" destOrd="0" presId="urn:microsoft.com/office/officeart/2005/8/layout/target3"/>
    <dgm:cxn modelId="{6D1C9A56-4ADD-4499-B15B-5EB48FE035C2}" type="presParOf" srcId="{BFD7B317-B40D-46D9-82CE-70E25957B798}" destId="{2F54E2EA-4B1B-4A0A-B87E-E4C2334BC85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970407-D49B-43CB-9E48-1502ED6B393E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en-US"/>
        </a:p>
      </dgm:t>
    </dgm:pt>
    <dgm:pt modelId="{A002F2F2-0675-44DE-8F89-C936E302AB9D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Mill consist of:</a:t>
          </a:r>
          <a:endParaRPr lang="en-US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E54CCF16-3061-4FEA-9714-A3734C0D7898}" type="parTrans" cxnId="{1E9925B0-316C-4108-B37E-0F8427D72BAA}">
      <dgm:prSet/>
      <dgm:spPr/>
      <dgm:t>
        <a:bodyPr/>
        <a:lstStyle/>
        <a:p>
          <a:endParaRPr lang="en-US"/>
        </a:p>
      </dgm:t>
    </dgm:pt>
    <dgm:pt modelId="{A020DEBB-6555-4100-B5D8-2DE961DE4241}" type="sibTrans" cxnId="{1E9925B0-316C-4108-B37E-0F8427D72BAA}">
      <dgm:prSet/>
      <dgm:spPr/>
      <dgm:t>
        <a:bodyPr/>
        <a:lstStyle/>
        <a:p>
          <a:endParaRPr lang="en-US"/>
        </a:p>
      </dgm:t>
    </dgm:pt>
    <dgm:pt modelId="{775A5676-5734-4328-A2B5-1A7C181E2698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1- Feed part</a:t>
          </a:r>
          <a:endParaRPr lang="en-US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8898169F-87B1-45FA-A368-85DF6C7C7B8F}" type="parTrans" cxnId="{364CFA3D-F25D-4FA1-9C17-FB5D4CB28A9D}">
      <dgm:prSet/>
      <dgm:spPr/>
      <dgm:t>
        <a:bodyPr/>
        <a:lstStyle/>
        <a:p>
          <a:endParaRPr lang="en-US"/>
        </a:p>
      </dgm:t>
    </dgm:pt>
    <dgm:pt modelId="{2E903798-B43B-44D6-A73F-B2D81B4DDD92}" type="sibTrans" cxnId="{364CFA3D-F25D-4FA1-9C17-FB5D4CB28A9D}">
      <dgm:prSet/>
      <dgm:spPr/>
      <dgm:t>
        <a:bodyPr/>
        <a:lstStyle/>
        <a:p>
          <a:endParaRPr lang="en-US"/>
        </a:p>
      </dgm:t>
    </dgm:pt>
    <dgm:pt modelId="{D23FF57A-20D5-44EF-BB49-414784870475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Grinding part (milling chamber)</a:t>
          </a:r>
          <a:endParaRPr lang="en-US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47B8F13A-9787-4E51-A44C-BD093FB0E324}" type="parTrans" cxnId="{2CD3BCBA-8DFF-4353-8E0C-2CB0091A04D4}">
      <dgm:prSet/>
      <dgm:spPr/>
      <dgm:t>
        <a:bodyPr/>
        <a:lstStyle/>
        <a:p>
          <a:endParaRPr lang="en-US"/>
        </a:p>
      </dgm:t>
    </dgm:pt>
    <dgm:pt modelId="{9619A74B-A0AD-41BD-9B4F-B47EBFC01209}" type="sibTrans" cxnId="{2CD3BCBA-8DFF-4353-8E0C-2CB0091A04D4}">
      <dgm:prSet/>
      <dgm:spPr/>
      <dgm:t>
        <a:bodyPr/>
        <a:lstStyle/>
        <a:p>
          <a:endParaRPr lang="en-US"/>
        </a:p>
      </dgm:t>
    </dgm:pt>
    <dgm:pt modelId="{23914C00-ADF3-4B43-AA5B-4BF42498B0E6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Discharge part (Receiver)</a:t>
          </a:r>
          <a:endParaRPr lang="en-US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1B6ECE67-366B-4277-BBFA-880A25162019}" type="parTrans" cxnId="{5430569B-664C-49B4-9A29-984E551C3EA8}">
      <dgm:prSet/>
      <dgm:spPr/>
      <dgm:t>
        <a:bodyPr/>
        <a:lstStyle/>
        <a:p>
          <a:endParaRPr lang="en-US"/>
        </a:p>
      </dgm:t>
    </dgm:pt>
    <dgm:pt modelId="{51266E22-F278-494A-A656-367C28AC49F2}" type="sibTrans" cxnId="{5430569B-664C-49B4-9A29-984E551C3EA8}">
      <dgm:prSet/>
      <dgm:spPr/>
      <dgm:t>
        <a:bodyPr/>
        <a:lstStyle/>
        <a:p>
          <a:endParaRPr lang="en-US"/>
        </a:p>
      </dgm:t>
    </dgm:pt>
    <dgm:pt modelId="{9A1455D2-09A5-4B9D-880E-EDCAC0295FAB}" type="pres">
      <dgm:prSet presAssocID="{8B970407-D49B-43CB-9E48-1502ED6B393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98923B-4533-494B-8F69-7A64797B23D4}" type="pres">
      <dgm:prSet presAssocID="{A002F2F2-0675-44DE-8F89-C936E302AB9D}" presName="composite" presStyleCnt="0"/>
      <dgm:spPr/>
    </dgm:pt>
    <dgm:pt modelId="{0E39AB81-2CEF-4178-9016-54FBB510E55B}" type="pres">
      <dgm:prSet presAssocID="{A002F2F2-0675-44DE-8F89-C936E302AB9D}" presName="imgShp" presStyleLbl="fgImgPlace1" presStyleIdx="0" presStyleCnt="4"/>
      <dgm:spPr/>
    </dgm:pt>
    <dgm:pt modelId="{B351C34D-2552-4DD0-8EB1-986A7F34FCD4}" type="pres">
      <dgm:prSet presAssocID="{A002F2F2-0675-44DE-8F89-C936E302AB9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19A57-328A-4812-9A83-5DC972A9BD78}" type="pres">
      <dgm:prSet presAssocID="{A020DEBB-6555-4100-B5D8-2DE961DE4241}" presName="spacing" presStyleCnt="0"/>
      <dgm:spPr/>
    </dgm:pt>
    <dgm:pt modelId="{B8D540C4-7600-49C5-8CB7-3E819BA2B002}" type="pres">
      <dgm:prSet presAssocID="{775A5676-5734-4328-A2B5-1A7C181E2698}" presName="composite" presStyleCnt="0"/>
      <dgm:spPr/>
    </dgm:pt>
    <dgm:pt modelId="{49919EA0-1AD3-4003-8215-7B1727FE534C}" type="pres">
      <dgm:prSet presAssocID="{775A5676-5734-4328-A2B5-1A7C181E2698}" presName="imgShp" presStyleLbl="fgImgPlace1" presStyleIdx="1" presStyleCnt="4"/>
      <dgm:spPr/>
    </dgm:pt>
    <dgm:pt modelId="{C1C63E3C-A620-48C8-8C57-E65FB9B94676}" type="pres">
      <dgm:prSet presAssocID="{775A5676-5734-4328-A2B5-1A7C181E269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CFFC6-A8DA-4FA4-8810-EA59917BBA19}" type="pres">
      <dgm:prSet presAssocID="{2E903798-B43B-44D6-A73F-B2D81B4DDD92}" presName="spacing" presStyleCnt="0"/>
      <dgm:spPr/>
    </dgm:pt>
    <dgm:pt modelId="{D1E7001D-D29A-4F7E-9CB0-0BCE0D72A6D9}" type="pres">
      <dgm:prSet presAssocID="{D23FF57A-20D5-44EF-BB49-414784870475}" presName="composite" presStyleCnt="0"/>
      <dgm:spPr/>
    </dgm:pt>
    <dgm:pt modelId="{2AC7C456-DDAB-4F0A-AEAC-BE3387027341}" type="pres">
      <dgm:prSet presAssocID="{D23FF57A-20D5-44EF-BB49-414784870475}" presName="imgShp" presStyleLbl="fgImgPlace1" presStyleIdx="2" presStyleCnt="4"/>
      <dgm:spPr/>
    </dgm:pt>
    <dgm:pt modelId="{4CDB1154-3C9C-4D78-9BBD-C76F522F1804}" type="pres">
      <dgm:prSet presAssocID="{D23FF57A-20D5-44EF-BB49-41478487047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38385-C56D-4078-8B85-DE02BA82F5A8}" type="pres">
      <dgm:prSet presAssocID="{9619A74B-A0AD-41BD-9B4F-B47EBFC01209}" presName="spacing" presStyleCnt="0"/>
      <dgm:spPr/>
    </dgm:pt>
    <dgm:pt modelId="{689F30FF-4FAE-4F31-ACF9-EA3E2300FAD2}" type="pres">
      <dgm:prSet presAssocID="{23914C00-ADF3-4B43-AA5B-4BF42498B0E6}" presName="composite" presStyleCnt="0"/>
      <dgm:spPr/>
    </dgm:pt>
    <dgm:pt modelId="{CB59E3D4-DDC0-498A-BC1B-3EC2362E4026}" type="pres">
      <dgm:prSet presAssocID="{23914C00-ADF3-4B43-AA5B-4BF42498B0E6}" presName="imgShp" presStyleLbl="fgImgPlace1" presStyleIdx="3" presStyleCnt="4"/>
      <dgm:spPr/>
    </dgm:pt>
    <dgm:pt modelId="{3196465A-AE4D-443B-9C14-27025B596010}" type="pres">
      <dgm:prSet presAssocID="{23914C00-ADF3-4B43-AA5B-4BF42498B0E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D3BCBA-8DFF-4353-8E0C-2CB0091A04D4}" srcId="{8B970407-D49B-43CB-9E48-1502ED6B393E}" destId="{D23FF57A-20D5-44EF-BB49-414784870475}" srcOrd="2" destOrd="0" parTransId="{47B8F13A-9787-4E51-A44C-BD093FB0E324}" sibTransId="{9619A74B-A0AD-41BD-9B4F-B47EBFC01209}"/>
    <dgm:cxn modelId="{1E9925B0-316C-4108-B37E-0F8427D72BAA}" srcId="{8B970407-D49B-43CB-9E48-1502ED6B393E}" destId="{A002F2F2-0675-44DE-8F89-C936E302AB9D}" srcOrd="0" destOrd="0" parTransId="{E54CCF16-3061-4FEA-9714-A3734C0D7898}" sibTransId="{A020DEBB-6555-4100-B5D8-2DE961DE4241}"/>
    <dgm:cxn modelId="{420F1182-C5A6-48CA-853F-444B80799586}" type="presOf" srcId="{8B970407-D49B-43CB-9E48-1502ED6B393E}" destId="{9A1455D2-09A5-4B9D-880E-EDCAC0295FAB}" srcOrd="0" destOrd="0" presId="urn:microsoft.com/office/officeart/2005/8/layout/vList3"/>
    <dgm:cxn modelId="{3D5A242B-DC8E-4F46-9395-7E0014FB6879}" type="presOf" srcId="{775A5676-5734-4328-A2B5-1A7C181E2698}" destId="{C1C63E3C-A620-48C8-8C57-E65FB9B94676}" srcOrd="0" destOrd="0" presId="urn:microsoft.com/office/officeart/2005/8/layout/vList3"/>
    <dgm:cxn modelId="{D23338B9-7CA3-4656-BE4A-02631155EE93}" type="presOf" srcId="{D23FF57A-20D5-44EF-BB49-414784870475}" destId="{4CDB1154-3C9C-4D78-9BBD-C76F522F1804}" srcOrd="0" destOrd="0" presId="urn:microsoft.com/office/officeart/2005/8/layout/vList3"/>
    <dgm:cxn modelId="{5430569B-664C-49B4-9A29-984E551C3EA8}" srcId="{8B970407-D49B-43CB-9E48-1502ED6B393E}" destId="{23914C00-ADF3-4B43-AA5B-4BF42498B0E6}" srcOrd="3" destOrd="0" parTransId="{1B6ECE67-366B-4277-BBFA-880A25162019}" sibTransId="{51266E22-F278-494A-A656-367C28AC49F2}"/>
    <dgm:cxn modelId="{3CB8352F-1B88-453A-91A0-D395F68B4CDE}" type="presOf" srcId="{A002F2F2-0675-44DE-8F89-C936E302AB9D}" destId="{B351C34D-2552-4DD0-8EB1-986A7F34FCD4}" srcOrd="0" destOrd="0" presId="urn:microsoft.com/office/officeart/2005/8/layout/vList3"/>
    <dgm:cxn modelId="{364CFA3D-F25D-4FA1-9C17-FB5D4CB28A9D}" srcId="{8B970407-D49B-43CB-9E48-1502ED6B393E}" destId="{775A5676-5734-4328-A2B5-1A7C181E2698}" srcOrd="1" destOrd="0" parTransId="{8898169F-87B1-45FA-A368-85DF6C7C7B8F}" sibTransId="{2E903798-B43B-44D6-A73F-B2D81B4DDD92}"/>
    <dgm:cxn modelId="{22767197-6230-425D-9CBF-817367F9FEAF}" type="presOf" srcId="{23914C00-ADF3-4B43-AA5B-4BF42498B0E6}" destId="{3196465A-AE4D-443B-9C14-27025B596010}" srcOrd="0" destOrd="0" presId="urn:microsoft.com/office/officeart/2005/8/layout/vList3"/>
    <dgm:cxn modelId="{02902B1B-9D63-4388-90E5-46CEA51C2EF7}" type="presParOf" srcId="{9A1455D2-09A5-4B9D-880E-EDCAC0295FAB}" destId="{4098923B-4533-494B-8F69-7A64797B23D4}" srcOrd="0" destOrd="0" presId="urn:microsoft.com/office/officeart/2005/8/layout/vList3"/>
    <dgm:cxn modelId="{6565D660-F4E7-4884-8CC5-80B2FA629424}" type="presParOf" srcId="{4098923B-4533-494B-8F69-7A64797B23D4}" destId="{0E39AB81-2CEF-4178-9016-54FBB510E55B}" srcOrd="0" destOrd="0" presId="urn:microsoft.com/office/officeart/2005/8/layout/vList3"/>
    <dgm:cxn modelId="{4FDE411C-B321-4EBA-8092-8523DDA914CE}" type="presParOf" srcId="{4098923B-4533-494B-8F69-7A64797B23D4}" destId="{B351C34D-2552-4DD0-8EB1-986A7F34FCD4}" srcOrd="1" destOrd="0" presId="urn:microsoft.com/office/officeart/2005/8/layout/vList3"/>
    <dgm:cxn modelId="{C090F8A4-3286-4482-B724-8BE32046A79D}" type="presParOf" srcId="{9A1455D2-09A5-4B9D-880E-EDCAC0295FAB}" destId="{16219A57-328A-4812-9A83-5DC972A9BD78}" srcOrd="1" destOrd="0" presId="urn:microsoft.com/office/officeart/2005/8/layout/vList3"/>
    <dgm:cxn modelId="{232788B9-87AB-4387-872A-528E5E92A539}" type="presParOf" srcId="{9A1455D2-09A5-4B9D-880E-EDCAC0295FAB}" destId="{B8D540C4-7600-49C5-8CB7-3E819BA2B002}" srcOrd="2" destOrd="0" presId="urn:microsoft.com/office/officeart/2005/8/layout/vList3"/>
    <dgm:cxn modelId="{BB99096E-E71D-44FF-A560-4000D37AC126}" type="presParOf" srcId="{B8D540C4-7600-49C5-8CB7-3E819BA2B002}" destId="{49919EA0-1AD3-4003-8215-7B1727FE534C}" srcOrd="0" destOrd="0" presId="urn:microsoft.com/office/officeart/2005/8/layout/vList3"/>
    <dgm:cxn modelId="{7BB1EC06-D3A5-4C54-B1B6-FFFCEE9D1A49}" type="presParOf" srcId="{B8D540C4-7600-49C5-8CB7-3E819BA2B002}" destId="{C1C63E3C-A620-48C8-8C57-E65FB9B94676}" srcOrd="1" destOrd="0" presId="urn:microsoft.com/office/officeart/2005/8/layout/vList3"/>
    <dgm:cxn modelId="{18608FC1-AE4B-410E-AAD7-B97163842449}" type="presParOf" srcId="{9A1455D2-09A5-4B9D-880E-EDCAC0295FAB}" destId="{F07CFFC6-A8DA-4FA4-8810-EA59917BBA19}" srcOrd="3" destOrd="0" presId="urn:microsoft.com/office/officeart/2005/8/layout/vList3"/>
    <dgm:cxn modelId="{7B7D7E0A-E082-439A-9F72-811B7AF5BA00}" type="presParOf" srcId="{9A1455D2-09A5-4B9D-880E-EDCAC0295FAB}" destId="{D1E7001D-D29A-4F7E-9CB0-0BCE0D72A6D9}" srcOrd="4" destOrd="0" presId="urn:microsoft.com/office/officeart/2005/8/layout/vList3"/>
    <dgm:cxn modelId="{715A3915-9C66-49B5-B8DD-C733E553E29A}" type="presParOf" srcId="{D1E7001D-D29A-4F7E-9CB0-0BCE0D72A6D9}" destId="{2AC7C456-DDAB-4F0A-AEAC-BE3387027341}" srcOrd="0" destOrd="0" presId="urn:microsoft.com/office/officeart/2005/8/layout/vList3"/>
    <dgm:cxn modelId="{07ECF49C-8922-4A8A-A08E-E83CE40EFB51}" type="presParOf" srcId="{D1E7001D-D29A-4F7E-9CB0-0BCE0D72A6D9}" destId="{4CDB1154-3C9C-4D78-9BBD-C76F522F1804}" srcOrd="1" destOrd="0" presId="urn:microsoft.com/office/officeart/2005/8/layout/vList3"/>
    <dgm:cxn modelId="{8939DD24-3F82-45DD-A395-2EC6B417C5C0}" type="presParOf" srcId="{9A1455D2-09A5-4B9D-880E-EDCAC0295FAB}" destId="{D8A38385-C56D-4078-8B85-DE02BA82F5A8}" srcOrd="5" destOrd="0" presId="urn:microsoft.com/office/officeart/2005/8/layout/vList3"/>
    <dgm:cxn modelId="{922829EB-7C11-41ED-9901-5CEC1A6A3706}" type="presParOf" srcId="{9A1455D2-09A5-4B9D-880E-EDCAC0295FAB}" destId="{689F30FF-4FAE-4F31-ACF9-EA3E2300FAD2}" srcOrd="6" destOrd="0" presId="urn:microsoft.com/office/officeart/2005/8/layout/vList3"/>
    <dgm:cxn modelId="{256331AF-F90C-44A7-A20E-65EEB6DBE5A3}" type="presParOf" srcId="{689F30FF-4FAE-4F31-ACF9-EA3E2300FAD2}" destId="{CB59E3D4-DDC0-498A-BC1B-3EC2362E4026}" srcOrd="0" destOrd="0" presId="urn:microsoft.com/office/officeart/2005/8/layout/vList3"/>
    <dgm:cxn modelId="{017E5786-5598-4F6C-9648-482FE69B1C73}" type="presParOf" srcId="{689F30FF-4FAE-4F31-ACF9-EA3E2300FAD2}" destId="{3196465A-AE4D-443B-9C14-27025B59601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487EAC-CA69-463F-BD32-EF55F048C56C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8BD03E8-06FA-4B90-884E-24B8348A4426}">
      <dgm:prSet/>
      <dgm:spPr/>
      <dgm:t>
        <a:bodyPr/>
        <a:lstStyle/>
        <a:p>
          <a:pPr algn="ctr" rtl="0"/>
          <a:r>
            <a: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rPr>
            <a:t>A- open-circuit milling: </a:t>
          </a:r>
        </a:p>
        <a:p>
          <a:pPr algn="l" rtl="0"/>
          <a:r>
            <a:rPr lang="en-US" dirty="0" smtClean="0">
              <a:latin typeface="Aharoni" pitchFamily="2" charset="-79"/>
              <a:cs typeface="Aharoni" pitchFamily="2" charset="-79"/>
            </a:rPr>
            <a:t>Materials is reduced to the desired size by passing it through the mill.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E1AE78C5-7BA9-452D-828F-C42B9FBF609E}" type="parTrans" cxnId="{358F26C3-8CAB-41ED-8A4C-8C485C6EA409}">
      <dgm:prSet/>
      <dgm:spPr/>
      <dgm:t>
        <a:bodyPr/>
        <a:lstStyle/>
        <a:p>
          <a:endParaRPr lang="en-US"/>
        </a:p>
      </dgm:t>
    </dgm:pt>
    <dgm:pt modelId="{F425EC8A-0F33-4A4D-8D65-8AB07304DFF6}" type="sibTrans" cxnId="{358F26C3-8CAB-41ED-8A4C-8C485C6EA409}">
      <dgm:prSet/>
      <dgm:spPr/>
      <dgm:t>
        <a:bodyPr/>
        <a:lstStyle/>
        <a:p>
          <a:endParaRPr lang="en-US"/>
        </a:p>
      </dgm:t>
    </dgm:pt>
    <dgm:pt modelId="{CFF36266-BA18-477E-AAC9-C6418DF868A7}">
      <dgm:prSet/>
      <dgm:spPr/>
      <dgm:t>
        <a:bodyPr/>
        <a:lstStyle/>
        <a:p>
          <a:pPr algn="ctr" rtl="0"/>
          <a:r>
            <a: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rPr>
            <a:t>B- closed-circuit milling: </a:t>
          </a:r>
        </a:p>
        <a:p>
          <a:pPr algn="ctr" rtl="0"/>
          <a:r>
            <a:rPr lang="en-US" dirty="0" smtClean="0">
              <a:latin typeface="Aharoni" pitchFamily="2" charset="-79"/>
              <a:cs typeface="Aharoni" pitchFamily="2" charset="-79"/>
            </a:rPr>
            <a:t>Materials discharge from mill pass through classifier or size-separation device, and the oversize are returned to the grinding chamber for further reduction in size.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C193FED2-110C-49FF-AD22-E33DEA8B9A38}" type="parTrans" cxnId="{9281C6BC-9451-4D2E-80AC-B1D39BD35A6C}">
      <dgm:prSet/>
      <dgm:spPr/>
      <dgm:t>
        <a:bodyPr/>
        <a:lstStyle/>
        <a:p>
          <a:endParaRPr lang="en-US"/>
        </a:p>
      </dgm:t>
    </dgm:pt>
    <dgm:pt modelId="{FF3A9E4C-F0B2-4B95-B0FF-D0E0393F2C80}" type="sibTrans" cxnId="{9281C6BC-9451-4D2E-80AC-B1D39BD35A6C}">
      <dgm:prSet/>
      <dgm:spPr/>
      <dgm:t>
        <a:bodyPr/>
        <a:lstStyle/>
        <a:p>
          <a:endParaRPr lang="en-US"/>
        </a:p>
      </dgm:t>
    </dgm:pt>
    <dgm:pt modelId="{BF5A6DE4-CA9E-4944-B43D-9039D70D2CF7}" type="pres">
      <dgm:prSet presAssocID="{BE487EAC-CA69-463F-BD32-EF55F048C5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41A91A-A2C2-4FDF-8F90-24B6C7DF6A5A}" type="pres">
      <dgm:prSet presAssocID="{E8BD03E8-06FA-4B90-884E-24B8348A4426}" presName="composite" presStyleCnt="0"/>
      <dgm:spPr/>
    </dgm:pt>
    <dgm:pt modelId="{5668C46A-6133-4169-803B-80B3A4DE063F}" type="pres">
      <dgm:prSet presAssocID="{E8BD03E8-06FA-4B90-884E-24B8348A4426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2836E-EC12-4151-B855-85893D892001}" type="pres">
      <dgm:prSet presAssocID="{E8BD03E8-06FA-4B90-884E-24B8348A4426}" presName="rect2" presStyleLbl="fgImgPlace1" presStyleIdx="0" presStyleCnt="2"/>
      <dgm:spPr/>
    </dgm:pt>
    <dgm:pt modelId="{052C804E-4219-4D45-92EF-64641289DD5B}" type="pres">
      <dgm:prSet presAssocID="{F425EC8A-0F33-4A4D-8D65-8AB07304DFF6}" presName="sibTrans" presStyleCnt="0"/>
      <dgm:spPr/>
    </dgm:pt>
    <dgm:pt modelId="{4C814F3F-9357-4241-B2DF-86EE4C55AAC9}" type="pres">
      <dgm:prSet presAssocID="{CFF36266-BA18-477E-AAC9-C6418DF868A7}" presName="composite" presStyleCnt="0"/>
      <dgm:spPr/>
    </dgm:pt>
    <dgm:pt modelId="{EE4F0F98-72C1-44A7-B145-6FCB175E8DDA}" type="pres">
      <dgm:prSet presAssocID="{CFF36266-BA18-477E-AAC9-C6418DF868A7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7DA6D-4C0D-48D4-AEC8-3339173DEE92}" type="pres">
      <dgm:prSet presAssocID="{CFF36266-BA18-477E-AAC9-C6418DF868A7}" presName="rect2" presStyleLbl="fgImgPlace1" presStyleIdx="1" presStyleCnt="2"/>
      <dgm:spPr/>
    </dgm:pt>
  </dgm:ptLst>
  <dgm:cxnLst>
    <dgm:cxn modelId="{358F26C3-8CAB-41ED-8A4C-8C485C6EA409}" srcId="{BE487EAC-CA69-463F-BD32-EF55F048C56C}" destId="{E8BD03E8-06FA-4B90-884E-24B8348A4426}" srcOrd="0" destOrd="0" parTransId="{E1AE78C5-7BA9-452D-828F-C42B9FBF609E}" sibTransId="{F425EC8A-0F33-4A4D-8D65-8AB07304DFF6}"/>
    <dgm:cxn modelId="{9281C6BC-9451-4D2E-80AC-B1D39BD35A6C}" srcId="{BE487EAC-CA69-463F-BD32-EF55F048C56C}" destId="{CFF36266-BA18-477E-AAC9-C6418DF868A7}" srcOrd="1" destOrd="0" parTransId="{C193FED2-110C-49FF-AD22-E33DEA8B9A38}" sibTransId="{FF3A9E4C-F0B2-4B95-B0FF-D0E0393F2C80}"/>
    <dgm:cxn modelId="{4CBDB568-3ABE-40EC-9599-754203F6C7A7}" type="presOf" srcId="{CFF36266-BA18-477E-AAC9-C6418DF868A7}" destId="{EE4F0F98-72C1-44A7-B145-6FCB175E8DDA}" srcOrd="0" destOrd="0" presId="urn:microsoft.com/office/officeart/2008/layout/PictureStrips"/>
    <dgm:cxn modelId="{632C960C-1389-4AAB-B5A6-44882E609B5F}" type="presOf" srcId="{BE487EAC-CA69-463F-BD32-EF55F048C56C}" destId="{BF5A6DE4-CA9E-4944-B43D-9039D70D2CF7}" srcOrd="0" destOrd="0" presId="urn:microsoft.com/office/officeart/2008/layout/PictureStrips"/>
    <dgm:cxn modelId="{9ECB3F6B-CB5D-4B75-B52D-7DAF94A38AEE}" type="presOf" srcId="{E8BD03E8-06FA-4B90-884E-24B8348A4426}" destId="{5668C46A-6133-4169-803B-80B3A4DE063F}" srcOrd="0" destOrd="0" presId="urn:microsoft.com/office/officeart/2008/layout/PictureStrips"/>
    <dgm:cxn modelId="{E98F37BF-A934-44B7-9A1C-1833F64CF415}" type="presParOf" srcId="{BF5A6DE4-CA9E-4944-B43D-9039D70D2CF7}" destId="{B941A91A-A2C2-4FDF-8F90-24B6C7DF6A5A}" srcOrd="0" destOrd="0" presId="urn:microsoft.com/office/officeart/2008/layout/PictureStrips"/>
    <dgm:cxn modelId="{43A3C5E3-A0F9-4F19-914B-5C1ED844B0BF}" type="presParOf" srcId="{B941A91A-A2C2-4FDF-8F90-24B6C7DF6A5A}" destId="{5668C46A-6133-4169-803B-80B3A4DE063F}" srcOrd="0" destOrd="0" presId="urn:microsoft.com/office/officeart/2008/layout/PictureStrips"/>
    <dgm:cxn modelId="{AFCCA2A5-5C86-45C2-8D0C-39FC72B2BF1A}" type="presParOf" srcId="{B941A91A-A2C2-4FDF-8F90-24B6C7DF6A5A}" destId="{3C12836E-EC12-4151-B855-85893D892001}" srcOrd="1" destOrd="0" presId="urn:microsoft.com/office/officeart/2008/layout/PictureStrips"/>
    <dgm:cxn modelId="{8CBED9D0-6504-4FF7-93F4-D7DB122435F7}" type="presParOf" srcId="{BF5A6DE4-CA9E-4944-B43D-9039D70D2CF7}" destId="{052C804E-4219-4D45-92EF-64641289DD5B}" srcOrd="1" destOrd="0" presId="urn:microsoft.com/office/officeart/2008/layout/PictureStrips"/>
    <dgm:cxn modelId="{00946ACD-72E8-4D87-80C5-997E7B1CDD90}" type="presParOf" srcId="{BF5A6DE4-CA9E-4944-B43D-9039D70D2CF7}" destId="{4C814F3F-9357-4241-B2DF-86EE4C55AAC9}" srcOrd="2" destOrd="0" presId="urn:microsoft.com/office/officeart/2008/layout/PictureStrips"/>
    <dgm:cxn modelId="{17F5F40F-7CB1-46D8-8B18-85364F746389}" type="presParOf" srcId="{4C814F3F-9357-4241-B2DF-86EE4C55AAC9}" destId="{EE4F0F98-72C1-44A7-B145-6FCB175E8DDA}" srcOrd="0" destOrd="0" presId="urn:microsoft.com/office/officeart/2008/layout/PictureStrips"/>
    <dgm:cxn modelId="{3F8272D2-42AF-412E-84CD-18D1C086EBF4}" type="presParOf" srcId="{4C814F3F-9357-4241-B2DF-86EE4C55AAC9}" destId="{38B7DA6D-4C0D-48D4-AEC8-3339173DEE9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7007D0-0CE5-47C5-B59B-9270852C4B6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C84E51-97D3-4BA4-8732-65617E5AA828}">
      <dgm:prSet custT="1"/>
      <dgm:spPr/>
      <dgm:t>
        <a:bodyPr/>
        <a:lstStyle/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Cutting: </a:t>
          </a:r>
        </a:p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materials cut by sharp blades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ACAF7945-9F9E-4FC6-9516-733EEC0100F0}" type="parTrans" cxnId="{CD01F8FE-3E4D-46D9-A034-8844B1B88191}">
      <dgm:prSet/>
      <dgm:spPr/>
      <dgm:t>
        <a:bodyPr/>
        <a:lstStyle/>
        <a:p>
          <a:endParaRPr lang="en-US"/>
        </a:p>
      </dgm:t>
    </dgm:pt>
    <dgm:pt modelId="{06B3A11F-4685-4EC5-8DC8-22021FBB1725}" type="sibTrans" cxnId="{CD01F8FE-3E4D-46D9-A034-8844B1B88191}">
      <dgm:prSet/>
      <dgm:spPr/>
      <dgm:t>
        <a:bodyPr/>
        <a:lstStyle/>
        <a:p>
          <a:endParaRPr lang="en-US"/>
        </a:p>
      </dgm:t>
    </dgm:pt>
    <dgm:pt modelId="{73772FCC-92B9-44DA-9BAA-F88394FB0345}">
      <dgm:prSet custT="1"/>
      <dgm:spPr/>
      <dgm:t>
        <a:bodyPr/>
        <a:lstStyle/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Compression: </a:t>
          </a:r>
        </a:p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materials is crushed by pressure.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53CCE3FD-9C6F-4C5A-8790-FEA48F5C6150}" type="parTrans" cxnId="{CE1B5215-6E7C-452F-AD48-00129EDBF223}">
      <dgm:prSet/>
      <dgm:spPr/>
      <dgm:t>
        <a:bodyPr/>
        <a:lstStyle/>
        <a:p>
          <a:endParaRPr lang="en-US"/>
        </a:p>
      </dgm:t>
    </dgm:pt>
    <dgm:pt modelId="{9D640661-ADAD-4232-9C93-C54FDD39849F}" type="sibTrans" cxnId="{CE1B5215-6E7C-452F-AD48-00129EDBF223}">
      <dgm:prSet/>
      <dgm:spPr/>
      <dgm:t>
        <a:bodyPr/>
        <a:lstStyle/>
        <a:p>
          <a:endParaRPr lang="en-US"/>
        </a:p>
      </dgm:t>
    </dgm:pt>
    <dgm:pt modelId="{AD6EEB6C-729D-4AFF-8B34-8CA97FB00198}">
      <dgm:prSet custT="1"/>
      <dgm:spPr/>
      <dgm:t>
        <a:bodyPr/>
        <a:lstStyle/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Impact: </a:t>
          </a:r>
        </a:p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stationary materials hit moving materials at high speed or strikes a stationary surface (case of machine) </a:t>
          </a:r>
        </a:p>
        <a:p>
          <a:pPr rtl="0"/>
          <a:endParaRPr lang="en-US" sz="1800" dirty="0" smtClean="0">
            <a:latin typeface="Aharoni" pitchFamily="2" charset="-79"/>
            <a:cs typeface="Aharoni" pitchFamily="2" charset="-79"/>
          </a:endParaRPr>
        </a:p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 shatters of materials to small pieces.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BF22B82A-AD9F-4E10-AD75-892ED0FB857B}" type="parTrans" cxnId="{29042EE9-A0C4-4492-B4FB-7EF5A071C623}">
      <dgm:prSet/>
      <dgm:spPr/>
      <dgm:t>
        <a:bodyPr/>
        <a:lstStyle/>
        <a:p>
          <a:endParaRPr lang="en-US"/>
        </a:p>
      </dgm:t>
    </dgm:pt>
    <dgm:pt modelId="{8265BD25-01A8-41FD-B021-60305B48C0A6}" type="sibTrans" cxnId="{29042EE9-A0C4-4492-B4FB-7EF5A071C623}">
      <dgm:prSet/>
      <dgm:spPr/>
      <dgm:t>
        <a:bodyPr/>
        <a:lstStyle/>
        <a:p>
          <a:endParaRPr lang="en-US"/>
        </a:p>
      </dgm:t>
    </dgm:pt>
    <dgm:pt modelId="{35FEAD29-42D7-4C44-9A97-2CF1F9A16AD6}">
      <dgm:prSet custT="1"/>
      <dgm:spPr/>
      <dgm:t>
        <a:bodyPr/>
        <a:lstStyle/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Attrition: </a:t>
          </a:r>
        </a:p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materials subjected to pressure and surfaces are moving relative to each other</a:t>
          </a:r>
        </a:p>
        <a:p>
          <a:pPr rtl="0"/>
          <a:endParaRPr lang="en-US" sz="1800" dirty="0" smtClean="0">
            <a:latin typeface="Aharoni" pitchFamily="2" charset="-79"/>
            <a:cs typeface="Aharoni" pitchFamily="2" charset="-79"/>
          </a:endParaRPr>
        </a:p>
        <a:p>
          <a:pPr rtl="0"/>
          <a:r>
            <a:rPr lang="en-US" sz="1800" dirty="0" smtClean="0">
              <a:latin typeface="Aharoni" pitchFamily="2" charset="-79"/>
              <a:cs typeface="Aharoni" pitchFamily="2" charset="-79"/>
            </a:rPr>
            <a:t>  shear forces which breaks particles. </a:t>
          </a:r>
          <a:endParaRPr lang="en-US" sz="1800" dirty="0">
            <a:latin typeface="Aharoni" pitchFamily="2" charset="-79"/>
            <a:cs typeface="Aharoni" pitchFamily="2" charset="-79"/>
          </a:endParaRPr>
        </a:p>
      </dgm:t>
    </dgm:pt>
    <dgm:pt modelId="{044657E4-EC43-4D04-8983-94D49B61262E}" type="parTrans" cxnId="{94B230E5-3C1E-47CB-9535-342846770A6F}">
      <dgm:prSet/>
      <dgm:spPr/>
      <dgm:t>
        <a:bodyPr/>
        <a:lstStyle/>
        <a:p>
          <a:endParaRPr lang="en-US"/>
        </a:p>
      </dgm:t>
    </dgm:pt>
    <dgm:pt modelId="{6E7F5F6F-DE59-4D3F-879D-47ED7EA69F0B}" type="sibTrans" cxnId="{94B230E5-3C1E-47CB-9535-342846770A6F}">
      <dgm:prSet/>
      <dgm:spPr/>
      <dgm:t>
        <a:bodyPr/>
        <a:lstStyle/>
        <a:p>
          <a:endParaRPr lang="en-US"/>
        </a:p>
      </dgm:t>
    </dgm:pt>
    <dgm:pt modelId="{ED0D6B11-1E1F-416E-BE6F-CBB3EC35E748}" type="pres">
      <dgm:prSet presAssocID="{697007D0-0CE5-47C5-B59B-9270852C4B6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31D95CD-BE8B-4E6C-A0A9-04D435825BF9}" type="pres">
      <dgm:prSet presAssocID="{697007D0-0CE5-47C5-B59B-9270852C4B6C}" presName="pyramid" presStyleLbl="node1" presStyleIdx="0" presStyleCnt="1"/>
      <dgm:spPr/>
    </dgm:pt>
    <dgm:pt modelId="{0AA481E8-C6E1-4885-8EA7-861007F58862}" type="pres">
      <dgm:prSet presAssocID="{697007D0-0CE5-47C5-B59B-9270852C4B6C}" presName="theList" presStyleCnt="0"/>
      <dgm:spPr/>
    </dgm:pt>
    <dgm:pt modelId="{3E140F6F-2608-4B72-94E5-A234A11D329B}" type="pres">
      <dgm:prSet presAssocID="{B2C84E51-97D3-4BA4-8732-65617E5AA828}" presName="aNode" presStyleLbl="fgAcc1" presStyleIdx="0" presStyleCnt="4" custScaleX="108492" custScaleY="847475" custLinFactY="-287171" custLinFactNeighborX="2045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AF675-87AB-4365-92A3-FE0CA43D839C}" type="pres">
      <dgm:prSet presAssocID="{B2C84E51-97D3-4BA4-8732-65617E5AA828}" presName="aSpace" presStyleCnt="0"/>
      <dgm:spPr/>
    </dgm:pt>
    <dgm:pt modelId="{68149CFD-843A-4526-8A2F-97B89D1EE547}" type="pres">
      <dgm:prSet presAssocID="{73772FCC-92B9-44DA-9BAA-F88394FB0345}" presName="aNode" presStyleLbl="fgAcc1" presStyleIdx="1" presStyleCnt="4" custScaleX="114985" custScaleY="784839" custLinFactY="-130769" custLinFactNeighborX="2045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0AED0-CC54-41AE-BFAE-DBA9FFD2B896}" type="pres">
      <dgm:prSet presAssocID="{73772FCC-92B9-44DA-9BAA-F88394FB0345}" presName="aSpace" presStyleCnt="0"/>
      <dgm:spPr/>
    </dgm:pt>
    <dgm:pt modelId="{391F96DE-E3C8-48DA-88BA-1435CDBDF750}" type="pres">
      <dgm:prSet presAssocID="{AD6EEB6C-729D-4AFF-8B34-8CA97FB00198}" presName="aNode" presStyleLbl="fgAcc1" presStyleIdx="2" presStyleCnt="4" custScaleX="171104" custScaleY="2000000" custLinFactY="49916" custLinFactNeighborX="1510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3EAD6-1F93-48DE-9889-C249F7DB595C}" type="pres">
      <dgm:prSet presAssocID="{AD6EEB6C-729D-4AFF-8B34-8CA97FB00198}" presName="aSpace" presStyleCnt="0"/>
      <dgm:spPr/>
    </dgm:pt>
    <dgm:pt modelId="{0C5A0A99-5600-42E1-B3B7-E2C911CB1BE4}" type="pres">
      <dgm:prSet presAssocID="{35FEAD29-42D7-4C44-9A97-2CF1F9A16AD6}" presName="aNode" presStyleLbl="fgAcc1" presStyleIdx="3" presStyleCnt="4" custScaleX="135746" custScaleY="2000000" custLinFactY="319475" custLinFactNeighborX="16852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950AC-1A3C-4036-9A3B-879EC2264E03}" type="pres">
      <dgm:prSet presAssocID="{35FEAD29-42D7-4C44-9A97-2CF1F9A16AD6}" presName="aSpace" presStyleCnt="0"/>
      <dgm:spPr/>
    </dgm:pt>
  </dgm:ptLst>
  <dgm:cxnLst>
    <dgm:cxn modelId="{94B230E5-3C1E-47CB-9535-342846770A6F}" srcId="{697007D0-0CE5-47C5-B59B-9270852C4B6C}" destId="{35FEAD29-42D7-4C44-9A97-2CF1F9A16AD6}" srcOrd="3" destOrd="0" parTransId="{044657E4-EC43-4D04-8983-94D49B61262E}" sibTransId="{6E7F5F6F-DE59-4D3F-879D-47ED7EA69F0B}"/>
    <dgm:cxn modelId="{88F00AEE-BDA9-46F2-9BBB-C0CFD6D7C04E}" type="presOf" srcId="{697007D0-0CE5-47C5-B59B-9270852C4B6C}" destId="{ED0D6B11-1E1F-416E-BE6F-CBB3EC35E748}" srcOrd="0" destOrd="0" presId="urn:microsoft.com/office/officeart/2005/8/layout/pyramid2"/>
    <dgm:cxn modelId="{EC37D964-AFAA-4F54-A709-FC0464CE76AC}" type="presOf" srcId="{35FEAD29-42D7-4C44-9A97-2CF1F9A16AD6}" destId="{0C5A0A99-5600-42E1-B3B7-E2C911CB1BE4}" srcOrd="0" destOrd="0" presId="urn:microsoft.com/office/officeart/2005/8/layout/pyramid2"/>
    <dgm:cxn modelId="{CD01F8FE-3E4D-46D9-A034-8844B1B88191}" srcId="{697007D0-0CE5-47C5-B59B-9270852C4B6C}" destId="{B2C84E51-97D3-4BA4-8732-65617E5AA828}" srcOrd="0" destOrd="0" parTransId="{ACAF7945-9F9E-4FC6-9516-733EEC0100F0}" sibTransId="{06B3A11F-4685-4EC5-8DC8-22021FBB1725}"/>
    <dgm:cxn modelId="{8EEA6F3C-AC23-4FDC-9240-A453FF0F467F}" type="presOf" srcId="{AD6EEB6C-729D-4AFF-8B34-8CA97FB00198}" destId="{391F96DE-E3C8-48DA-88BA-1435CDBDF750}" srcOrd="0" destOrd="0" presId="urn:microsoft.com/office/officeart/2005/8/layout/pyramid2"/>
    <dgm:cxn modelId="{8165E149-BEE3-4362-8BC4-EFBB1749CEB0}" type="presOf" srcId="{73772FCC-92B9-44DA-9BAA-F88394FB0345}" destId="{68149CFD-843A-4526-8A2F-97B89D1EE547}" srcOrd="0" destOrd="0" presId="urn:microsoft.com/office/officeart/2005/8/layout/pyramid2"/>
    <dgm:cxn modelId="{29042EE9-A0C4-4492-B4FB-7EF5A071C623}" srcId="{697007D0-0CE5-47C5-B59B-9270852C4B6C}" destId="{AD6EEB6C-729D-4AFF-8B34-8CA97FB00198}" srcOrd="2" destOrd="0" parTransId="{BF22B82A-AD9F-4E10-AD75-892ED0FB857B}" sibTransId="{8265BD25-01A8-41FD-B021-60305B48C0A6}"/>
    <dgm:cxn modelId="{CE1B5215-6E7C-452F-AD48-00129EDBF223}" srcId="{697007D0-0CE5-47C5-B59B-9270852C4B6C}" destId="{73772FCC-92B9-44DA-9BAA-F88394FB0345}" srcOrd="1" destOrd="0" parTransId="{53CCE3FD-9C6F-4C5A-8790-FEA48F5C6150}" sibTransId="{9D640661-ADAD-4232-9C93-C54FDD39849F}"/>
    <dgm:cxn modelId="{B8ECD2A9-F7D9-42CB-835C-E2A565A211B6}" type="presOf" srcId="{B2C84E51-97D3-4BA4-8732-65617E5AA828}" destId="{3E140F6F-2608-4B72-94E5-A234A11D329B}" srcOrd="0" destOrd="0" presId="urn:microsoft.com/office/officeart/2005/8/layout/pyramid2"/>
    <dgm:cxn modelId="{82E3EF6A-60A2-4B8D-89E1-19B7D77DEEEB}" type="presParOf" srcId="{ED0D6B11-1E1F-416E-BE6F-CBB3EC35E748}" destId="{E31D95CD-BE8B-4E6C-A0A9-04D435825BF9}" srcOrd="0" destOrd="0" presId="urn:microsoft.com/office/officeart/2005/8/layout/pyramid2"/>
    <dgm:cxn modelId="{C250D7FF-8C95-4300-B1CB-FD01F8128CA9}" type="presParOf" srcId="{ED0D6B11-1E1F-416E-BE6F-CBB3EC35E748}" destId="{0AA481E8-C6E1-4885-8EA7-861007F58862}" srcOrd="1" destOrd="0" presId="urn:microsoft.com/office/officeart/2005/8/layout/pyramid2"/>
    <dgm:cxn modelId="{0CF322D8-3280-4274-9072-35A2D63EB116}" type="presParOf" srcId="{0AA481E8-C6E1-4885-8EA7-861007F58862}" destId="{3E140F6F-2608-4B72-94E5-A234A11D329B}" srcOrd="0" destOrd="0" presId="urn:microsoft.com/office/officeart/2005/8/layout/pyramid2"/>
    <dgm:cxn modelId="{142B282C-CE66-4FD6-B596-852C9B6C310B}" type="presParOf" srcId="{0AA481E8-C6E1-4885-8EA7-861007F58862}" destId="{1E8AF675-87AB-4365-92A3-FE0CA43D839C}" srcOrd="1" destOrd="0" presId="urn:microsoft.com/office/officeart/2005/8/layout/pyramid2"/>
    <dgm:cxn modelId="{38E1806B-A298-41FB-9D5E-4597C33EF624}" type="presParOf" srcId="{0AA481E8-C6E1-4885-8EA7-861007F58862}" destId="{68149CFD-843A-4526-8A2F-97B89D1EE547}" srcOrd="2" destOrd="0" presId="urn:microsoft.com/office/officeart/2005/8/layout/pyramid2"/>
    <dgm:cxn modelId="{51DCC9CC-BD17-4F7F-892A-D9D2D3F8CA57}" type="presParOf" srcId="{0AA481E8-C6E1-4885-8EA7-861007F58862}" destId="{55B0AED0-CC54-41AE-BFAE-DBA9FFD2B896}" srcOrd="3" destOrd="0" presId="urn:microsoft.com/office/officeart/2005/8/layout/pyramid2"/>
    <dgm:cxn modelId="{160CFB09-CB93-4827-ACA7-F6BBCFB83785}" type="presParOf" srcId="{0AA481E8-C6E1-4885-8EA7-861007F58862}" destId="{391F96DE-E3C8-48DA-88BA-1435CDBDF750}" srcOrd="4" destOrd="0" presId="urn:microsoft.com/office/officeart/2005/8/layout/pyramid2"/>
    <dgm:cxn modelId="{4E684573-16B3-4C08-8562-43730E312C30}" type="presParOf" srcId="{0AA481E8-C6E1-4885-8EA7-861007F58862}" destId="{4B73EAD6-1F93-48DE-9889-C249F7DB595C}" srcOrd="5" destOrd="0" presId="urn:microsoft.com/office/officeart/2005/8/layout/pyramid2"/>
    <dgm:cxn modelId="{B7B6D17B-567B-42E9-9E72-E518FC6DBD16}" type="presParOf" srcId="{0AA481E8-C6E1-4885-8EA7-861007F58862}" destId="{0C5A0A99-5600-42E1-B3B7-E2C911CB1BE4}" srcOrd="6" destOrd="0" presId="urn:microsoft.com/office/officeart/2005/8/layout/pyramid2"/>
    <dgm:cxn modelId="{69FA91CB-F0EA-4622-8988-7968BED327A2}" type="presParOf" srcId="{0AA481E8-C6E1-4885-8EA7-861007F58862}" destId="{762950AC-1A3C-4036-9A3B-879EC2264E0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0A72B-F43B-49B5-ADDC-D345104B7D27}">
      <dsp:nvSpPr>
        <dsp:cNvPr id="0" name=""/>
        <dsp:cNvSpPr/>
      </dsp:nvSpPr>
      <dsp:spPr>
        <a:xfrm>
          <a:off x="348071" y="174146"/>
          <a:ext cx="3516778" cy="497959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Behavior of solids under stress</a:t>
          </a:r>
        </a:p>
      </dsp:txBody>
      <dsp:txXfrm>
        <a:off x="362656" y="188731"/>
        <a:ext cx="3487608" cy="4687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6C413-8111-4E63-88EF-777E617EA9E4}">
      <dsp:nvSpPr>
        <dsp:cNvPr id="0" name=""/>
        <dsp:cNvSpPr/>
      </dsp:nvSpPr>
      <dsp:spPr>
        <a:xfrm rot="16200000">
          <a:off x="-1199395" y="1199908"/>
          <a:ext cx="3733800" cy="1333982"/>
        </a:xfrm>
        <a:prstGeom prst="flowChartManualOperati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824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Ball mill types:</a:t>
          </a:r>
          <a:endParaRPr lang="en-US" sz="1600" kern="1200"/>
        </a:p>
      </dsp:txBody>
      <dsp:txXfrm rot="5400000">
        <a:off x="514" y="746759"/>
        <a:ext cx="1333982" cy="2240280"/>
      </dsp:txXfrm>
    </dsp:sp>
    <dsp:sp modelId="{0538B2C5-ACD0-44B4-A812-CA0E74B5B8B0}">
      <dsp:nvSpPr>
        <dsp:cNvPr id="0" name=""/>
        <dsp:cNvSpPr/>
      </dsp:nvSpPr>
      <dsp:spPr>
        <a:xfrm rot="16200000">
          <a:off x="234635" y="1199908"/>
          <a:ext cx="3733800" cy="1333982"/>
        </a:xfrm>
        <a:prstGeom prst="flowChartManualOperation">
          <a:avLst/>
        </a:prstGeom>
        <a:solidFill>
          <a:schemeClr val="accent2">
            <a:shade val="50000"/>
            <a:hueOff val="-175553"/>
            <a:satOff val="-10161"/>
            <a:lumOff val="32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824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A- Pebble mill (Not used for sticky materials because it will hold together)</a:t>
          </a:r>
          <a:endParaRPr lang="en-US" sz="1600" kern="1200" dirty="0"/>
        </a:p>
      </dsp:txBody>
      <dsp:txXfrm rot="5400000">
        <a:off x="1434544" y="746759"/>
        <a:ext cx="1333982" cy="2240280"/>
      </dsp:txXfrm>
    </dsp:sp>
    <dsp:sp modelId="{A2FD373E-6F7B-4293-9CF7-20D8BD8901B0}">
      <dsp:nvSpPr>
        <dsp:cNvPr id="0" name=""/>
        <dsp:cNvSpPr/>
      </dsp:nvSpPr>
      <dsp:spPr>
        <a:xfrm rot="16200000">
          <a:off x="1668666" y="1199908"/>
          <a:ext cx="3733800" cy="1333982"/>
        </a:xfrm>
        <a:prstGeom prst="flowChartManualOperation">
          <a:avLst/>
        </a:prstGeom>
        <a:solidFill>
          <a:schemeClr val="accent2">
            <a:shade val="50000"/>
            <a:hueOff val="-175553"/>
            <a:satOff val="-10161"/>
            <a:lumOff val="32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824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B- Rods or bars mill (used for sticky materials because of greater weight causes them to pull apart)</a:t>
          </a:r>
          <a:endParaRPr lang="en-US" sz="1600" kern="1200" dirty="0"/>
        </a:p>
      </dsp:txBody>
      <dsp:txXfrm rot="5400000">
        <a:off x="2868575" y="746759"/>
        <a:ext cx="1333982" cy="22402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494B7-B377-403C-AD59-D8EE4F6E6A4D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F9FCD-69AC-490B-99D6-63936E600AE0}">
      <dsp:nvSpPr>
        <dsp:cNvPr id="0" name=""/>
        <dsp:cNvSpPr/>
      </dsp:nvSpPr>
      <dsp:spPr>
        <a:xfrm>
          <a:off x="2262981" y="0"/>
          <a:ext cx="64238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haroni" pitchFamily="2" charset="-79"/>
              <a:cs typeface="Aharoni" pitchFamily="2" charset="-79"/>
            </a:rPr>
            <a:t>1- Dry milling (Moisture &lt; 2%)            very fine particles.</a:t>
          </a:r>
          <a:endParaRPr lang="en-US" sz="1800" kern="1200" dirty="0">
            <a:latin typeface="Aharoni" pitchFamily="2" charset="-79"/>
            <a:cs typeface="Aharoni" pitchFamily="2" charset="-79"/>
          </a:endParaRPr>
        </a:p>
      </dsp:txBody>
      <dsp:txXfrm>
        <a:off x="2262981" y="0"/>
        <a:ext cx="6423818" cy="961767"/>
      </dsp:txXfrm>
    </dsp:sp>
    <dsp:sp modelId="{6F2D948F-6F6C-4803-A045-DB5DAE88E107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279972"/>
            <a:satOff val="-7478"/>
            <a:lumOff val="-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C94E9-7233-40CA-BD42-C7D2D400C9F6}">
      <dsp:nvSpPr>
        <dsp:cNvPr id="0" name=""/>
        <dsp:cNvSpPr/>
      </dsp:nvSpPr>
      <dsp:spPr>
        <a:xfrm>
          <a:off x="2262981" y="961767"/>
          <a:ext cx="6423818" cy="333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79972"/>
              <a:satOff val="-7478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haroni" pitchFamily="2" charset="-79"/>
              <a:cs typeface="Aharoni" pitchFamily="2" charset="-79"/>
            </a:rPr>
            <a:t>2- Wet milling (using wetting agents)        200 mesh particles</a:t>
          </a:r>
          <a:endParaRPr lang="en-US" sz="1800" kern="1200" dirty="0">
            <a:latin typeface="Aharoni" pitchFamily="2" charset="-79"/>
            <a:cs typeface="Aharoni" pitchFamily="2" charset="-79"/>
          </a:endParaRPr>
        </a:p>
      </dsp:txBody>
      <dsp:txXfrm>
        <a:off x="2262981" y="961767"/>
        <a:ext cx="6423818" cy="961767"/>
      </dsp:txXfrm>
    </dsp:sp>
    <dsp:sp modelId="{4A7D9F3A-7167-4A48-A96D-CEF8E3F12F3F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559944"/>
            <a:satOff val="-14956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2F4F3-C6FB-4DD0-81CF-8EA1FA7C0760}">
      <dsp:nvSpPr>
        <dsp:cNvPr id="0" name=""/>
        <dsp:cNvSpPr/>
      </dsp:nvSpPr>
      <dsp:spPr>
        <a:xfrm>
          <a:off x="2262981" y="1923534"/>
          <a:ext cx="64238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59944"/>
              <a:satOff val="-14956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lgerian" pitchFamily="82" charset="0"/>
            </a:rPr>
            <a:t>Size reduction and reduce aggregation</a:t>
          </a:r>
          <a:endParaRPr lang="en-US" sz="1800" kern="1200" dirty="0">
            <a:latin typeface="Algerian" pitchFamily="82" charset="0"/>
          </a:endParaRPr>
        </a:p>
      </dsp:txBody>
      <dsp:txXfrm>
        <a:off x="2262981" y="1923534"/>
        <a:ext cx="6423818" cy="961767"/>
      </dsp:txXfrm>
    </dsp:sp>
    <dsp:sp modelId="{91091DF0-D613-4043-9905-5B00CEF9417B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839916"/>
            <a:satOff val="-22434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11949-A8A4-4F3E-8DD6-F7287FB010BD}">
      <dsp:nvSpPr>
        <dsp:cNvPr id="0" name=""/>
        <dsp:cNvSpPr/>
      </dsp:nvSpPr>
      <dsp:spPr>
        <a:xfrm>
          <a:off x="2262981" y="2885301"/>
          <a:ext cx="6423818" cy="961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lgerian" pitchFamily="82" charset="0"/>
            </a:rPr>
            <a:t>(by nullifying electrostatic forces &amp; increasing efficiency of milling and physical stability of product)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2262981" y="2885301"/>
        <a:ext cx="6423818" cy="9617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FF5FA-3702-4E6B-9395-32DD9F486CF4}">
      <dsp:nvSpPr>
        <dsp:cNvPr id="0" name=""/>
        <dsp:cNvSpPr/>
      </dsp:nvSpPr>
      <dsp:spPr>
        <a:xfrm>
          <a:off x="0" y="0"/>
          <a:ext cx="3511826" cy="452596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19B16-F101-40CF-AC60-2280E9701C63}">
      <dsp:nvSpPr>
        <dsp:cNvPr id="0" name=""/>
        <dsp:cNvSpPr/>
      </dsp:nvSpPr>
      <dsp:spPr>
        <a:xfrm>
          <a:off x="1755913" y="455027"/>
          <a:ext cx="2282686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Impact between rapidly moving balls and powder material.</a:t>
          </a:r>
          <a:endParaRPr lang="en-US" sz="1600" kern="1200" dirty="0">
            <a:latin typeface="Aharoni" pitchFamily="2" charset="-79"/>
            <a:cs typeface="Aharoni" pitchFamily="2" charset="-79"/>
          </a:endParaRPr>
        </a:p>
      </dsp:txBody>
      <dsp:txXfrm>
        <a:off x="1808213" y="507327"/>
        <a:ext cx="2178086" cy="966780"/>
      </dsp:txXfrm>
    </dsp:sp>
    <dsp:sp modelId="{019E1871-5AF8-4C80-A0D0-08A00C14D51D}">
      <dsp:nvSpPr>
        <dsp:cNvPr id="0" name=""/>
        <dsp:cNvSpPr/>
      </dsp:nvSpPr>
      <dsp:spPr>
        <a:xfrm>
          <a:off x="1755913" y="1660330"/>
          <a:ext cx="2282686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At low speed (balls roll over each other and attrition is predominate [rubbing action])</a:t>
          </a:r>
          <a:endParaRPr lang="en-US" sz="1600" kern="1200" dirty="0">
            <a:latin typeface="Aharoni" pitchFamily="2" charset="-79"/>
            <a:cs typeface="Aharoni" pitchFamily="2" charset="-79"/>
          </a:endParaRPr>
        </a:p>
      </dsp:txBody>
      <dsp:txXfrm>
        <a:off x="1808213" y="1712630"/>
        <a:ext cx="2178086" cy="966780"/>
      </dsp:txXfrm>
    </dsp:sp>
    <dsp:sp modelId="{157D861D-FB82-4EFE-9691-836182215E4C}">
      <dsp:nvSpPr>
        <dsp:cNvPr id="0" name=""/>
        <dsp:cNvSpPr/>
      </dsp:nvSpPr>
      <dsp:spPr>
        <a:xfrm>
          <a:off x="1755913" y="2865632"/>
          <a:ext cx="2282686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39864"/>
              <a:satOff val="45647"/>
              <a:lumOff val="-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Thus attrition and impact responsible for size reduction</a:t>
          </a:r>
          <a:endParaRPr lang="en-US" sz="1600" kern="1200" dirty="0">
            <a:latin typeface="Aharoni" pitchFamily="2" charset="-79"/>
            <a:cs typeface="Aharoni" pitchFamily="2" charset="-79"/>
          </a:endParaRPr>
        </a:p>
      </dsp:txBody>
      <dsp:txXfrm>
        <a:off x="1808213" y="2917932"/>
        <a:ext cx="2178086" cy="9667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A8DD9-ADD2-4E62-89F4-94D040B94646}">
      <dsp:nvSpPr>
        <dsp:cNvPr id="0" name=""/>
        <dsp:cNvSpPr/>
      </dsp:nvSpPr>
      <dsp:spPr>
        <a:xfrm rot="10800000">
          <a:off x="1228246" y="942"/>
          <a:ext cx="3901821" cy="981829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96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Principle: cutting and shearing action</a:t>
          </a:r>
          <a:endParaRPr lang="en-US" sz="2400" kern="1200" dirty="0">
            <a:latin typeface="Aharoni" pitchFamily="2" charset="-79"/>
            <a:cs typeface="Aharoni" pitchFamily="2" charset="-79"/>
          </a:endParaRPr>
        </a:p>
      </dsp:txBody>
      <dsp:txXfrm rot="10800000">
        <a:off x="1473703" y="942"/>
        <a:ext cx="3656364" cy="981829"/>
      </dsp:txXfrm>
    </dsp:sp>
    <dsp:sp modelId="{CE86111F-0F71-40DC-84A2-1EA5B5FDFAC4}">
      <dsp:nvSpPr>
        <dsp:cNvPr id="0" name=""/>
        <dsp:cNvSpPr/>
      </dsp:nvSpPr>
      <dsp:spPr>
        <a:xfrm>
          <a:off x="737332" y="942"/>
          <a:ext cx="981829" cy="98182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2825B-E4BC-4B88-B134-CE6ECDB4A720}">
      <dsp:nvSpPr>
        <dsp:cNvPr id="0" name=""/>
        <dsp:cNvSpPr/>
      </dsp:nvSpPr>
      <dsp:spPr>
        <a:xfrm rot="10800000">
          <a:off x="1228246" y="1275856"/>
          <a:ext cx="3901821" cy="981829"/>
        </a:xfrm>
        <a:prstGeom prst="homePlate">
          <a:avLst/>
        </a:prstGeom>
        <a:solidFill>
          <a:schemeClr val="accent2">
            <a:shade val="80000"/>
            <a:hueOff val="-73468"/>
            <a:satOff val="-3854"/>
            <a:lumOff val="91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96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Uses: for fibrous and tough material.</a:t>
          </a:r>
          <a:endParaRPr lang="en-US" sz="2400" kern="1200" dirty="0">
            <a:latin typeface="Aharoni" pitchFamily="2" charset="-79"/>
            <a:cs typeface="Aharoni" pitchFamily="2" charset="-79"/>
          </a:endParaRPr>
        </a:p>
      </dsp:txBody>
      <dsp:txXfrm rot="10800000">
        <a:off x="1473703" y="1275856"/>
        <a:ext cx="3656364" cy="981829"/>
      </dsp:txXfrm>
    </dsp:sp>
    <dsp:sp modelId="{2C69815D-9480-4995-916D-CC59A320293B}">
      <dsp:nvSpPr>
        <dsp:cNvPr id="0" name=""/>
        <dsp:cNvSpPr/>
      </dsp:nvSpPr>
      <dsp:spPr>
        <a:xfrm>
          <a:off x="737332" y="1275856"/>
          <a:ext cx="981829" cy="981829"/>
        </a:xfrm>
        <a:prstGeom prst="ellipse">
          <a:avLst/>
        </a:prstGeom>
        <a:solidFill>
          <a:schemeClr val="accent2">
            <a:tint val="50000"/>
            <a:hueOff val="-9167"/>
            <a:satOff val="-692"/>
            <a:lumOff val="41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7A9BD-E8D2-4224-9DE1-91CDD9D4F4DA}">
      <dsp:nvSpPr>
        <dsp:cNvPr id="0" name=""/>
        <dsp:cNvSpPr/>
      </dsp:nvSpPr>
      <dsp:spPr>
        <a:xfrm rot="10800000">
          <a:off x="1228246" y="2550769"/>
          <a:ext cx="3901821" cy="981829"/>
        </a:xfrm>
        <a:prstGeom prst="homePlate">
          <a:avLst/>
        </a:prstGeom>
        <a:solidFill>
          <a:schemeClr val="accent2">
            <a:shade val="80000"/>
            <a:hueOff val="-146937"/>
            <a:satOff val="-7709"/>
            <a:lumOff val="181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96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Types: single and double runner disc mills.</a:t>
          </a:r>
          <a:endParaRPr lang="en-US" sz="2400" kern="1200" dirty="0">
            <a:latin typeface="Aharoni" pitchFamily="2" charset="-79"/>
            <a:cs typeface="Aharoni" pitchFamily="2" charset="-79"/>
          </a:endParaRPr>
        </a:p>
      </dsp:txBody>
      <dsp:txXfrm rot="10800000">
        <a:off x="1473703" y="2550769"/>
        <a:ext cx="3656364" cy="981829"/>
      </dsp:txXfrm>
    </dsp:sp>
    <dsp:sp modelId="{726640E7-75AE-4ABB-AEF5-8985D0BD8F97}">
      <dsp:nvSpPr>
        <dsp:cNvPr id="0" name=""/>
        <dsp:cNvSpPr/>
      </dsp:nvSpPr>
      <dsp:spPr>
        <a:xfrm>
          <a:off x="737332" y="2550769"/>
          <a:ext cx="981829" cy="981829"/>
        </a:xfrm>
        <a:prstGeom prst="ellipse">
          <a:avLst/>
        </a:prstGeom>
        <a:solidFill>
          <a:schemeClr val="accent2">
            <a:tint val="50000"/>
            <a:hueOff val="-18335"/>
            <a:satOff val="-1384"/>
            <a:lumOff val="83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6112B-A19D-4546-95B2-0ED534081891}">
      <dsp:nvSpPr>
        <dsp:cNvPr id="0" name=""/>
        <dsp:cNvSpPr/>
      </dsp:nvSpPr>
      <dsp:spPr>
        <a:xfrm rot="10800000">
          <a:off x="1228246" y="3825682"/>
          <a:ext cx="3901821" cy="1248612"/>
        </a:xfrm>
        <a:prstGeom prst="homePlate">
          <a:avLst/>
        </a:prstGeom>
        <a:solidFill>
          <a:schemeClr val="accent2">
            <a:shade val="80000"/>
            <a:hueOff val="-220405"/>
            <a:satOff val="-11563"/>
            <a:lumOff val="27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96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haroni" pitchFamily="2" charset="-79"/>
              <a:cs typeface="Aharoni" pitchFamily="2" charset="-79"/>
            </a:rPr>
            <a:t>Procedure: Materials premilled to 40 mesh size and suspended in a stream of air or liquid when feed to the mill.</a:t>
          </a:r>
          <a:endParaRPr lang="en-US" sz="1800" kern="1200" dirty="0">
            <a:latin typeface="Aharoni" pitchFamily="2" charset="-79"/>
            <a:cs typeface="Aharoni" pitchFamily="2" charset="-79"/>
          </a:endParaRPr>
        </a:p>
      </dsp:txBody>
      <dsp:txXfrm rot="10800000">
        <a:off x="1540399" y="3825682"/>
        <a:ext cx="3589668" cy="1248612"/>
      </dsp:txXfrm>
    </dsp:sp>
    <dsp:sp modelId="{324E8908-C112-4325-BA29-3D893129028B}">
      <dsp:nvSpPr>
        <dsp:cNvPr id="0" name=""/>
        <dsp:cNvSpPr/>
      </dsp:nvSpPr>
      <dsp:spPr>
        <a:xfrm>
          <a:off x="737332" y="3959074"/>
          <a:ext cx="981829" cy="981829"/>
        </a:xfrm>
        <a:prstGeom prst="ellipse">
          <a:avLst/>
        </a:prstGeom>
        <a:solidFill>
          <a:schemeClr val="accent2">
            <a:tint val="50000"/>
            <a:hueOff val="-27502"/>
            <a:satOff val="-2076"/>
            <a:lumOff val="124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B45A5-8915-432C-9A5B-09BB5E49E1EF}">
      <dsp:nvSpPr>
        <dsp:cNvPr id="0" name=""/>
        <dsp:cNvSpPr/>
      </dsp:nvSpPr>
      <dsp:spPr>
        <a:xfrm>
          <a:off x="0" y="10899"/>
          <a:ext cx="3886200" cy="25410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FF0000"/>
              </a:solidFill>
              <a:latin typeface="Algerian" pitchFamily="82" charset="0"/>
            </a:rPr>
            <a:t>Principle:</a:t>
          </a:r>
          <a:r>
            <a:rPr lang="en-US" sz="2700" kern="1200" dirty="0" smtClean="0"/>
            <a:t> 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haroni" pitchFamily="2" charset="-79"/>
              <a:cs typeface="Aharoni" pitchFamily="2" charset="-79"/>
            </a:rPr>
            <a:t>combination of compression and shearing action.</a:t>
          </a:r>
          <a:endParaRPr lang="en-US" sz="2700" kern="1200" dirty="0">
            <a:latin typeface="Aharoni" pitchFamily="2" charset="-79"/>
            <a:cs typeface="Aharoni" pitchFamily="2" charset="-79"/>
          </a:endParaRPr>
        </a:p>
      </dsp:txBody>
      <dsp:txXfrm>
        <a:off x="124042" y="134941"/>
        <a:ext cx="3638116" cy="2292936"/>
      </dsp:txXfrm>
    </dsp:sp>
    <dsp:sp modelId="{AA6924B0-936F-491B-983D-D7C115DCABF9}">
      <dsp:nvSpPr>
        <dsp:cNvPr id="0" name=""/>
        <dsp:cNvSpPr/>
      </dsp:nvSpPr>
      <dsp:spPr>
        <a:xfrm>
          <a:off x="0" y="2629680"/>
          <a:ext cx="3886200" cy="254102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dk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FF0000"/>
              </a:solidFill>
              <a:latin typeface="Algerian" pitchFamily="82" charset="0"/>
            </a:rPr>
            <a:t>Mechanism of action: 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haroni" pitchFamily="2" charset="-79"/>
              <a:cs typeface="Aharoni" pitchFamily="2" charset="-79"/>
            </a:rPr>
            <a:t>2-5 smooth rollers operating at different speed.</a:t>
          </a:r>
          <a:endParaRPr lang="en-US" sz="2700" kern="1200" dirty="0">
            <a:latin typeface="Aharoni" pitchFamily="2" charset="-79"/>
            <a:cs typeface="Aharoni" pitchFamily="2" charset="-79"/>
          </a:endParaRPr>
        </a:p>
      </dsp:txBody>
      <dsp:txXfrm>
        <a:off x="124042" y="2753722"/>
        <a:ext cx="3638116" cy="22929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80D93-A0AD-4569-9F19-6827115DEB80}">
      <dsp:nvSpPr>
        <dsp:cNvPr id="0" name=""/>
        <dsp:cNvSpPr/>
      </dsp:nvSpPr>
      <dsp:spPr>
        <a:xfrm>
          <a:off x="276225" y="768"/>
          <a:ext cx="3867149" cy="1546859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shade val="5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shade val="5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haroni" pitchFamily="2" charset="-79"/>
              <a:cs typeface="Aharoni" pitchFamily="2" charset="-79"/>
            </a:rPr>
            <a:t>Used for suspensions and emulsions (not for dry materials).</a:t>
          </a:r>
          <a:endParaRPr lang="en-US" sz="1900" kern="1200" dirty="0">
            <a:latin typeface="Aharoni" pitchFamily="2" charset="-79"/>
            <a:cs typeface="Aharoni" pitchFamily="2" charset="-79"/>
          </a:endParaRPr>
        </a:p>
      </dsp:txBody>
      <dsp:txXfrm>
        <a:off x="1049655" y="768"/>
        <a:ext cx="2320290" cy="1546859"/>
      </dsp:txXfrm>
    </dsp:sp>
    <dsp:sp modelId="{4AF80643-08FB-4E15-AF7E-7F045FA71432}">
      <dsp:nvSpPr>
        <dsp:cNvPr id="0" name=""/>
        <dsp:cNvSpPr/>
      </dsp:nvSpPr>
      <dsp:spPr>
        <a:xfrm>
          <a:off x="276225" y="1764189"/>
          <a:ext cx="3867149" cy="1546859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-63427"/>
                <a:satOff val="2402"/>
                <a:lumOff val="25175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shade val="50000"/>
                <a:hueOff val="-63427"/>
                <a:satOff val="2402"/>
                <a:lumOff val="25175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shade val="50000"/>
                <a:hueOff val="-63427"/>
                <a:satOff val="2402"/>
                <a:lumOff val="25175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shade val="50000"/>
                <a:hueOff val="-63427"/>
                <a:satOff val="2402"/>
                <a:lumOff val="25175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shade val="50000"/>
                <a:hueOff val="-63427"/>
                <a:satOff val="2402"/>
                <a:lumOff val="2517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shade val="50000"/>
                <a:hueOff val="-63427"/>
                <a:satOff val="2402"/>
                <a:lumOff val="2517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haroni" pitchFamily="2" charset="-79"/>
              <a:cs typeface="Aharoni" pitchFamily="2" charset="-79"/>
            </a:rPr>
            <a:t>Premilled solids mixed with liquid vehicle before being introduced.</a:t>
          </a:r>
          <a:endParaRPr lang="en-US" sz="1900" kern="1200" dirty="0">
            <a:latin typeface="Aharoni" pitchFamily="2" charset="-79"/>
            <a:cs typeface="Aharoni" pitchFamily="2" charset="-79"/>
          </a:endParaRPr>
        </a:p>
      </dsp:txBody>
      <dsp:txXfrm>
        <a:off x="1049655" y="1764189"/>
        <a:ext cx="2320290" cy="1546859"/>
      </dsp:txXfrm>
    </dsp:sp>
    <dsp:sp modelId="{A2559613-C295-4402-9098-B9DC2CA897CC}">
      <dsp:nvSpPr>
        <dsp:cNvPr id="0" name=""/>
        <dsp:cNvSpPr/>
      </dsp:nvSpPr>
      <dsp:spPr>
        <a:xfrm>
          <a:off x="276225" y="3527609"/>
          <a:ext cx="3867149" cy="1546859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-63427"/>
                <a:satOff val="2402"/>
                <a:lumOff val="25175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shade val="50000"/>
                <a:hueOff val="-63427"/>
                <a:satOff val="2402"/>
                <a:lumOff val="25175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shade val="50000"/>
                <a:hueOff val="-63427"/>
                <a:satOff val="2402"/>
                <a:lumOff val="25175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shade val="50000"/>
                <a:hueOff val="-63427"/>
                <a:satOff val="2402"/>
                <a:lumOff val="25175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shade val="50000"/>
                <a:hueOff val="-63427"/>
                <a:satOff val="2402"/>
                <a:lumOff val="2517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shade val="50000"/>
                <a:hueOff val="-63427"/>
                <a:satOff val="2402"/>
                <a:lumOff val="2517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rPr>
            <a:t>Disadvantages: </a:t>
          </a:r>
          <a:r>
            <a:rPr lang="en-US" sz="1900" kern="1200" dirty="0" smtClean="0">
              <a:latin typeface="Aharoni" pitchFamily="2" charset="-79"/>
              <a:cs typeface="Aharoni" pitchFamily="2" charset="-79"/>
            </a:rPr>
            <a:t>Interfacial tension causes part of material adhere to, and to rotate with, the rotor.</a:t>
          </a:r>
          <a:endParaRPr lang="en-US" sz="1900" kern="1200" dirty="0">
            <a:latin typeface="Aharoni" pitchFamily="2" charset="-79"/>
            <a:cs typeface="Aharoni" pitchFamily="2" charset="-79"/>
          </a:endParaRPr>
        </a:p>
      </dsp:txBody>
      <dsp:txXfrm>
        <a:off x="1049655" y="3527609"/>
        <a:ext cx="2320290" cy="1546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13406-8586-4000-990C-939E9CCAC3D4}">
      <dsp:nvSpPr>
        <dsp:cNvPr id="0" name=""/>
        <dsp:cNvSpPr/>
      </dsp:nvSpPr>
      <dsp:spPr>
        <a:xfrm>
          <a:off x="0" y="137159"/>
          <a:ext cx="2468880" cy="24688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14EA4-3E9C-4590-B78A-2DF5F98996E6}">
      <dsp:nvSpPr>
        <dsp:cNvPr id="0" name=""/>
        <dsp:cNvSpPr/>
      </dsp:nvSpPr>
      <dsp:spPr>
        <a:xfrm>
          <a:off x="1234440" y="137160"/>
          <a:ext cx="2880359" cy="24688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1- Force of impact not exceed the elastic limit           reversible stress or deformation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</a:rPr>
            <a:t>(particle return to original position) </a:t>
          </a:r>
          <a:r>
            <a:rPr lang="en-US" sz="1400" b="1" kern="1200" dirty="0" smtClean="0">
              <a:solidFill>
                <a:srgbClr val="00B050"/>
              </a:solidFill>
            </a:rPr>
            <a:t>{energy of stress appears as heat}.</a:t>
          </a:r>
          <a:endParaRPr lang="en-US" sz="1400" b="1" kern="1200" dirty="0">
            <a:solidFill>
              <a:srgbClr val="00B050"/>
            </a:solidFill>
          </a:endParaRPr>
        </a:p>
      </dsp:txBody>
      <dsp:txXfrm>
        <a:off x="1234440" y="137160"/>
        <a:ext cx="2880359" cy="1172718"/>
      </dsp:txXfrm>
    </dsp:sp>
    <dsp:sp modelId="{CA470635-2032-4614-A55A-87F15BFB0D19}">
      <dsp:nvSpPr>
        <dsp:cNvPr id="0" name=""/>
        <dsp:cNvSpPr/>
      </dsp:nvSpPr>
      <dsp:spPr>
        <a:xfrm>
          <a:off x="648081" y="1309878"/>
          <a:ext cx="1172718" cy="11727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820FB-A227-4F85-A88B-C5D4B20EDDBA}">
      <dsp:nvSpPr>
        <dsp:cNvPr id="0" name=""/>
        <dsp:cNvSpPr/>
      </dsp:nvSpPr>
      <dsp:spPr>
        <a:xfrm>
          <a:off x="1234440" y="1309878"/>
          <a:ext cx="2880359" cy="11727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2- Force of impact that exceeds the elastic limit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 fracture the particle.</a:t>
          </a:r>
          <a:endParaRPr lang="en-US" sz="1800" b="1" kern="1200" dirty="0"/>
        </a:p>
      </dsp:txBody>
      <dsp:txXfrm>
        <a:off x="1234440" y="1309878"/>
        <a:ext cx="2880359" cy="1172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89992-A410-483F-B73A-80C1DC2B4F29}">
      <dsp:nvSpPr>
        <dsp:cNvPr id="0" name=""/>
        <dsp:cNvSpPr/>
      </dsp:nvSpPr>
      <dsp:spPr>
        <a:xfrm>
          <a:off x="0" y="319124"/>
          <a:ext cx="22098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E8D13-BAC5-44C5-B68E-62BC6CAAF805}">
      <dsp:nvSpPr>
        <dsp:cNvPr id="0" name=""/>
        <dsp:cNvSpPr/>
      </dsp:nvSpPr>
      <dsp:spPr>
        <a:xfrm>
          <a:off x="110490" y="97724"/>
          <a:ext cx="154686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68" tIns="0" rIns="58468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Fractured particles </a:t>
          </a:r>
          <a:endParaRPr lang="en-US" sz="1500" kern="1200" dirty="0"/>
        </a:p>
      </dsp:txBody>
      <dsp:txXfrm>
        <a:off x="132106" y="119340"/>
        <a:ext cx="1503628" cy="399568"/>
      </dsp:txXfrm>
    </dsp:sp>
    <dsp:sp modelId="{C191D2B7-5D87-499F-A32C-0B40EC24FBAF}">
      <dsp:nvSpPr>
        <dsp:cNvPr id="0" name=""/>
        <dsp:cNvSpPr/>
      </dsp:nvSpPr>
      <dsp:spPr>
        <a:xfrm>
          <a:off x="0" y="999524"/>
          <a:ext cx="2209800" cy="826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505" tIns="312420" rIns="171505" bIns="10668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Size depend on </a:t>
          </a:r>
          <a:r>
            <a:rPr lang="en-US" sz="1500" kern="1200" dirty="0" smtClean="0"/>
            <a:t>comminution</a:t>
          </a:r>
          <a:endParaRPr lang="en-US" sz="1500" kern="1200" dirty="0"/>
        </a:p>
      </dsp:txBody>
      <dsp:txXfrm>
        <a:off x="0" y="999524"/>
        <a:ext cx="2209800" cy="826875"/>
      </dsp:txXfrm>
    </dsp:sp>
    <dsp:sp modelId="{B10A0EB0-9B1C-4956-8302-1DD8A2F028C1}">
      <dsp:nvSpPr>
        <dsp:cNvPr id="0" name=""/>
        <dsp:cNvSpPr/>
      </dsp:nvSpPr>
      <dsp:spPr>
        <a:xfrm>
          <a:off x="110490" y="778124"/>
          <a:ext cx="154686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68" tIns="0" rIns="58468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 large</a:t>
          </a:r>
          <a:endParaRPr lang="en-US" sz="1500" kern="1200" dirty="0"/>
        </a:p>
      </dsp:txBody>
      <dsp:txXfrm>
        <a:off x="132106" y="799740"/>
        <a:ext cx="1503628" cy="399568"/>
      </dsp:txXfrm>
    </dsp:sp>
    <dsp:sp modelId="{6EBE2238-1610-4626-98BB-65BE539B9D76}">
      <dsp:nvSpPr>
        <dsp:cNvPr id="0" name=""/>
        <dsp:cNvSpPr/>
      </dsp:nvSpPr>
      <dsp:spPr>
        <a:xfrm>
          <a:off x="0" y="2128799"/>
          <a:ext cx="22098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59FF4-F954-491F-9428-BF5984D1897D}">
      <dsp:nvSpPr>
        <dsp:cNvPr id="0" name=""/>
        <dsp:cNvSpPr/>
      </dsp:nvSpPr>
      <dsp:spPr>
        <a:xfrm>
          <a:off x="110490" y="1907399"/>
          <a:ext cx="154686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68" tIns="0" rIns="58468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2.Intermediate </a:t>
          </a:r>
          <a:endParaRPr lang="en-US" sz="1500" kern="1200" dirty="0"/>
        </a:p>
      </dsp:txBody>
      <dsp:txXfrm>
        <a:off x="132106" y="1929015"/>
        <a:ext cx="1503628" cy="399568"/>
      </dsp:txXfrm>
    </dsp:sp>
    <dsp:sp modelId="{22C52149-C011-4314-95AB-96850E8D1C32}">
      <dsp:nvSpPr>
        <dsp:cNvPr id="0" name=""/>
        <dsp:cNvSpPr/>
      </dsp:nvSpPr>
      <dsp:spPr>
        <a:xfrm>
          <a:off x="0" y="2809199"/>
          <a:ext cx="2209800" cy="826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505" tIns="312420" rIns="171505" bIns="10668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Size depend on internal structure</a:t>
          </a:r>
          <a:endParaRPr lang="en-US" sz="1500" kern="1200" dirty="0"/>
        </a:p>
      </dsp:txBody>
      <dsp:txXfrm>
        <a:off x="0" y="2809199"/>
        <a:ext cx="2209800" cy="826875"/>
      </dsp:txXfrm>
    </dsp:sp>
    <dsp:sp modelId="{6D0EAFCC-5F9D-4EC5-9694-A327CAB939A8}">
      <dsp:nvSpPr>
        <dsp:cNvPr id="0" name=""/>
        <dsp:cNvSpPr/>
      </dsp:nvSpPr>
      <dsp:spPr>
        <a:xfrm>
          <a:off x="110490" y="2587799"/>
          <a:ext cx="154686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68" tIns="0" rIns="58468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3.small</a:t>
          </a:r>
          <a:endParaRPr lang="en-US" sz="1500" kern="1200" dirty="0"/>
        </a:p>
      </dsp:txBody>
      <dsp:txXfrm>
        <a:off x="132106" y="2609415"/>
        <a:ext cx="1503628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6B5D7-3120-4B18-B66B-9FFE26E63894}">
      <dsp:nvSpPr>
        <dsp:cNvPr id="0" name=""/>
        <dsp:cNvSpPr/>
      </dsp:nvSpPr>
      <dsp:spPr>
        <a:xfrm rot="10800000">
          <a:off x="1602004" y="2645"/>
          <a:ext cx="5827395" cy="5368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1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1- Elastic deformation of unfractured particles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 rot="10800000">
        <a:off x="1736206" y="2645"/>
        <a:ext cx="5693193" cy="536808"/>
      </dsp:txXfrm>
    </dsp:sp>
    <dsp:sp modelId="{E71C2BA8-E52B-4813-B5DC-C4AA912C0269}">
      <dsp:nvSpPr>
        <dsp:cNvPr id="0" name=""/>
        <dsp:cNvSpPr/>
      </dsp:nvSpPr>
      <dsp:spPr>
        <a:xfrm>
          <a:off x="1333600" y="2645"/>
          <a:ext cx="536808" cy="5368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F6C1F-973C-4092-8FA4-974574BD5ED5}">
      <dsp:nvSpPr>
        <dsp:cNvPr id="0" name=""/>
        <dsp:cNvSpPr/>
      </dsp:nvSpPr>
      <dsp:spPr>
        <a:xfrm rot="10800000">
          <a:off x="1602004" y="699695"/>
          <a:ext cx="5827395" cy="5368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1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Transport of material within milling chamber.</a:t>
          </a:r>
          <a:endParaRPr lang="en-US" sz="20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 rot="10800000">
        <a:off x="1736206" y="699695"/>
        <a:ext cx="5693193" cy="536808"/>
      </dsp:txXfrm>
    </dsp:sp>
    <dsp:sp modelId="{A3850738-BD0F-4AA6-9A5B-ED8BA785C391}">
      <dsp:nvSpPr>
        <dsp:cNvPr id="0" name=""/>
        <dsp:cNvSpPr/>
      </dsp:nvSpPr>
      <dsp:spPr>
        <a:xfrm>
          <a:off x="1333600" y="699695"/>
          <a:ext cx="536808" cy="5368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807DC-854F-4749-AF86-B41F95C49BBC}">
      <dsp:nvSpPr>
        <dsp:cNvPr id="0" name=""/>
        <dsp:cNvSpPr/>
      </dsp:nvSpPr>
      <dsp:spPr>
        <a:xfrm rot="10800000">
          <a:off x="1602004" y="1396745"/>
          <a:ext cx="5827395" cy="5368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1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Friction between particles.</a:t>
          </a:r>
          <a:endParaRPr lang="en-US" sz="20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 rot="10800000">
        <a:off x="1736206" y="1396745"/>
        <a:ext cx="5693193" cy="536808"/>
      </dsp:txXfrm>
    </dsp:sp>
    <dsp:sp modelId="{6B1AFFA5-1FB7-4A5E-9B68-ECA6CA3C47A8}">
      <dsp:nvSpPr>
        <dsp:cNvPr id="0" name=""/>
        <dsp:cNvSpPr/>
      </dsp:nvSpPr>
      <dsp:spPr>
        <a:xfrm>
          <a:off x="1333600" y="1396745"/>
          <a:ext cx="536808" cy="5368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E16CA-07E6-44D3-973A-A2AAD4225223}">
      <dsp:nvSpPr>
        <dsp:cNvPr id="0" name=""/>
        <dsp:cNvSpPr/>
      </dsp:nvSpPr>
      <dsp:spPr>
        <a:xfrm rot="10800000">
          <a:off x="1602004" y="2093795"/>
          <a:ext cx="5827395" cy="5368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1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4- Friction between particles and mill.</a:t>
          </a:r>
          <a:endParaRPr lang="en-US" sz="20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 rot="10800000">
        <a:off x="1736206" y="2093795"/>
        <a:ext cx="5693193" cy="536808"/>
      </dsp:txXfrm>
    </dsp:sp>
    <dsp:sp modelId="{3120ABA1-CC83-46C2-A7E0-20E7D6C4470E}">
      <dsp:nvSpPr>
        <dsp:cNvPr id="0" name=""/>
        <dsp:cNvSpPr/>
      </dsp:nvSpPr>
      <dsp:spPr>
        <a:xfrm>
          <a:off x="1333600" y="2093795"/>
          <a:ext cx="536808" cy="5368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6F5C4-1BFE-4993-8D88-A1C2DC21A134}">
      <dsp:nvSpPr>
        <dsp:cNvPr id="0" name=""/>
        <dsp:cNvSpPr/>
      </dsp:nvSpPr>
      <dsp:spPr>
        <a:xfrm rot="10800000">
          <a:off x="1602004" y="2790845"/>
          <a:ext cx="5827395" cy="5368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1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5- Heat.</a:t>
          </a:r>
          <a:endParaRPr lang="en-US" sz="20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 rot="10800000">
        <a:off x="1736206" y="2790845"/>
        <a:ext cx="5693193" cy="536808"/>
      </dsp:txXfrm>
    </dsp:sp>
    <dsp:sp modelId="{9F13A9F9-A266-4681-8B08-D76D8C96CC13}">
      <dsp:nvSpPr>
        <dsp:cNvPr id="0" name=""/>
        <dsp:cNvSpPr/>
      </dsp:nvSpPr>
      <dsp:spPr>
        <a:xfrm>
          <a:off x="1333600" y="2790845"/>
          <a:ext cx="536808" cy="5368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9CF9B-E311-4342-AA2C-2D20E84DCE26}">
      <dsp:nvSpPr>
        <dsp:cNvPr id="0" name=""/>
        <dsp:cNvSpPr/>
      </dsp:nvSpPr>
      <dsp:spPr>
        <a:xfrm rot="10800000">
          <a:off x="1602004" y="3487895"/>
          <a:ext cx="5827395" cy="5368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1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6- Vibration and Noise.</a:t>
          </a:r>
          <a:endParaRPr lang="en-US" sz="20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 rot="10800000">
        <a:off x="1736206" y="3487895"/>
        <a:ext cx="5693193" cy="536808"/>
      </dsp:txXfrm>
    </dsp:sp>
    <dsp:sp modelId="{337C2B06-0A89-4110-8188-D7ABAEB401B6}">
      <dsp:nvSpPr>
        <dsp:cNvPr id="0" name=""/>
        <dsp:cNvSpPr/>
      </dsp:nvSpPr>
      <dsp:spPr>
        <a:xfrm>
          <a:off x="1333600" y="3487895"/>
          <a:ext cx="536808" cy="5368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E39F7-9D92-4A46-AC19-F8628433B265}">
      <dsp:nvSpPr>
        <dsp:cNvPr id="0" name=""/>
        <dsp:cNvSpPr/>
      </dsp:nvSpPr>
      <dsp:spPr>
        <a:xfrm rot="10800000">
          <a:off x="1602004" y="4184945"/>
          <a:ext cx="5827395" cy="5368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1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7- Inefficiency of transmission and motor.</a:t>
          </a:r>
          <a:endParaRPr lang="en-US" sz="20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 rot="10800000">
        <a:off x="1736206" y="4184945"/>
        <a:ext cx="5693193" cy="536808"/>
      </dsp:txXfrm>
    </dsp:sp>
    <dsp:sp modelId="{C4ECB1CF-BBE1-440E-937B-D1ED37F88AED}">
      <dsp:nvSpPr>
        <dsp:cNvPr id="0" name=""/>
        <dsp:cNvSpPr/>
      </dsp:nvSpPr>
      <dsp:spPr>
        <a:xfrm>
          <a:off x="1333600" y="4184945"/>
          <a:ext cx="536808" cy="5368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FA97E-006D-45FD-88FD-BE1B9AACE5A2}">
      <dsp:nvSpPr>
        <dsp:cNvPr id="0" name=""/>
        <dsp:cNvSpPr/>
      </dsp:nvSpPr>
      <dsp:spPr>
        <a:xfrm>
          <a:off x="0" y="0"/>
          <a:ext cx="4495800" cy="4495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54648-7437-4B90-B8A4-1C98C5959DFB}">
      <dsp:nvSpPr>
        <dsp:cNvPr id="0" name=""/>
        <dsp:cNvSpPr/>
      </dsp:nvSpPr>
      <dsp:spPr>
        <a:xfrm>
          <a:off x="2247900" y="0"/>
          <a:ext cx="6057899" cy="449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haroni" pitchFamily="2" charset="-79"/>
              <a:cs typeface="Aharoni" pitchFamily="2" charset="-79"/>
            </a:rPr>
            <a:t>Milling rate represents decay constant (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l-GR" sz="2700" i="1" kern="1200">
                  <a:latin typeface="Cambria Math"/>
                </a:rPr>
                <m:t>λ</m:t>
              </m:r>
              <m:r>
                <a:rPr lang="en-US" sz="2700" b="0" i="1" kern="1200">
                  <a:latin typeface="Cambria Math"/>
                </a:rPr>
                <m:t>)</m:t>
              </m:r>
            </m:oMath>
          </a14:m>
          <a:r>
            <a:rPr lang="en-US" sz="2700" kern="1200" dirty="0">
              <a:latin typeface="Aharoni" pitchFamily="2" charset="-79"/>
              <a:cs typeface="Aharoni" pitchFamily="2" charset="-79"/>
            </a:rPr>
            <a:t> varies with:</a:t>
          </a:r>
        </a:p>
      </dsp:txBody>
      <dsp:txXfrm>
        <a:off x="2247900" y="0"/>
        <a:ext cx="6057899" cy="955357"/>
      </dsp:txXfrm>
    </dsp:sp>
    <dsp:sp modelId="{70E5A225-AA04-42ED-A592-115447616CBF}">
      <dsp:nvSpPr>
        <dsp:cNvPr id="0" name=""/>
        <dsp:cNvSpPr/>
      </dsp:nvSpPr>
      <dsp:spPr>
        <a:xfrm>
          <a:off x="590073" y="955357"/>
          <a:ext cx="3315652" cy="33156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C925D-1B15-4DDD-A220-27B46CBF96C4}">
      <dsp:nvSpPr>
        <dsp:cNvPr id="0" name=""/>
        <dsp:cNvSpPr/>
      </dsp:nvSpPr>
      <dsp:spPr>
        <a:xfrm>
          <a:off x="2247900" y="955357"/>
          <a:ext cx="6057899" cy="33156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1- Mass &amp; size of material (particle) introduced into the mill.</a:t>
          </a:r>
          <a:endParaRPr lang="en-US" sz="2700" kern="1200" dirty="0"/>
        </a:p>
      </dsp:txBody>
      <dsp:txXfrm>
        <a:off x="2247900" y="955357"/>
        <a:ext cx="6057899" cy="955357"/>
      </dsp:txXfrm>
    </dsp:sp>
    <dsp:sp modelId="{0E852E85-AFD5-415E-9B3D-2FB636F7D31B}">
      <dsp:nvSpPr>
        <dsp:cNvPr id="0" name=""/>
        <dsp:cNvSpPr/>
      </dsp:nvSpPr>
      <dsp:spPr>
        <a:xfrm>
          <a:off x="1180147" y="1910714"/>
          <a:ext cx="2135505" cy="213550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19FBB-52D6-4877-A848-178C9243CFAC}">
      <dsp:nvSpPr>
        <dsp:cNvPr id="0" name=""/>
        <dsp:cNvSpPr/>
      </dsp:nvSpPr>
      <dsp:spPr>
        <a:xfrm>
          <a:off x="2247900" y="1910714"/>
          <a:ext cx="6057899" cy="2135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2- Size of grinding medium in a mill</a:t>
          </a:r>
          <a:endParaRPr lang="en-US" sz="2700" kern="1200" dirty="0"/>
        </a:p>
      </dsp:txBody>
      <dsp:txXfrm>
        <a:off x="2247900" y="1910714"/>
        <a:ext cx="6057899" cy="955357"/>
      </dsp:txXfrm>
    </dsp:sp>
    <dsp:sp modelId="{51182EB0-C6D0-4B0A-B3A0-480C4C2507B8}">
      <dsp:nvSpPr>
        <dsp:cNvPr id="0" name=""/>
        <dsp:cNvSpPr/>
      </dsp:nvSpPr>
      <dsp:spPr>
        <a:xfrm>
          <a:off x="1770221" y="2866072"/>
          <a:ext cx="955357" cy="9553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4DD70-D954-4302-BB9D-3F85254334C5}">
      <dsp:nvSpPr>
        <dsp:cNvPr id="0" name=""/>
        <dsp:cNvSpPr/>
      </dsp:nvSpPr>
      <dsp:spPr>
        <a:xfrm>
          <a:off x="2247900" y="2866072"/>
          <a:ext cx="6057899" cy="9553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3- Time of milling</a:t>
          </a:r>
          <a:endParaRPr lang="en-US" sz="2700" kern="1200" dirty="0"/>
        </a:p>
      </dsp:txBody>
      <dsp:txXfrm>
        <a:off x="2247900" y="2866072"/>
        <a:ext cx="6057899" cy="9553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1C34D-2552-4DD0-8EB1-986A7F34FCD4}">
      <dsp:nvSpPr>
        <dsp:cNvPr id="0" name=""/>
        <dsp:cNvSpPr/>
      </dsp:nvSpPr>
      <dsp:spPr>
        <a:xfrm rot="10800000">
          <a:off x="974762" y="2552"/>
          <a:ext cx="2888361" cy="98897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10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Mill consist of:</a:t>
          </a:r>
          <a:endParaRPr lang="en-US" sz="21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 rot="10800000">
        <a:off x="1222005" y="2552"/>
        <a:ext cx="2641118" cy="988971"/>
      </dsp:txXfrm>
    </dsp:sp>
    <dsp:sp modelId="{0E39AB81-2CEF-4178-9016-54FBB510E55B}">
      <dsp:nvSpPr>
        <dsp:cNvPr id="0" name=""/>
        <dsp:cNvSpPr/>
      </dsp:nvSpPr>
      <dsp:spPr>
        <a:xfrm>
          <a:off x="480276" y="2552"/>
          <a:ext cx="988971" cy="988971"/>
        </a:xfrm>
        <a:prstGeom prst="ellipse">
          <a:avLst/>
        </a:prstGeom>
        <a:solidFill>
          <a:schemeClr val="accent2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63E3C-A620-48C8-8C57-E65FB9B94676}">
      <dsp:nvSpPr>
        <dsp:cNvPr id="0" name=""/>
        <dsp:cNvSpPr/>
      </dsp:nvSpPr>
      <dsp:spPr>
        <a:xfrm rot="10800000">
          <a:off x="974762" y="1286739"/>
          <a:ext cx="2888361" cy="98897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10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1- Feed part</a:t>
          </a:r>
          <a:endParaRPr lang="en-US" sz="21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 rot="10800000">
        <a:off x="1222005" y="1286739"/>
        <a:ext cx="2641118" cy="988971"/>
      </dsp:txXfrm>
    </dsp:sp>
    <dsp:sp modelId="{49919EA0-1AD3-4003-8215-7B1727FE534C}">
      <dsp:nvSpPr>
        <dsp:cNvPr id="0" name=""/>
        <dsp:cNvSpPr/>
      </dsp:nvSpPr>
      <dsp:spPr>
        <a:xfrm>
          <a:off x="480276" y="1286739"/>
          <a:ext cx="988971" cy="988971"/>
        </a:xfrm>
        <a:prstGeom prst="ellipse">
          <a:avLst/>
        </a:prstGeom>
        <a:solidFill>
          <a:schemeClr val="accent2">
            <a:tint val="50000"/>
            <a:alpha val="90000"/>
            <a:hueOff val="-9167"/>
            <a:satOff val="-692"/>
            <a:lumOff val="4153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B1154-3C9C-4D78-9BBD-C76F522F1804}">
      <dsp:nvSpPr>
        <dsp:cNvPr id="0" name=""/>
        <dsp:cNvSpPr/>
      </dsp:nvSpPr>
      <dsp:spPr>
        <a:xfrm rot="10800000">
          <a:off x="974762" y="2570926"/>
          <a:ext cx="2888361" cy="98897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10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2- Grinding part (milling chamber)</a:t>
          </a:r>
          <a:endParaRPr lang="en-US" sz="21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 rot="10800000">
        <a:off x="1222005" y="2570926"/>
        <a:ext cx="2641118" cy="988971"/>
      </dsp:txXfrm>
    </dsp:sp>
    <dsp:sp modelId="{2AC7C456-DDAB-4F0A-AEAC-BE3387027341}">
      <dsp:nvSpPr>
        <dsp:cNvPr id="0" name=""/>
        <dsp:cNvSpPr/>
      </dsp:nvSpPr>
      <dsp:spPr>
        <a:xfrm>
          <a:off x="480276" y="2570926"/>
          <a:ext cx="988971" cy="988971"/>
        </a:xfrm>
        <a:prstGeom prst="ellipse">
          <a:avLst/>
        </a:prstGeom>
        <a:solidFill>
          <a:schemeClr val="accent2">
            <a:tint val="50000"/>
            <a:alpha val="90000"/>
            <a:hueOff val="-18335"/>
            <a:satOff val="-1384"/>
            <a:lumOff val="8306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6465A-AE4D-443B-9C14-27025B596010}">
      <dsp:nvSpPr>
        <dsp:cNvPr id="0" name=""/>
        <dsp:cNvSpPr/>
      </dsp:nvSpPr>
      <dsp:spPr>
        <a:xfrm rot="10800000">
          <a:off x="974762" y="3855114"/>
          <a:ext cx="2888361" cy="98897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109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3- Discharge part (Receiver)</a:t>
          </a:r>
          <a:endParaRPr lang="en-US" sz="21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 rot="10800000">
        <a:off x="1222005" y="3855114"/>
        <a:ext cx="2641118" cy="988971"/>
      </dsp:txXfrm>
    </dsp:sp>
    <dsp:sp modelId="{CB59E3D4-DDC0-498A-BC1B-3EC2362E4026}">
      <dsp:nvSpPr>
        <dsp:cNvPr id="0" name=""/>
        <dsp:cNvSpPr/>
      </dsp:nvSpPr>
      <dsp:spPr>
        <a:xfrm>
          <a:off x="480276" y="3855114"/>
          <a:ext cx="988971" cy="988971"/>
        </a:xfrm>
        <a:prstGeom prst="ellipse">
          <a:avLst/>
        </a:prstGeom>
        <a:solidFill>
          <a:schemeClr val="accent2">
            <a:tint val="50000"/>
            <a:alpha val="90000"/>
            <a:hueOff val="-27502"/>
            <a:satOff val="-2076"/>
            <a:lumOff val="12459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8C46A-6133-4169-803B-80B3A4DE063F}">
      <dsp:nvSpPr>
        <dsp:cNvPr id="0" name=""/>
        <dsp:cNvSpPr/>
      </dsp:nvSpPr>
      <dsp:spPr>
        <a:xfrm>
          <a:off x="1525958" y="320376"/>
          <a:ext cx="5879877" cy="1837461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574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rPr>
            <a:t>A- open-circuit milling: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Materials is reduced to the desired size by passing it through the mill.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1525958" y="320376"/>
        <a:ext cx="5879877" cy="1837461"/>
      </dsp:txXfrm>
    </dsp:sp>
    <dsp:sp modelId="{3C12836E-EC12-4151-B855-85893D892001}">
      <dsp:nvSpPr>
        <dsp:cNvPr id="0" name=""/>
        <dsp:cNvSpPr/>
      </dsp:nvSpPr>
      <dsp:spPr>
        <a:xfrm>
          <a:off x="1280963" y="54964"/>
          <a:ext cx="1286223" cy="1929334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F0F98-72C1-44A7-B145-6FCB175E8DDA}">
      <dsp:nvSpPr>
        <dsp:cNvPr id="0" name=""/>
        <dsp:cNvSpPr/>
      </dsp:nvSpPr>
      <dsp:spPr>
        <a:xfrm>
          <a:off x="1525958" y="2633536"/>
          <a:ext cx="5879877" cy="1837461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574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rPr>
            <a:t>B- closed-circuit milling: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Materials discharge from mill pass through classifier or size-separation device, and the oversize are returned to the grinding chamber for further reduction in size.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1525958" y="2633536"/>
        <a:ext cx="5879877" cy="1837461"/>
      </dsp:txXfrm>
    </dsp:sp>
    <dsp:sp modelId="{38B7DA6D-4C0D-48D4-AEC8-3339173DEE92}">
      <dsp:nvSpPr>
        <dsp:cNvPr id="0" name=""/>
        <dsp:cNvSpPr/>
      </dsp:nvSpPr>
      <dsp:spPr>
        <a:xfrm>
          <a:off x="1280963" y="2368125"/>
          <a:ext cx="1286223" cy="1929334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D95CD-BE8B-4E6C-A0A9-04D435825BF9}">
      <dsp:nvSpPr>
        <dsp:cNvPr id="0" name=""/>
        <dsp:cNvSpPr/>
      </dsp:nvSpPr>
      <dsp:spPr>
        <a:xfrm>
          <a:off x="3198218" y="0"/>
          <a:ext cx="5410200" cy="5410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40F6F-2608-4B72-94E5-A234A11D329B}">
      <dsp:nvSpPr>
        <dsp:cNvPr id="0" name=""/>
        <dsp:cNvSpPr/>
      </dsp:nvSpPr>
      <dsp:spPr>
        <a:xfrm>
          <a:off x="5825917" y="296508"/>
          <a:ext cx="3815262" cy="6447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haroni" pitchFamily="2" charset="-79"/>
              <a:cs typeface="Aharoni" pitchFamily="2" charset="-79"/>
            </a:rPr>
            <a:t>Cutting: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haroni" pitchFamily="2" charset="-79"/>
              <a:cs typeface="Aharoni" pitchFamily="2" charset="-79"/>
            </a:rPr>
            <a:t>materials cut by sharp blades</a:t>
          </a:r>
          <a:endParaRPr lang="en-US" sz="1800" kern="1200" dirty="0">
            <a:latin typeface="Aharoni" pitchFamily="2" charset="-79"/>
            <a:cs typeface="Aharoni" pitchFamily="2" charset="-79"/>
          </a:endParaRPr>
        </a:p>
      </dsp:txBody>
      <dsp:txXfrm>
        <a:off x="5857392" y="327983"/>
        <a:ext cx="3752312" cy="581816"/>
      </dsp:txXfrm>
    </dsp:sp>
    <dsp:sp modelId="{68149CFD-843A-4526-8A2F-97B89D1EE547}">
      <dsp:nvSpPr>
        <dsp:cNvPr id="0" name=""/>
        <dsp:cNvSpPr/>
      </dsp:nvSpPr>
      <dsp:spPr>
        <a:xfrm>
          <a:off x="5711750" y="1079287"/>
          <a:ext cx="4043597" cy="5971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haroni" pitchFamily="2" charset="-79"/>
              <a:cs typeface="Aharoni" pitchFamily="2" charset="-79"/>
            </a:rPr>
            <a:t>Compression: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haroni" pitchFamily="2" charset="-79"/>
              <a:cs typeface="Aharoni" pitchFamily="2" charset="-79"/>
            </a:rPr>
            <a:t>materials is crushed by pressure.</a:t>
          </a:r>
          <a:endParaRPr lang="en-US" sz="1800" kern="1200" dirty="0">
            <a:latin typeface="Aharoni" pitchFamily="2" charset="-79"/>
            <a:cs typeface="Aharoni" pitchFamily="2" charset="-79"/>
          </a:endParaRPr>
        </a:p>
      </dsp:txBody>
      <dsp:txXfrm>
        <a:off x="5740899" y="1108436"/>
        <a:ext cx="3985299" cy="538814"/>
      </dsp:txXfrm>
    </dsp:sp>
    <dsp:sp modelId="{391F96DE-E3C8-48DA-88BA-1435CDBDF750}">
      <dsp:nvSpPr>
        <dsp:cNvPr id="0" name=""/>
        <dsp:cNvSpPr/>
      </dsp:nvSpPr>
      <dsp:spPr>
        <a:xfrm>
          <a:off x="5184308" y="1851907"/>
          <a:ext cx="6017094" cy="15216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haroni" pitchFamily="2" charset="-79"/>
              <a:cs typeface="Aharoni" pitchFamily="2" charset="-79"/>
            </a:rPr>
            <a:t>Impact: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haroni" pitchFamily="2" charset="-79"/>
              <a:cs typeface="Aharoni" pitchFamily="2" charset="-79"/>
            </a:rPr>
            <a:t>stationary materials hit moving materials at high speed or strikes a stationary surface (case of machine)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Aharoni" pitchFamily="2" charset="-79"/>
            <a:cs typeface="Aharoni" pitchFamily="2" charset="-79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haroni" pitchFamily="2" charset="-79"/>
              <a:cs typeface="Aharoni" pitchFamily="2" charset="-79"/>
            </a:rPr>
            <a:t> shatters of materials to small pieces.</a:t>
          </a:r>
          <a:endParaRPr lang="en-US" sz="1800" kern="1200" dirty="0">
            <a:latin typeface="Aharoni" pitchFamily="2" charset="-79"/>
            <a:cs typeface="Aharoni" pitchFamily="2" charset="-79"/>
          </a:endParaRPr>
        </a:p>
      </dsp:txBody>
      <dsp:txXfrm>
        <a:off x="5258587" y="1926186"/>
        <a:ext cx="5868536" cy="1373060"/>
      </dsp:txXfrm>
    </dsp:sp>
    <dsp:sp modelId="{0C5A0A99-5600-42E1-B3B7-E2C911CB1BE4}">
      <dsp:nvSpPr>
        <dsp:cNvPr id="0" name=""/>
        <dsp:cNvSpPr/>
      </dsp:nvSpPr>
      <dsp:spPr>
        <a:xfrm>
          <a:off x="5867414" y="3616650"/>
          <a:ext cx="4773684" cy="15216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haroni" pitchFamily="2" charset="-79"/>
              <a:cs typeface="Aharoni" pitchFamily="2" charset="-79"/>
            </a:rPr>
            <a:t>Attrition: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haroni" pitchFamily="2" charset="-79"/>
              <a:cs typeface="Aharoni" pitchFamily="2" charset="-79"/>
            </a:rPr>
            <a:t>materials subjected to pressure and surfaces are moving relative to each other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Aharoni" pitchFamily="2" charset="-79"/>
            <a:cs typeface="Aharoni" pitchFamily="2" charset="-79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haroni" pitchFamily="2" charset="-79"/>
              <a:cs typeface="Aharoni" pitchFamily="2" charset="-79"/>
            </a:rPr>
            <a:t>  shear forces which breaks particles. </a:t>
          </a:r>
          <a:endParaRPr lang="en-US" sz="1800" kern="1200" dirty="0">
            <a:latin typeface="Aharoni" pitchFamily="2" charset="-79"/>
            <a:cs typeface="Aharoni" pitchFamily="2" charset="-79"/>
          </a:endParaRPr>
        </a:p>
      </dsp:txBody>
      <dsp:txXfrm>
        <a:off x="5941693" y="3690929"/>
        <a:ext cx="4625126" cy="13730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41980-DC1A-4986-82A6-32DE8FA15C27}">
      <dsp:nvSpPr>
        <dsp:cNvPr id="0" name=""/>
        <dsp:cNvSpPr/>
      </dsp:nvSpPr>
      <dsp:spPr>
        <a:xfrm>
          <a:off x="0" y="183315"/>
          <a:ext cx="3962400" cy="6160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1- Speed of hammer mill </a:t>
          </a:r>
          <a:endParaRPr lang="en-US" sz="2700" kern="1200" dirty="0"/>
        </a:p>
      </dsp:txBody>
      <dsp:txXfrm>
        <a:off x="30071" y="213386"/>
        <a:ext cx="3902258" cy="555862"/>
      </dsp:txXfrm>
    </dsp:sp>
    <dsp:sp modelId="{4A35034F-0BB8-4CE4-AB76-34C525BC2219}">
      <dsp:nvSpPr>
        <dsp:cNvPr id="0" name=""/>
        <dsp:cNvSpPr/>
      </dsp:nvSpPr>
      <dsp:spPr>
        <a:xfrm>
          <a:off x="0" y="877080"/>
          <a:ext cx="3962400" cy="616004"/>
        </a:xfrm>
        <a:prstGeom prst="roundRect">
          <a:avLst/>
        </a:prstGeom>
        <a:solidFill>
          <a:schemeClr val="accent4">
            <a:hueOff val="839916"/>
            <a:satOff val="-22434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2- Size &amp; type of screen</a:t>
          </a:r>
          <a:endParaRPr lang="en-US" sz="2700" kern="1200"/>
        </a:p>
      </dsp:txBody>
      <dsp:txXfrm>
        <a:off x="30071" y="907151"/>
        <a:ext cx="3902258" cy="55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B3BFD-713C-415C-9273-BC5BC7F642F8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754-0098-4C8A-8350-263C4AA45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8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754-0098-4C8A-8350-263C4AA45C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5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igh_angle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9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8458200" cy="1222375"/>
          </a:xfrm>
        </p:spPr>
        <p:txBody>
          <a:bodyPr/>
          <a:lstStyle/>
          <a:p>
            <a:pPr algn="ctr"/>
            <a:r>
              <a:rPr lang="en-US" dirty="0" smtClean="0"/>
              <a:t>Milling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304800"/>
            <a:ext cx="2362200" cy="914400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 smtClean="0">
                <a:latin typeface="Algerian" pitchFamily="82" charset="0"/>
              </a:rPr>
              <a:t>Lecture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4419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4419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>
        <p14:flash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lgerian" pitchFamily="82" charset="0"/>
                <a:cs typeface="Aharoni" pitchFamily="2" charset="-79"/>
              </a:rPr>
              <a:t>Mills</a:t>
            </a:r>
            <a:endParaRPr lang="en-US" dirty="0">
              <a:solidFill>
                <a:schemeClr val="tx1"/>
              </a:solidFill>
              <a:latin typeface="Algerian" pitchFamily="82" charset="0"/>
              <a:cs typeface="Aharoni" pitchFamily="2" charset="-79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865968"/>
              </p:ext>
            </p:extLst>
          </p:nvPr>
        </p:nvGraphicFramePr>
        <p:xfrm>
          <a:off x="304800" y="1554162"/>
          <a:ext cx="43434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8" t="20632"/>
          <a:stretch/>
        </p:blipFill>
        <p:spPr>
          <a:xfrm>
            <a:off x="4800600" y="1524000"/>
            <a:ext cx="401823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69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8969" y="1066800"/>
            <a:ext cx="8540473" cy="5638800"/>
            <a:chOff x="443817" y="1026059"/>
            <a:chExt cx="8540473" cy="5638800"/>
          </a:xfrm>
        </p:grpSpPr>
        <p:sp>
          <p:nvSpPr>
            <p:cNvPr id="7" name="Freeform 6"/>
            <p:cNvSpPr/>
            <p:nvPr/>
          </p:nvSpPr>
          <p:spPr>
            <a:xfrm>
              <a:off x="3281448" y="1027568"/>
              <a:ext cx="2837631" cy="5334000"/>
            </a:xfrm>
            <a:custGeom>
              <a:avLst/>
              <a:gdLst>
                <a:gd name="connsiteX0" fmla="*/ 0 w 2837631"/>
                <a:gd name="connsiteY0" fmla="*/ 283763 h 5334000"/>
                <a:gd name="connsiteX1" fmla="*/ 283763 w 2837631"/>
                <a:gd name="connsiteY1" fmla="*/ 0 h 5334000"/>
                <a:gd name="connsiteX2" fmla="*/ 2553868 w 2837631"/>
                <a:gd name="connsiteY2" fmla="*/ 0 h 5334000"/>
                <a:gd name="connsiteX3" fmla="*/ 2837631 w 2837631"/>
                <a:gd name="connsiteY3" fmla="*/ 283763 h 5334000"/>
                <a:gd name="connsiteX4" fmla="*/ 2837631 w 2837631"/>
                <a:gd name="connsiteY4" fmla="*/ 5050237 h 5334000"/>
                <a:gd name="connsiteX5" fmla="*/ 2553868 w 2837631"/>
                <a:gd name="connsiteY5" fmla="*/ 5334000 h 5334000"/>
                <a:gd name="connsiteX6" fmla="*/ 283763 w 2837631"/>
                <a:gd name="connsiteY6" fmla="*/ 5334000 h 5334000"/>
                <a:gd name="connsiteX7" fmla="*/ 0 w 2837631"/>
                <a:gd name="connsiteY7" fmla="*/ 5050237 h 5334000"/>
                <a:gd name="connsiteX8" fmla="*/ 0 w 2837631"/>
                <a:gd name="connsiteY8" fmla="*/ 283763 h 533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7631" h="5334000">
                  <a:moveTo>
                    <a:pt x="0" y="283763"/>
                  </a:moveTo>
                  <a:cubicBezTo>
                    <a:pt x="0" y="127045"/>
                    <a:pt x="127045" y="0"/>
                    <a:pt x="283763" y="0"/>
                  </a:cubicBezTo>
                  <a:lnTo>
                    <a:pt x="2553868" y="0"/>
                  </a:lnTo>
                  <a:cubicBezTo>
                    <a:pt x="2710586" y="0"/>
                    <a:pt x="2837631" y="127045"/>
                    <a:pt x="2837631" y="283763"/>
                  </a:cubicBezTo>
                  <a:lnTo>
                    <a:pt x="2837631" y="5050237"/>
                  </a:lnTo>
                  <a:cubicBezTo>
                    <a:pt x="2837631" y="5206955"/>
                    <a:pt x="2710586" y="5334000"/>
                    <a:pt x="2553868" y="5334000"/>
                  </a:cubicBezTo>
                  <a:lnTo>
                    <a:pt x="283763" y="5334000"/>
                  </a:lnTo>
                  <a:cubicBezTo>
                    <a:pt x="127045" y="5334000"/>
                    <a:pt x="0" y="5206955"/>
                    <a:pt x="0" y="5050237"/>
                  </a:cubicBezTo>
                  <a:lnTo>
                    <a:pt x="0" y="28376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2261616" rIns="128016" bIns="11948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The rate of discharge should be equal to the rate of feed.</a:t>
              </a:r>
              <a:endParaRPr lang="en-US" sz="3200" kern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37328" y="1539240"/>
              <a:ext cx="1776222" cy="1776222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443817" y="1027568"/>
              <a:ext cx="2837631" cy="5334000"/>
            </a:xfrm>
            <a:custGeom>
              <a:avLst/>
              <a:gdLst>
                <a:gd name="connsiteX0" fmla="*/ 0 w 2837631"/>
                <a:gd name="connsiteY0" fmla="*/ 283763 h 5334000"/>
                <a:gd name="connsiteX1" fmla="*/ 283763 w 2837631"/>
                <a:gd name="connsiteY1" fmla="*/ 0 h 5334000"/>
                <a:gd name="connsiteX2" fmla="*/ 2553868 w 2837631"/>
                <a:gd name="connsiteY2" fmla="*/ 0 h 5334000"/>
                <a:gd name="connsiteX3" fmla="*/ 2837631 w 2837631"/>
                <a:gd name="connsiteY3" fmla="*/ 283763 h 5334000"/>
                <a:gd name="connsiteX4" fmla="*/ 2837631 w 2837631"/>
                <a:gd name="connsiteY4" fmla="*/ 5050237 h 5334000"/>
                <a:gd name="connsiteX5" fmla="*/ 2553868 w 2837631"/>
                <a:gd name="connsiteY5" fmla="*/ 5334000 h 5334000"/>
                <a:gd name="connsiteX6" fmla="*/ 283763 w 2837631"/>
                <a:gd name="connsiteY6" fmla="*/ 5334000 h 5334000"/>
                <a:gd name="connsiteX7" fmla="*/ 0 w 2837631"/>
                <a:gd name="connsiteY7" fmla="*/ 5050237 h 5334000"/>
                <a:gd name="connsiteX8" fmla="*/ 0 w 2837631"/>
                <a:gd name="connsiteY8" fmla="*/ 283763 h 533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7631" h="5334000">
                  <a:moveTo>
                    <a:pt x="0" y="283763"/>
                  </a:moveTo>
                  <a:cubicBezTo>
                    <a:pt x="0" y="127045"/>
                    <a:pt x="127045" y="0"/>
                    <a:pt x="283763" y="0"/>
                  </a:cubicBezTo>
                  <a:lnTo>
                    <a:pt x="2553868" y="0"/>
                  </a:lnTo>
                  <a:cubicBezTo>
                    <a:pt x="2710586" y="0"/>
                    <a:pt x="2837631" y="127045"/>
                    <a:pt x="2837631" y="283763"/>
                  </a:cubicBezTo>
                  <a:lnTo>
                    <a:pt x="2837631" y="5050237"/>
                  </a:lnTo>
                  <a:cubicBezTo>
                    <a:pt x="2837631" y="5206955"/>
                    <a:pt x="2710586" y="5334000"/>
                    <a:pt x="2553868" y="5334000"/>
                  </a:cubicBezTo>
                  <a:lnTo>
                    <a:pt x="283763" y="5334000"/>
                  </a:lnTo>
                  <a:cubicBezTo>
                    <a:pt x="127045" y="5334000"/>
                    <a:pt x="0" y="5206955"/>
                    <a:pt x="0" y="5050237"/>
                  </a:cubicBezTo>
                  <a:lnTo>
                    <a:pt x="0" y="28376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-175553"/>
                <a:satOff val="-10161"/>
                <a:lumOff val="32224"/>
                <a:alphaOff val="0"/>
              </a:schemeClr>
            </a:fillRef>
            <a:effectRef idx="2">
              <a:schemeClr val="accent2">
                <a:shade val="50000"/>
                <a:hueOff val="-175553"/>
                <a:satOff val="-10161"/>
                <a:lumOff val="322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2261616" rIns="128016" bIns="11948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A- If rate of feed is slow 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  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the product discharge readily and the amount of undersize or fines </a:t>
              </a:r>
              <a:r>
                <a:rPr lang="en-US" sz="2400" kern="1200" dirty="0" smtClean="0"/>
                <a:t>is </a:t>
              </a:r>
              <a:r>
                <a:rPr lang="en-US" sz="2400" kern="1200" dirty="0" smtClean="0"/>
                <a:t>minimized.</a:t>
              </a:r>
              <a:endParaRPr lang="en-US" sz="24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46659" y="1026059"/>
              <a:ext cx="2837631" cy="5334000"/>
            </a:xfrm>
            <a:custGeom>
              <a:avLst/>
              <a:gdLst>
                <a:gd name="connsiteX0" fmla="*/ 0 w 2837631"/>
                <a:gd name="connsiteY0" fmla="*/ 283763 h 5334000"/>
                <a:gd name="connsiteX1" fmla="*/ 283763 w 2837631"/>
                <a:gd name="connsiteY1" fmla="*/ 0 h 5334000"/>
                <a:gd name="connsiteX2" fmla="*/ 2553868 w 2837631"/>
                <a:gd name="connsiteY2" fmla="*/ 0 h 5334000"/>
                <a:gd name="connsiteX3" fmla="*/ 2837631 w 2837631"/>
                <a:gd name="connsiteY3" fmla="*/ 283763 h 5334000"/>
                <a:gd name="connsiteX4" fmla="*/ 2837631 w 2837631"/>
                <a:gd name="connsiteY4" fmla="*/ 5050237 h 5334000"/>
                <a:gd name="connsiteX5" fmla="*/ 2553868 w 2837631"/>
                <a:gd name="connsiteY5" fmla="*/ 5334000 h 5334000"/>
                <a:gd name="connsiteX6" fmla="*/ 283763 w 2837631"/>
                <a:gd name="connsiteY6" fmla="*/ 5334000 h 5334000"/>
                <a:gd name="connsiteX7" fmla="*/ 0 w 2837631"/>
                <a:gd name="connsiteY7" fmla="*/ 5050237 h 5334000"/>
                <a:gd name="connsiteX8" fmla="*/ 0 w 2837631"/>
                <a:gd name="connsiteY8" fmla="*/ 283763 h 533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7631" h="5334000">
                  <a:moveTo>
                    <a:pt x="0" y="283763"/>
                  </a:moveTo>
                  <a:cubicBezTo>
                    <a:pt x="0" y="127045"/>
                    <a:pt x="127045" y="0"/>
                    <a:pt x="283763" y="0"/>
                  </a:cubicBezTo>
                  <a:lnTo>
                    <a:pt x="2553868" y="0"/>
                  </a:lnTo>
                  <a:cubicBezTo>
                    <a:pt x="2710586" y="0"/>
                    <a:pt x="2837631" y="127045"/>
                    <a:pt x="2837631" y="283763"/>
                  </a:cubicBezTo>
                  <a:lnTo>
                    <a:pt x="2837631" y="5050237"/>
                  </a:lnTo>
                  <a:cubicBezTo>
                    <a:pt x="2837631" y="5206955"/>
                    <a:pt x="2710586" y="5334000"/>
                    <a:pt x="2553868" y="5334000"/>
                  </a:cubicBezTo>
                  <a:lnTo>
                    <a:pt x="283763" y="5334000"/>
                  </a:lnTo>
                  <a:cubicBezTo>
                    <a:pt x="127045" y="5334000"/>
                    <a:pt x="0" y="5206955"/>
                    <a:pt x="0" y="5050237"/>
                  </a:cubicBezTo>
                  <a:lnTo>
                    <a:pt x="0" y="28376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-175553"/>
                <a:satOff val="-10161"/>
                <a:lumOff val="32224"/>
                <a:alphaOff val="0"/>
              </a:schemeClr>
            </a:fillRef>
            <a:effectRef idx="2">
              <a:schemeClr val="accent2">
                <a:shade val="50000"/>
                <a:hueOff val="-175553"/>
                <a:satOff val="-10161"/>
                <a:lumOff val="322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2261616" rIns="128016" bIns="11948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B- If rate of feed is fast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    the material remain in the milling chamber for long time because its discharge is impeded by large amount of material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     greater size reduction and lower mill capacity.   </a:t>
              </a:r>
              <a:endParaRPr lang="en-US" sz="2000" kern="1200" dirty="0"/>
            </a:p>
          </p:txBody>
        </p:sp>
        <p:sp>
          <p:nvSpPr>
            <p:cNvPr id="13" name="Left-Right Arrow 12"/>
            <p:cNvSpPr/>
            <p:nvPr/>
          </p:nvSpPr>
          <p:spPr>
            <a:xfrm>
              <a:off x="704335" y="5864759"/>
              <a:ext cx="7991856" cy="800100"/>
            </a:xfrm>
            <a:prstGeom prst="leftRightArrow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TextBox 3"/>
          <p:cNvSpPr txBox="1"/>
          <p:nvPr/>
        </p:nvSpPr>
        <p:spPr>
          <a:xfrm>
            <a:off x="2590800" y="271790"/>
            <a:ext cx="40386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lgerian" pitchFamily="82" charset="0"/>
              </a:rPr>
              <a:t>Important Note: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1720591" y="3505200"/>
            <a:ext cx="413009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387180" y="2667000"/>
            <a:ext cx="358689" cy="474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387180" y="4876801"/>
            <a:ext cx="358689" cy="419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701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Types of Mills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8288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2795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Milling operations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305545"/>
              </p:ext>
            </p:extLst>
          </p:nvPr>
        </p:nvGraphicFramePr>
        <p:xfrm>
          <a:off x="304800" y="1295400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4838700" y="5678032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6172200"/>
            <a:ext cx="58674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Most valuable in reduction to fine and ultrafine size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3881655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Mechanism of size reduction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729969"/>
              </p:ext>
            </p:extLst>
          </p:nvPr>
        </p:nvGraphicFramePr>
        <p:xfrm>
          <a:off x="-2362200" y="1295400"/>
          <a:ext cx="13868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5791200" y="5756148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791200" y="4021836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57400" y="4402836"/>
            <a:ext cx="762000" cy="169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57400" y="48006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" y="3542437"/>
            <a:ext cx="2286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Most widely used in pharmaceutical practice separately or in combination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7469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Hammer mill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657600" cy="2743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u="sng" dirty="0" smtClean="0">
                <a:latin typeface="Algerian" pitchFamily="82" charset="0"/>
              </a:rPr>
              <a:t>Principle:</a:t>
            </a:r>
          </a:p>
          <a:p>
            <a:pPr marL="0" indent="0" algn="ct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Operates as an impact between rapidly moving hammers mounted on the rotor and the powder material.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3"/>
          <a:stretch/>
        </p:blipFill>
        <p:spPr bwMode="auto">
          <a:xfrm>
            <a:off x="4191000" y="1371600"/>
            <a:ext cx="48006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057471"/>
            <a:ext cx="3505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Used for almost any type of size reduction (dry material, wet filter-press cakes, ointment, slurries).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upload.wikimedia.org/wikipedia/commons/thumb/a/af/High_angle.jpg/330px-High_angl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3429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91662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0" y="1874838"/>
            <a:ext cx="81260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4"/>
          <p:cNvSpPr txBox="1">
            <a:spLocks noGrp="1"/>
          </p:cNvSpPr>
          <p:nvPr>
            <p:ph type="title"/>
          </p:nvPr>
        </p:nvSpPr>
        <p:spPr>
          <a:xfrm>
            <a:off x="304800" y="214582"/>
            <a:ext cx="8686800" cy="132343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Hammer mill is: </a:t>
            </a:r>
            <a:br>
              <a:rPr lang="en-US" sz="4000" b="1" cap="none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</a:br>
            <a:r>
              <a:rPr lang="en-US" sz="4000" b="1" cap="none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Popular </a:t>
            </a:r>
            <a:r>
              <a:rPr lang="en-US" sz="4000" b="1" cap="none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in pharmaceutical industry because of versatility</a:t>
            </a:r>
            <a:endParaRPr lang="en-US" sz="4000" b="1" cap="none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129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Hammer mill controls Size of product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99936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1" y="6117146"/>
            <a:ext cx="762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3259208"/>
              </p:ext>
            </p:extLst>
          </p:nvPr>
        </p:nvGraphicFramePr>
        <p:xfrm>
          <a:off x="495300" y="1219200"/>
          <a:ext cx="39624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3200400"/>
            <a:ext cx="4343400" cy="3429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Advantages:</a:t>
            </a:r>
          </a:p>
          <a:p>
            <a:pPr marL="0" indent="0" algn="just">
              <a:buFont typeface="Wingdings 2"/>
              <a:buNone/>
            </a:pP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1- Rapid in action (grind many types of materials)</a:t>
            </a:r>
          </a:p>
          <a:p>
            <a:pPr marL="0" indent="0" algn="just">
              <a:buFont typeface="Wingdings 2"/>
              <a:buNone/>
            </a:pP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2- Easy to operate and install, operation continuous.</a:t>
            </a:r>
          </a:p>
          <a:p>
            <a:pPr marL="0" indent="0" algn="just">
              <a:buFont typeface="Wingdings 2"/>
              <a:buNone/>
            </a:pP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3- Little contamination with abraded metal.</a:t>
            </a:r>
          </a:p>
          <a:p>
            <a:pPr marL="0" indent="0" algn="just">
              <a:buFont typeface="Wingdings 2"/>
              <a:buNone/>
            </a:pP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4- Control P.S. by changing speed of rotor, hammer type, shape &amp; size of screen. </a:t>
            </a:r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337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honeycomb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046" y="1600200"/>
            <a:ext cx="8686800" cy="40318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Disadvantages:</a:t>
            </a:r>
          </a:p>
          <a:p>
            <a:pPr algn="just"/>
            <a:r>
              <a:rPr lang="en-US" sz="3200" dirty="0">
                <a:latin typeface="Aharoni" pitchFamily="2" charset="-79"/>
                <a:cs typeface="Aharoni" pitchFamily="2" charset="-79"/>
              </a:rPr>
              <a:t>1-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Heat buildup during milling, therefore product degradation is possible.</a:t>
            </a:r>
          </a:p>
          <a:p>
            <a:pPr algn="just"/>
            <a:r>
              <a:rPr lang="en-US" sz="3200" dirty="0" smtClean="0">
                <a:latin typeface="Aharoni" pitchFamily="2" charset="-79"/>
                <a:cs typeface="Aharoni" pitchFamily="2" charset="-79"/>
              </a:rPr>
              <a:t>2- Cannot be employed to mill (sticky, fibrous and hard materials)</a:t>
            </a:r>
            <a:r>
              <a:rPr lang="en-US" sz="3200" dirty="0" smtClean="0">
                <a:latin typeface="Algerian" pitchFamily="82" charset="0"/>
              </a:rPr>
              <a:t>.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n-US" sz="3200" dirty="0" smtClean="0">
                <a:latin typeface="Aharoni" pitchFamily="2" charset="-79"/>
                <a:cs typeface="Aharoni" pitchFamily="2" charset="-79"/>
              </a:rPr>
              <a:t>3- Screens get clogged (closed).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n-US" sz="3200" dirty="0" smtClean="0">
                <a:latin typeface="Aharoni" pitchFamily="2" charset="-79"/>
                <a:cs typeface="Aharoni" pitchFamily="2" charset="-79"/>
              </a:rPr>
              <a:t>4- Wearing of mill and screen is more with abrasive materials.</a:t>
            </a:r>
          </a:p>
        </p:txBody>
      </p:sp>
    </p:spTree>
    <p:extLst>
      <p:ext uri="{BB962C8B-B14F-4D97-AF65-F5344CB8AC3E}">
        <p14:creationId xmlns:p14="http://schemas.microsoft.com/office/powerpoint/2010/main" val="13472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honeycomb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Ball Mill</a:t>
            </a:r>
            <a:endParaRPr lang="en-US" dirty="0"/>
          </a:p>
        </p:txBody>
      </p:sp>
      <p:pic>
        <p:nvPicPr>
          <p:cNvPr id="9218" name="Picture 2" descr="http://image.made-in-china.com/4f0j00PvNQAeuyfDzW/Ball-Mill-Stone-Grinding-Mach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/>
          <a:stretch/>
        </p:blipFill>
        <p:spPr bwMode="auto">
          <a:xfrm>
            <a:off x="4876800" y="1447800"/>
            <a:ext cx="4095750" cy="25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eboncrusher.com/uploadfile/201103/21/9453336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40957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024" y="1447800"/>
            <a:ext cx="43434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Horizontal rotating hollow vessel of cylindrical shape filled with balls of steel or pebbles (grinding medium).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87043478"/>
              </p:ext>
            </p:extLst>
          </p:nvPr>
        </p:nvGraphicFramePr>
        <p:xfrm>
          <a:off x="292729" y="2720566"/>
          <a:ext cx="4203071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91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32" y="152400"/>
            <a:ext cx="8686800" cy="838200"/>
          </a:xfrm>
        </p:spPr>
        <p:txBody>
          <a:bodyPr/>
          <a:lstStyle/>
          <a:p>
            <a:r>
              <a:rPr lang="en-US" dirty="0" smtClean="0"/>
              <a:t>Theory </a:t>
            </a:r>
            <a:r>
              <a:rPr lang="en-US" smtClean="0"/>
              <a:t>of Comminution </a:t>
            </a:r>
            <a:r>
              <a:rPr lang="en-US" dirty="0" smtClean="0"/>
              <a:t>(Milling)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335972"/>
              </p:ext>
            </p:extLst>
          </p:nvPr>
        </p:nvGraphicFramePr>
        <p:xfrm>
          <a:off x="178219" y="1320558"/>
          <a:ext cx="4212922" cy="249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own Arrow 7"/>
          <p:cNvSpPr/>
          <p:nvPr/>
        </p:nvSpPr>
        <p:spPr>
          <a:xfrm>
            <a:off x="7334627" y="4205764"/>
            <a:ext cx="190500" cy="259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976388" y="5218241"/>
                <a:ext cx="3427981" cy="151964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Aharoni" pitchFamily="2" charset="-79"/>
                    <a:cs typeface="Aharoni" pitchFamily="2" charset="-79"/>
                  </a:rPr>
                  <a:t>Young’s modulus</a:t>
                </a:r>
                <a:r>
                  <a:rPr lang="en-US" dirty="0" smtClean="0">
                    <a:solidFill>
                      <a:schemeClr val="tx1"/>
                    </a:solidFill>
                    <a:latin typeface="Aharoni" pitchFamily="2" charset="-79"/>
                    <a:cs typeface="Aharoni" pitchFamily="2" charset="-79"/>
                  </a:rPr>
                  <a:t> (slope of linear portion)</a:t>
                </a:r>
              </a:p>
              <a:p>
                <a:pPr algn="ctr"/>
                <a:r>
                  <a:rPr lang="en-US" dirty="0" smtClean="0"/>
                  <a:t> 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haroni" pitchFamily="2" charset="-79"/>
                    <a:cs typeface="Aharoni" pitchFamily="2" charset="-79"/>
                  </a:rPr>
                  <a:t>Express the stiffness or softness (</a:t>
                </a:r>
                <a:r>
                  <a:rPr lang="en-US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haroni" pitchFamily="2" charset="-79"/>
                  </a:rPr>
                  <a:t>dyne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  <a:cs typeface="Aharoni" pitchFamily="2" charset="-79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haroni" pitchFamily="2" charset="-79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Aharoni" pitchFamily="2" charset="-79"/>
                          </a:rPr>
                          <m:t>𝐜𝐦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Aharoni" pitchFamily="2" charset="-79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haroni" pitchFamily="2" charset="-79"/>
                    <a:cs typeface="Aharoni" pitchFamily="2" charset="-79"/>
                  </a:rPr>
                  <a:t>)</a:t>
                </a:r>
                <a:endParaRPr lang="en-US" sz="1200" dirty="0" smtClean="0">
                  <a:solidFill>
                    <a:schemeClr val="tx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388" y="5218241"/>
                <a:ext cx="3427981" cy="15196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/>
          <p:cNvSpPr/>
          <p:nvPr/>
        </p:nvSpPr>
        <p:spPr>
          <a:xfrm>
            <a:off x="6571740" y="5827246"/>
            <a:ext cx="190500" cy="259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541877" y="1398509"/>
            <a:ext cx="4440725" cy="3733800"/>
            <a:chOff x="4571999" y="1398509"/>
            <a:chExt cx="4440725" cy="3733800"/>
          </a:xfrm>
        </p:grpSpPr>
        <p:grpSp>
          <p:nvGrpSpPr>
            <p:cNvPr id="17" name="Group 16"/>
            <p:cNvGrpSpPr/>
            <p:nvPr/>
          </p:nvGrpSpPr>
          <p:grpSpPr>
            <a:xfrm>
              <a:off x="4571999" y="1398509"/>
              <a:ext cx="4440725" cy="3733800"/>
              <a:chOff x="4572000" y="1447800"/>
              <a:chExt cx="4440725" cy="373380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447800"/>
                <a:ext cx="4440725" cy="3733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5709100" y="3667155"/>
                <a:ext cx="3236423" cy="1077218"/>
                <a:chOff x="5709100" y="3667155"/>
                <a:chExt cx="3236423" cy="1077218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6049923" y="3667155"/>
                  <a:ext cx="2895600" cy="1077218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Initial portion {region}</a:t>
                  </a:r>
                </a:p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(Hook’s Law)</a:t>
                  </a:r>
                </a:p>
                <a:p>
                  <a:endParaRPr lang="en-US" sz="1600" dirty="0" smtClean="0"/>
                </a:p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(Stress proportional to strain)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Bent Arrow 8"/>
                <p:cNvSpPr/>
                <p:nvPr/>
              </p:nvSpPr>
              <p:spPr>
                <a:xfrm rot="14829113">
                  <a:off x="5663618" y="4358164"/>
                  <a:ext cx="304800" cy="213836"/>
                </a:xfrm>
                <a:prstGeom prst="ben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9" name="Down Arrow 18"/>
            <p:cNvSpPr/>
            <p:nvPr/>
          </p:nvSpPr>
          <p:spPr>
            <a:xfrm>
              <a:off x="7282436" y="4150055"/>
              <a:ext cx="190500" cy="2593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 rot="1715056">
            <a:off x="5132835" y="2967150"/>
            <a:ext cx="700142" cy="16587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011866662"/>
              </p:ext>
            </p:extLst>
          </p:nvPr>
        </p:nvGraphicFramePr>
        <p:xfrm>
          <a:off x="228600" y="3962400"/>
          <a:ext cx="4114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Right Arrow 21"/>
          <p:cNvSpPr/>
          <p:nvPr/>
        </p:nvSpPr>
        <p:spPr>
          <a:xfrm>
            <a:off x="2456507" y="4440220"/>
            <a:ext cx="381000" cy="103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2667000" y="5791200"/>
            <a:ext cx="228600" cy="367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9600" y="4692342"/>
            <a:ext cx="762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Note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880" y="2865299"/>
            <a:ext cx="36576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Strained </a:t>
            </a:r>
            <a:r>
              <a:rPr lang="en-US" sz="20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and deformed</a:t>
            </a:r>
            <a:endParaRPr lang="en-US" sz="24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2037030" y="2209423"/>
            <a:ext cx="4953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366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609600"/>
            <a:ext cx="8686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Increasing Efficiency of ball mill </a:t>
            </a:r>
            <a:br>
              <a:rPr lang="en-US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(Increasing fineness of powder)</a:t>
            </a:r>
            <a:endParaRPr lang="en-US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301081"/>
            <a:ext cx="8686800" cy="17986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1- By increasing No. of balls </a:t>
            </a:r>
          </a:p>
          <a:p>
            <a:pPr marL="0" indent="0">
              <a:buNone/>
            </a:pPr>
            <a:r>
              <a:rPr lang="en-US" dirty="0" smtClean="0"/>
              <a:t>2- By using balls containing material with higher density (50% of volume of mill).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419600" y="39624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7895" y="4648199"/>
            <a:ext cx="6054505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A- steel balls (</a:t>
            </a:r>
            <a:r>
              <a:rPr lang="en-US" sz="24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fast grinding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)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B- porcelain balls (</a:t>
            </a:r>
            <a:r>
              <a:rPr lang="en-US" sz="24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Non-sparking for explosive materials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)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C- Stainless balls (</a:t>
            </a:r>
            <a:r>
              <a:rPr lang="en-US" sz="2400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for ophthalmic and parenteral because of less contamination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)</a:t>
            </a:r>
            <a:endParaRPr lang="en-US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29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Type of milling in Ball mill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069478"/>
              </p:ext>
            </p:extLst>
          </p:nvPr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rot="5400000">
            <a:off x="5389076" y="34290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019800" y="1880103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477000" y="2819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5433212" y="41529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2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C- Tumbling mill</a:t>
            </a:r>
            <a:endParaRPr lang="en-US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319537"/>
              </p:ext>
            </p:extLst>
          </p:nvPr>
        </p:nvGraphicFramePr>
        <p:xfrm>
          <a:off x="304800" y="20574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http://www.mit.edu/~prossini/Res%20-Ball%20Mil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647"/>
          <a:stretch/>
        </p:blipFill>
        <p:spPr bwMode="auto">
          <a:xfrm>
            <a:off x="4648200" y="1447800"/>
            <a:ext cx="4419600" cy="471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4800" y="1143000"/>
            <a:ext cx="2514600" cy="804419"/>
            <a:chOff x="1490869" y="453038"/>
            <a:chExt cx="1938130" cy="804419"/>
          </a:xfrm>
        </p:grpSpPr>
        <p:sp>
          <p:nvSpPr>
            <p:cNvPr id="7" name="Rounded Rectangle 6"/>
            <p:cNvSpPr/>
            <p:nvPr/>
          </p:nvSpPr>
          <p:spPr>
            <a:xfrm>
              <a:off x="1490869" y="453038"/>
              <a:ext cx="1938130" cy="804419"/>
            </a:xfrm>
            <a:prstGeom prst="round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530137" y="492306"/>
              <a:ext cx="1859594" cy="725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Arial Black" pitchFamily="34" charset="0"/>
                </a:rPr>
                <a:t>Principle:</a:t>
              </a:r>
              <a:endParaRPr lang="en-US" sz="2800" kern="1200" dirty="0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3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3276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advantages:</a:t>
            </a:r>
            <a:endParaRPr lang="en-US" sz="3600" dirty="0">
              <a:solidFill>
                <a:srgbClr val="FF0000"/>
              </a:solidFill>
              <a:latin typeface="Algerian" pitchFamily="82" charset="0"/>
            </a:endParaRPr>
          </a:p>
          <a:p>
            <a:pPr marL="0" indent="0" algn="just">
              <a:buNone/>
            </a:pPr>
            <a:r>
              <a:rPr lang="en-US" sz="3600" dirty="0">
                <a:latin typeface="Aharoni" pitchFamily="2" charset="-79"/>
                <a:cs typeface="Aharoni" pitchFamily="2" charset="-79"/>
              </a:rPr>
              <a:t>1-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Produce very fine particles.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  <a:p>
            <a:pPr marL="0" indent="0" algn="just">
              <a:buNone/>
            </a:pPr>
            <a:r>
              <a:rPr lang="en-US" sz="3600" dirty="0">
                <a:latin typeface="Aharoni" pitchFamily="2" charset="-79"/>
                <a:cs typeface="Aharoni" pitchFamily="2" charset="-79"/>
              </a:rPr>
              <a:t>2-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Dry and wet grinding process</a:t>
            </a:r>
            <a:r>
              <a:rPr lang="en-US" sz="3600" dirty="0" smtClean="0">
                <a:latin typeface="Algerian" pitchFamily="82" charset="0"/>
              </a:rPr>
              <a:t>.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  <a:p>
            <a:pPr marL="0" indent="0" algn="just">
              <a:buNone/>
            </a:pPr>
            <a:r>
              <a:rPr lang="en-US" sz="3600" dirty="0">
                <a:latin typeface="Aharoni" pitchFamily="2" charset="-79"/>
                <a:cs typeface="Aharoni" pitchFamily="2" charset="-79"/>
              </a:rPr>
              <a:t>3-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Toxic substances ground </a:t>
            </a:r>
            <a:r>
              <a:rPr lang="en-US" sz="3600" dirty="0">
                <a:latin typeface="Aharoni" pitchFamily="2" charset="-79"/>
                <a:cs typeface="Aharoni" pitchFamily="2" charset="-79"/>
              </a:rPr>
              <a:t>(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closed system).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  <a:p>
            <a:pPr marL="0" indent="0" algn="just">
              <a:buNone/>
            </a:pPr>
            <a:r>
              <a:rPr lang="en-US" sz="3600" dirty="0">
                <a:latin typeface="Aharoni" pitchFamily="2" charset="-79"/>
                <a:cs typeface="Aharoni" pitchFamily="2" charset="-79"/>
              </a:rPr>
              <a:t>4-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Rods or bars as a grinding media (reducing size of sticky materials).</a:t>
            </a:r>
          </a:p>
          <a:p>
            <a:pPr marL="0" indent="0" algn="just">
              <a:buNone/>
            </a:pP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5- Low install, operation and 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labour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657600"/>
            <a:ext cx="8686800" cy="2514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Disadvantages:</a:t>
            </a:r>
          </a:p>
          <a:p>
            <a:pPr marL="0" indent="0" algn="just">
              <a:buFont typeface="Wingdings 2"/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1- Noisy machine.</a:t>
            </a:r>
          </a:p>
          <a:p>
            <a:pPr marL="0" indent="0" algn="just">
              <a:buFont typeface="Wingdings 2"/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2- Slow process</a:t>
            </a:r>
            <a:r>
              <a:rPr lang="en-US" sz="2800" dirty="0" smtClean="0">
                <a:latin typeface="Algerian" pitchFamily="82" charset="0"/>
              </a:rPr>
              <a:t>.</a:t>
            </a:r>
            <a:endParaRPr lang="en-US" sz="2800" dirty="0" smtClean="0">
              <a:latin typeface="Aharoni" pitchFamily="2" charset="-79"/>
              <a:cs typeface="Aharoni" pitchFamily="2" charset="-79"/>
            </a:endParaRPr>
          </a:p>
          <a:p>
            <a:pPr marL="0" indent="0" algn="just">
              <a:buFont typeface="Wingdings 2"/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3- Soft, fibrous material cannot be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milled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651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78" y="228600"/>
            <a:ext cx="8686800" cy="838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Fluid energy mill (</a:t>
            </a:r>
            <a:r>
              <a:rPr lang="en-US" dirty="0" err="1" smtClean="0"/>
              <a:t>Micronizer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78" y="1295400"/>
            <a:ext cx="5181600" cy="15700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Materials is suspended and conveyed by air or stream passing through violent turbulence nozzles.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514600" y="2942376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138" y="3581400"/>
            <a:ext cx="5029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Reducing P.S. by impact and attrition (i.e. high velocity collisions between suspended particles)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522366"/>
            <a:ext cx="80772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Note: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Air used to counteracts heat generated by milling (as compressed air expand at orifice)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Idea:</a:t>
            </a:r>
            <a:r>
              <a:rPr lang="en-US" dirty="0">
                <a:latin typeface="Algerian" pitchFamily="8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Air used for thermolabile or low melting point pharmaceutical materials.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t="3447" r="26843" b="35395"/>
          <a:stretch/>
        </p:blipFill>
        <p:spPr>
          <a:xfrm>
            <a:off x="5562600" y="1219200"/>
            <a:ext cx="3465968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74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4572000" cy="3276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advantages:</a:t>
            </a:r>
            <a:endParaRPr lang="en-US" sz="3600" dirty="0">
              <a:solidFill>
                <a:srgbClr val="FF0000"/>
              </a:solidFill>
              <a:latin typeface="Algerian" pitchFamily="82" charset="0"/>
            </a:endParaRPr>
          </a:p>
          <a:p>
            <a:pPr marL="0" indent="0" algn="just">
              <a:buNone/>
            </a:pPr>
            <a:r>
              <a:rPr lang="en-US" sz="3600" dirty="0">
                <a:latin typeface="Aharoni" pitchFamily="2" charset="-79"/>
                <a:cs typeface="Aharoni" pitchFamily="2" charset="-79"/>
              </a:rPr>
              <a:t>1-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Up to 6000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Kg/hr.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feed is milled.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  <a:p>
            <a:pPr marL="0" indent="0" algn="just">
              <a:buNone/>
            </a:pPr>
            <a:r>
              <a:rPr lang="en-US" sz="3600" dirty="0">
                <a:latin typeface="Aharoni" pitchFamily="2" charset="-79"/>
                <a:cs typeface="Aharoni" pitchFamily="2" charset="-79"/>
              </a:rPr>
              <a:t>2-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Feed particles of size 12 mm easily reduced</a:t>
            </a:r>
            <a:r>
              <a:rPr lang="en-US" sz="3600" dirty="0" smtClean="0">
                <a:latin typeface="Algerian" pitchFamily="82" charset="0"/>
              </a:rPr>
              <a:t>.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  <a:p>
            <a:pPr marL="0" indent="0" algn="just">
              <a:buNone/>
            </a:pP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3-No wear of mill, no contamination.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962400"/>
            <a:ext cx="4572000" cy="2438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anchor="ctr">
            <a:normAutofit fontScale="7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Disadvantages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:</a:t>
            </a:r>
          </a:p>
          <a:p>
            <a:pPr marL="0" indent="0" algn="just">
              <a:buFont typeface="Wingdings 2"/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1- Not suitable for soft, tacky and fibrous material.</a:t>
            </a:r>
          </a:p>
          <a:p>
            <a:pPr marL="0" indent="0" algn="just">
              <a:buFont typeface="Wingdings 2"/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2-Expensive,need accessories as source of </a:t>
            </a:r>
            <a:r>
              <a:rPr lang="en-US" smtClean="0">
                <a:latin typeface="Aharoni" pitchFamily="2" charset="-79"/>
                <a:cs typeface="Aharoni" pitchFamily="2" charset="-79"/>
              </a:rPr>
              <a:t>fluid </a:t>
            </a:r>
            <a:r>
              <a:rPr lang="en-US" smtClean="0">
                <a:latin typeface="Aharoni" pitchFamily="2" charset="-79"/>
                <a:cs typeface="Aharoni" pitchFamily="2" charset="-79"/>
              </a:rPr>
              <a:t>energy and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dust collection equipment</a:t>
            </a:r>
            <a:r>
              <a:rPr lang="en-US" dirty="0" smtClean="0">
                <a:latin typeface="Algerian" pitchFamily="82" charset="0"/>
              </a:rPr>
              <a:t>.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endParaRPr 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t="4021" r="16928" b="11356"/>
          <a:stretch/>
        </p:blipFill>
        <p:spPr bwMode="auto">
          <a:xfrm>
            <a:off x="4953000" y="304800"/>
            <a:ext cx="4191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9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Cutting Mill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368100"/>
              </p:ext>
            </p:extLst>
          </p:nvPr>
        </p:nvGraphicFramePr>
        <p:xfrm>
          <a:off x="-457200" y="1554162"/>
          <a:ext cx="5867400" cy="507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Image result for cutting mi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6800"/>
            <a:ext cx="2743200" cy="187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810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2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Roller mill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472594"/>
              </p:ext>
            </p:extLst>
          </p:nvPr>
        </p:nvGraphicFramePr>
        <p:xfrm>
          <a:off x="304800" y="1295400"/>
          <a:ext cx="3886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3084"/>
            <a:ext cx="3810000" cy="495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12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987175"/>
              </p:ext>
            </p:extLst>
          </p:nvPr>
        </p:nvGraphicFramePr>
        <p:xfrm>
          <a:off x="304800" y="1554162"/>
          <a:ext cx="4419600" cy="507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Colloid mill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8766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5957210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468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earchenginepeople.com/i/thank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7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32816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6934200" y="1905000"/>
            <a:ext cx="1219200" cy="154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2399" y="372070"/>
            <a:ext cx="8915401" cy="6181130"/>
            <a:chOff x="152399" y="372070"/>
            <a:chExt cx="8915401" cy="6181130"/>
          </a:xfrm>
        </p:grpSpPr>
        <p:sp>
          <p:nvSpPr>
            <p:cNvPr id="5" name="Oval 4"/>
            <p:cNvSpPr/>
            <p:nvPr/>
          </p:nvSpPr>
          <p:spPr>
            <a:xfrm>
              <a:off x="3352800" y="2667000"/>
              <a:ext cx="1371600" cy="1219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399" y="1674910"/>
              <a:ext cx="3352801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Here in Yield point (Non-linear stress-strain curve)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4400" y="3733800"/>
              <a:ext cx="1905000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haroni" pitchFamily="2" charset="-79"/>
                  <a:cs typeface="Aharoni" pitchFamily="2" charset="-79"/>
                </a:rPr>
                <a:t>Measure of resistance of permanent deformation</a:t>
              </a:r>
            </a:p>
          </p:txBody>
        </p:sp>
        <p:sp>
          <p:nvSpPr>
            <p:cNvPr id="8" name="Bent Arrow 7"/>
            <p:cNvSpPr/>
            <p:nvPr/>
          </p:nvSpPr>
          <p:spPr>
            <a:xfrm rot="16200000">
              <a:off x="4267200" y="3886200"/>
              <a:ext cx="304800" cy="4572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5200" y="372070"/>
              <a:ext cx="2802802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haroni" pitchFamily="2" charset="-79"/>
                  <a:cs typeface="Aharoni" pitchFamily="2" charset="-79"/>
                </a:rPr>
                <a:t>The region of greater stress (measure impact strength of material)</a:t>
              </a:r>
              <a:endPara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876800" y="1371600"/>
              <a:ext cx="152400" cy="4282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703999" y="1847165"/>
              <a:ext cx="2392001" cy="5912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1653642"/>
              <a:ext cx="2895600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AUC</a:t>
              </a:r>
              <a:r>
                <a:rPr lang="en-US" b="1" dirty="0" smtClean="0">
                  <a:solidFill>
                    <a:srgbClr val="7030A0"/>
                  </a:solidFill>
                  <a:latin typeface="+mj-lt"/>
                </a:rPr>
                <a:t>   </a:t>
              </a:r>
              <a:r>
                <a:rPr lang="en-US" b="1" dirty="0" smtClean="0">
                  <a:latin typeface="+mj-lt"/>
                </a:rPr>
                <a:t>represents  (</a:t>
              </a: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Energy of Fraction)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1528938084"/>
                </p:ext>
              </p:extLst>
            </p:nvPr>
          </p:nvGraphicFramePr>
          <p:xfrm>
            <a:off x="6781800" y="2819401"/>
            <a:ext cx="2209800" cy="37337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6" name="Bent Arrow 15"/>
            <p:cNvSpPr/>
            <p:nvPr/>
          </p:nvSpPr>
          <p:spPr>
            <a:xfrm rot="13368139" flipH="1">
              <a:off x="2805050" y="2565563"/>
              <a:ext cx="702052" cy="4572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ent Arrow 17"/>
            <p:cNvSpPr/>
            <p:nvPr/>
          </p:nvSpPr>
          <p:spPr>
            <a:xfrm rot="10800000">
              <a:off x="6248400" y="2387926"/>
              <a:ext cx="228600" cy="406237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7696200" y="2391118"/>
              <a:ext cx="152400" cy="4282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ight Arrow 1"/>
          <p:cNvSpPr/>
          <p:nvPr/>
        </p:nvSpPr>
        <p:spPr>
          <a:xfrm>
            <a:off x="6858000" y="1976807"/>
            <a:ext cx="1066800" cy="82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5136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7068" r="2590" b="7517"/>
          <a:stretch/>
        </p:blipFill>
        <p:spPr>
          <a:xfrm>
            <a:off x="3183048" y="1219200"/>
            <a:ext cx="5884752" cy="5181600"/>
          </a:xfrm>
          <a:noFill/>
        </p:spPr>
      </p:pic>
      <p:grpSp>
        <p:nvGrpSpPr>
          <p:cNvPr id="14" name="Group 13"/>
          <p:cNvGrpSpPr/>
          <p:nvPr/>
        </p:nvGrpSpPr>
        <p:grpSpPr>
          <a:xfrm>
            <a:off x="5715000" y="1219955"/>
            <a:ext cx="3200400" cy="5153044"/>
            <a:chOff x="5715000" y="1219955"/>
            <a:chExt cx="3200400" cy="5153044"/>
          </a:xfrm>
        </p:grpSpPr>
        <p:grpSp>
          <p:nvGrpSpPr>
            <p:cNvPr id="9" name="Group 8"/>
            <p:cNvGrpSpPr/>
            <p:nvPr/>
          </p:nvGrpSpPr>
          <p:grpSpPr>
            <a:xfrm>
              <a:off x="5715000" y="4343400"/>
              <a:ext cx="3200400" cy="2029599"/>
              <a:chOff x="4038600" y="4355068"/>
              <a:chExt cx="3200400" cy="202959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038600" y="6107668"/>
                <a:ext cx="32004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latin typeface="Aharoni" pitchFamily="2" charset="-79"/>
                    <a:cs typeface="Aharoni" pitchFamily="2" charset="-79"/>
                  </a:rPr>
                  <a:t>Small milled particles (with few cracks)</a:t>
                </a:r>
                <a:endParaRPr lang="en-US" sz="1200" b="1" dirty="0"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791200" y="4355068"/>
                <a:ext cx="13716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867400" y="1219955"/>
              <a:ext cx="1447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haroni" pitchFamily="2" charset="-79"/>
                  <a:cs typeface="Aharoni" pitchFamily="2" charset="-79"/>
                </a:rPr>
                <a:t>Large particles (with numerous cracks)</a:t>
              </a:r>
              <a:endParaRPr lang="en-US" sz="1200" b="1" dirty="0"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2400" y="4293275"/>
            <a:ext cx="2743200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2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Small particles requires more energy: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A- Increased S.A.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B- Need energy to initiate cracks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1" y="1674674"/>
            <a:ext cx="2743200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36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Large 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particles requires 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lower 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energy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A- Small S.A.</a:t>
            </a:r>
          </a:p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B- Numerous cracks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048000" y="2362200"/>
            <a:ext cx="381000" cy="189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048000" y="5220563"/>
            <a:ext cx="381000" cy="1896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022" y="76200"/>
            <a:ext cx="5562977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Irregular particle: </a:t>
            </a:r>
          </a:p>
          <a:p>
            <a:r>
              <a:rPr lang="en-US" dirty="0" smtClean="0"/>
              <a:t>A- Force on high portion of surface (stress and temp.)</a:t>
            </a:r>
          </a:p>
          <a:p>
            <a:r>
              <a:rPr lang="en-US" dirty="0" smtClean="0"/>
              <a:t>B- New Surface appear supplied by energy from stress.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76200"/>
            <a:ext cx="3048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Flaw:</a:t>
            </a:r>
            <a:r>
              <a:rPr lang="en-US" dirty="0" smtClean="0"/>
              <a:t> </a:t>
            </a:r>
            <a:r>
              <a:rPr lang="en-US" dirty="0" smtClean="0">
                <a:latin typeface="Bauhaus 93" pitchFamily="82" charset="0"/>
              </a:rPr>
              <a:t>Structural weakness develop into crack under strain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3554715">
            <a:off x="5198024" y="819605"/>
            <a:ext cx="287466" cy="1172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519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dirty="0" smtClean="0"/>
              <a:t>Energy of Fracture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075672"/>
              </p:ext>
            </p:extLst>
          </p:nvPr>
        </p:nvGraphicFramePr>
        <p:xfrm>
          <a:off x="1371600" y="1981200"/>
          <a:ext cx="8763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1182469"/>
            <a:ext cx="87630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itchFamily="34" charset="0"/>
              </a:rPr>
              <a:t>Many particles receive minimum energy (impact) that are not sufficient to fracture.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1981200"/>
            <a:ext cx="2209800" cy="147732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Aharoni" pitchFamily="2" charset="-79"/>
                <a:cs typeface="Aharoni" pitchFamily="2" charset="-79"/>
              </a:rPr>
              <a:t>Mills utilize &lt; 1% of energy to fracture particles and produce new surfaces.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3994666"/>
            <a:ext cx="22098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Rest of energy dissipated in:</a:t>
            </a:r>
          </a:p>
        </p:txBody>
      </p:sp>
    </p:spTree>
    <p:extLst>
      <p:ext uri="{BB962C8B-B14F-4D97-AF65-F5344CB8AC3E}">
        <p14:creationId xmlns:p14="http://schemas.microsoft.com/office/powerpoint/2010/main" val="249854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Griffith Theory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4676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States that: “ All solids have flaws and microscopic cracks, thus increasing the applied force according to the crack length and focus stress at the atomic bond of the crack apex”.</a:t>
            </a:r>
            <a:endParaRPr lang="en-US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308349"/>
            <a:ext cx="4953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T: tensile stress</a:t>
            </a:r>
          </a:p>
          <a:p>
            <a:r>
              <a:rPr lang="en-US" dirty="0" smtClean="0"/>
              <a:t>Y: Young’s modulus</a:t>
            </a:r>
          </a:p>
          <a:p>
            <a:r>
              <a:rPr lang="az-Cyrl-AZ" i="1" dirty="0" smtClean="0"/>
              <a:t>Є</a:t>
            </a:r>
            <a:r>
              <a:rPr lang="en-US" dirty="0" smtClean="0"/>
              <a:t>: surface energy of wall of crack</a:t>
            </a:r>
          </a:p>
          <a:p>
            <a:r>
              <a:rPr lang="en-US" dirty="0" smtClean="0"/>
              <a:t>C: critical crack depth required for fracture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2819400"/>
                <a:ext cx="3429000" cy="178330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5400" dirty="0" smtClean="0"/>
                  <a:t>T =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/>
                        <a:ea typeface="Cambria Math"/>
                      </a:rPr>
                      <m:t>   </m:t>
                    </m:r>
                    <m:rad>
                      <m:radPr>
                        <m:degHide m:val="on"/>
                        <m:ctrlPr>
                          <a:rPr lang="en-US" sz="54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5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5400" b="0" i="1" smtClean="0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  <m:r>
                              <a:rPr lang="en-US" sz="5400" i="1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sz="5400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en-US" sz="54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den>
                        </m:f>
                      </m:e>
                    </m:rad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819400"/>
                <a:ext cx="3429000" cy="1783309"/>
              </a:xfrm>
              <a:prstGeom prst="rect">
                <a:avLst/>
              </a:prstGeom>
              <a:blipFill rotWithShape="1">
                <a:blip r:embed="rId2"/>
                <a:stretch>
                  <a:fillRect l="-8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90331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Energy of </a:t>
            </a:r>
            <a:r>
              <a:rPr lang="en-US" dirty="0" smtClean="0"/>
              <a:t>Comminution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447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Kick’s Law</a:t>
            </a:r>
            <a:r>
              <a:rPr lang="en-US" dirty="0" smtClean="0">
                <a:latin typeface="Arial Black" pitchFamily="34" charset="0"/>
              </a:rPr>
              <a:t>: </a:t>
            </a:r>
            <a:r>
              <a:rPr lang="en-US" dirty="0" smtClean="0">
                <a:latin typeface="Algerian" pitchFamily="82" charset="0"/>
              </a:rPr>
              <a:t>Energy (E) required for size reduction is directly proportional to reductional ratio (D</a:t>
            </a:r>
            <a:r>
              <a:rPr lang="en-US" sz="1400" dirty="0" smtClean="0">
                <a:latin typeface="Algerian" pitchFamily="82" charset="0"/>
              </a:rPr>
              <a:t>1</a:t>
            </a:r>
            <a:r>
              <a:rPr lang="en-US" dirty="0" smtClean="0">
                <a:latin typeface="Algerian" pitchFamily="82" charset="0"/>
              </a:rPr>
              <a:t>/D</a:t>
            </a:r>
            <a:r>
              <a:rPr lang="en-US" sz="1400" dirty="0" smtClean="0">
                <a:latin typeface="Algerian" pitchFamily="82" charset="0"/>
              </a:rPr>
              <a:t>2</a:t>
            </a:r>
            <a:r>
              <a:rPr lang="en-US" dirty="0" smtClean="0">
                <a:latin typeface="Algerian" pitchFamily="82" charset="0"/>
              </a:rPr>
              <a:t>) </a:t>
            </a:r>
            <a:endParaRPr lang="en-US" dirty="0">
              <a:latin typeface="Algerian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2503283"/>
                <a:ext cx="2362200" cy="87613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E = C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0" dirty="0" smtClean="0">
                            <a:latin typeface="Cambria Math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36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i="1" dirty="0">
                                <a:latin typeface="Cambria Math"/>
                              </a:rPr>
                              <m:t>𝐷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 dirty="0">
                                <a:latin typeface="Cambria Math"/>
                              </a:rPr>
                              <m:t>𝐷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03283"/>
                <a:ext cx="2362200" cy="8761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19400" y="2293225"/>
                <a:ext cx="6134100" cy="129625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C (Efficiency coefficient)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k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1400" dirty="0" smtClean="0"/>
                  <a:t>  </a:t>
                </a:r>
                <a:r>
                  <a:rPr lang="en-US" sz="2000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is kick’s constant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2000" dirty="0" smtClean="0"/>
                  <a:t> is crushing strength of material]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Diameter of feed material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diameter of discharged particle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293225"/>
                <a:ext cx="6134100" cy="1296252"/>
              </a:xfrm>
              <a:prstGeom prst="rect">
                <a:avLst/>
              </a:prstGeom>
              <a:blipFill rotWithShape="1">
                <a:blip r:embed="rId3"/>
                <a:stretch>
                  <a:fillRect t="-1382" r="-1881"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2000" y="38100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Rittinger’s Law:</a:t>
            </a:r>
            <a:r>
              <a:rPr lang="en-US" dirty="0" smtClean="0">
                <a:latin typeface="Algerian" pitchFamily="82" charset="0"/>
              </a:rPr>
              <a:t> Energy required for size reduction is directly proportional to increase in surface (for brittle material)</a:t>
            </a:r>
            <a:endParaRPr lang="en-US" dirty="0">
              <a:latin typeface="Algerian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400" y="4800600"/>
                <a:ext cx="2057400" cy="46166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 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00600"/>
                <a:ext cx="205740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" y="5486400"/>
                <a:ext cx="2057400" cy="65966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 = C’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486400"/>
                <a:ext cx="2057400" cy="6596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19400" y="5105400"/>
                <a:ext cx="6134100" cy="92333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relationship between the particle surface and diameter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&amp;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specific surface before and after milling</a:t>
                </a:r>
              </a:p>
              <a:p>
                <a:r>
                  <a:rPr lang="en-US" dirty="0" smtClean="0"/>
                  <a:t>C’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 smtClean="0"/>
                  <a:t>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dirty="0" smtClean="0"/>
                  <a:t> is Rittinger’s constant)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105400"/>
                <a:ext cx="6134100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693" t="-1935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24151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Milling 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279773867"/>
                  </p:ext>
                </p:extLst>
              </p:nvPr>
            </p:nvGraphicFramePr>
            <p:xfrm>
              <a:off x="457200" y="1676400"/>
              <a:ext cx="8305800" cy="4495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279773867"/>
                  </p:ext>
                </p:extLst>
              </p:nvPr>
            </p:nvGraphicFramePr>
            <p:xfrm>
              <a:off x="457200" y="1676400"/>
              <a:ext cx="8305800" cy="4495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55645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342900" y="838200"/>
            <a:ext cx="853440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Milling of brittle material in small mills follows 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(first-order law)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14400" y="3072042"/>
            <a:ext cx="7391400" cy="3046988"/>
            <a:chOff x="914400" y="3126360"/>
            <a:chExt cx="7391400" cy="304698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14400" y="3126360"/>
                  <a:ext cx="7391400" cy="3046988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Arial Black" pitchFamily="34" charset="0"/>
                    </a:rPr>
                    <a:t>Milling follows 1</a:t>
                  </a:r>
                  <a:r>
                    <a:rPr lang="en-US" sz="2400" baseline="30000" dirty="0" smtClean="0">
                      <a:latin typeface="Arial Black" pitchFamily="34" charset="0"/>
                    </a:rPr>
                    <a:t>st</a:t>
                  </a:r>
                  <a:r>
                    <a:rPr lang="en-US" sz="2400" dirty="0" smtClean="0">
                      <a:latin typeface="Arial Black" pitchFamily="34" charset="0"/>
                    </a:rPr>
                    <a:t> order law represents by:</a:t>
                  </a:r>
                </a:p>
                <a:p>
                  <a:endParaRPr lang="en-US" sz="2400" dirty="0"/>
                </a:p>
                <a:p>
                  <a:pPr lvl="0" algn="ctr"/>
                  <a:r>
                    <a:rPr lang="en-US" sz="2400" dirty="0" smtClean="0">
                      <a:latin typeface="+mj-lt"/>
                    </a:rPr>
                    <a:t>N 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+mj-lt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+mj-lt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+mj-lt"/>
                            </a:rPr>
                            <m:t>o</m:t>
                          </m:r>
                        </m:sub>
                      </m:sSub>
                    </m:oMath>
                  </a14:m>
                  <a:r>
                    <a:rPr lang="en-US" sz="2400" dirty="0" smtClean="0">
                      <a:latin typeface="+mj-lt"/>
                    </a:rPr>
                    <a:t> </a:t>
                  </a:r>
                  <a:r>
                    <a:rPr lang="en-US" sz="2400" dirty="0" err="1" smtClean="0">
                      <a:latin typeface="+mj-lt"/>
                    </a:rPr>
                    <a:t>exp</a:t>
                  </a:r>
                  <a:r>
                    <a:rPr lang="en-US" sz="2400" dirty="0" smtClean="0">
                      <a:latin typeface="+mj-lt"/>
                    </a:rPr>
                    <a:t> ( -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+mj-lt"/>
                        </a:rPr>
                        <m:t>λ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+mj-lt"/>
                        </a:rPr>
                        <m:t>t</m:t>
                      </m:r>
                      <m:r>
                        <a:rPr lang="en-US" sz="2400" b="0" i="0" smtClean="0">
                          <a:latin typeface="+mj-lt"/>
                        </a:rPr>
                        <m:t>)</m:t>
                      </m:r>
                    </m:oMath>
                  </a14:m>
                  <a:endParaRPr lang="en-US" sz="2400" dirty="0">
                    <a:latin typeface="+mj-lt"/>
                  </a:endParaRPr>
                </a:p>
                <a:p>
                  <a:endParaRPr lang="en-US" sz="2400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itchFamily="18" charset="0"/>
                              <a:ea typeface="Cambria Math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itchFamily="18" charset="0"/>
                              <a:ea typeface="Cambria Math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itchFamily="18" charset="0"/>
                              <a:ea typeface="Cambria Math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2400" b="0" i="0" smtClean="0">
                          <a:latin typeface="Cambria Math" pitchFamily="18" charset="0"/>
                          <a:ea typeface="Cambria Math" pitchFamily="18" charset="0"/>
                        </a:rPr>
                        <m:t>]</m:t>
                      </m:r>
                    </m:oMath>
                  </a14:m>
                  <a:r>
                    <a:rPr lang="en-US" sz="2400" dirty="0" smtClean="0">
                      <a:latin typeface="Cambria Math" pitchFamily="18" charset="0"/>
                      <a:ea typeface="Cambria Math" pitchFamily="18" charset="0"/>
                      <a:cs typeface="Aharoni" pitchFamily="2" charset="-79"/>
                    </a:rPr>
                    <a:t> </a:t>
                  </a:r>
                  <a:r>
                    <a:rPr lang="en-US" sz="2400" dirty="0" smtClean="0">
                      <a:latin typeface="Cambria Math" pitchFamily="18" charset="0"/>
                      <a:ea typeface="Cambria Math" pitchFamily="18" charset="0"/>
                      <a:cs typeface="Aharoni" pitchFamily="2" charset="-79"/>
                    </a:rPr>
                    <a:t>   </a:t>
                  </a:r>
                  <a:r>
                    <a:rPr lang="en-US" sz="2400" dirty="0" smtClean="0">
                      <a:latin typeface="Aharoni" pitchFamily="2" charset="-79"/>
                      <a:cs typeface="Aharoni" pitchFamily="2" charset="-79"/>
                    </a:rPr>
                    <a:t>Initial </a:t>
                  </a:r>
                  <a:r>
                    <a:rPr lang="en-US" sz="2400" dirty="0" smtClean="0">
                      <a:latin typeface="Aharoni" pitchFamily="2" charset="-79"/>
                      <a:cs typeface="Aharoni" pitchFamily="2" charset="-79"/>
                    </a:rPr>
                    <a:t>No. of particles</a:t>
                  </a:r>
                </a:p>
                <a:p>
                  <a:pPr marL="342900" indent="-342900">
                    <a:buAutoNum type="alphaUcParenBoth" startAt="14"/>
                  </a:pPr>
                  <a:r>
                    <a:rPr lang="en-US" sz="2400" dirty="0" smtClean="0">
                      <a:latin typeface="Aharoni" pitchFamily="2" charset="-79"/>
                      <a:cs typeface="Aharoni" pitchFamily="2" charset="-79"/>
                    </a:rPr>
                    <a:t>     No. of particles that survive fracture</a:t>
                  </a:r>
                </a:p>
                <a:p>
                  <a:r>
                    <a:rPr lang="en-US" sz="2400" dirty="0" smtClean="0">
                      <a:latin typeface="Aharoni" pitchFamily="2" charset="-79"/>
                      <a:cs typeface="Aharoni" pitchFamily="2" charset="-79"/>
                    </a:rPr>
                    <a:t>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λ</m:t>
                      </m:r>
                    </m:oMath>
                  </a14:m>
                  <a:r>
                    <a:rPr lang="en-US" sz="2400" dirty="0" smtClean="0">
                      <a:latin typeface="Aharoni" pitchFamily="2" charset="-79"/>
                      <a:cs typeface="Aharoni" pitchFamily="2" charset="-79"/>
                    </a:rPr>
                    <a:t>) </a:t>
                  </a:r>
                  <a:r>
                    <a:rPr lang="en-US" sz="2400" dirty="0" smtClean="0">
                      <a:latin typeface="Aharoni" pitchFamily="2" charset="-79"/>
                      <a:cs typeface="Aharoni" pitchFamily="2" charset="-79"/>
                    </a:rPr>
                    <a:t>     Decay </a:t>
                  </a:r>
                  <a:r>
                    <a:rPr lang="en-US" sz="2400" dirty="0" smtClean="0">
                      <a:latin typeface="Aharoni" pitchFamily="2" charset="-79"/>
                      <a:cs typeface="Aharoni" pitchFamily="2" charset="-79"/>
                    </a:rPr>
                    <a:t>constant (milling rate)</a:t>
                  </a:r>
                </a:p>
                <a:p>
                  <a:r>
                    <a:rPr lang="en-US" sz="2400" dirty="0" smtClean="0">
                      <a:latin typeface="Aharoni" pitchFamily="2" charset="-79"/>
                      <a:cs typeface="Aharoni" pitchFamily="2" charset="-79"/>
                    </a:rPr>
                    <a:t>(t)       </a:t>
                  </a:r>
                  <a:r>
                    <a:rPr lang="en-US" sz="2400" dirty="0" smtClean="0">
                      <a:latin typeface="Aharoni" pitchFamily="2" charset="-79"/>
                      <a:cs typeface="Aharoni" pitchFamily="2" charset="-79"/>
                    </a:rPr>
                    <a:t>Time </a:t>
                  </a:r>
                  <a:r>
                    <a:rPr lang="en-US" sz="2400" dirty="0" smtClean="0">
                      <a:latin typeface="Aharoni" pitchFamily="2" charset="-79"/>
                      <a:cs typeface="Aharoni" pitchFamily="2" charset="-79"/>
                    </a:rPr>
                    <a:t>for surviving fracture</a:t>
                  </a:r>
                  <a:endParaRPr lang="en-US" sz="2400" dirty="0">
                    <a:latin typeface="Aharoni" pitchFamily="2" charset="-79"/>
                    <a:cs typeface="Aharoni" pitchFamily="2" charset="-79"/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3126360"/>
                  <a:ext cx="7391400" cy="304698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68" t="-1190" r="-904" b="-3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3382603" y="3733800"/>
              <a:ext cx="2438400" cy="7906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298709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2506</TotalTime>
  <Words>1576</Words>
  <Application>Microsoft Office PowerPoint</Application>
  <PresentationFormat>On-screen Show (4:3)</PresentationFormat>
  <Paragraphs>198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Trek</vt:lpstr>
      <vt:lpstr>Milling</vt:lpstr>
      <vt:lpstr>Theory of Comminution (Milling)</vt:lpstr>
      <vt:lpstr>PowerPoint Presentation</vt:lpstr>
      <vt:lpstr>PowerPoint Presentation</vt:lpstr>
      <vt:lpstr>Energy of Fracture</vt:lpstr>
      <vt:lpstr>Griffith Theory</vt:lpstr>
      <vt:lpstr>Energy of Comminution</vt:lpstr>
      <vt:lpstr>Milling Rate</vt:lpstr>
      <vt:lpstr>PowerPoint Presentation</vt:lpstr>
      <vt:lpstr>Mills</vt:lpstr>
      <vt:lpstr>PowerPoint Presentation</vt:lpstr>
      <vt:lpstr>Types of Mills</vt:lpstr>
      <vt:lpstr>Milling operations</vt:lpstr>
      <vt:lpstr>Mechanism of size reduction</vt:lpstr>
      <vt:lpstr>Hammer mill</vt:lpstr>
      <vt:lpstr>Hammer mill is:  Popular in pharmaceutical industry because of versatility</vt:lpstr>
      <vt:lpstr>Hammer mill controls Size of product</vt:lpstr>
      <vt:lpstr>PowerPoint Presentation</vt:lpstr>
      <vt:lpstr>Ball Mill</vt:lpstr>
      <vt:lpstr>Increasing Efficiency of ball mill  (Increasing fineness of powder)</vt:lpstr>
      <vt:lpstr>Type of milling in Ball mill</vt:lpstr>
      <vt:lpstr>C- Tumbling mill</vt:lpstr>
      <vt:lpstr>PowerPoint Presentation</vt:lpstr>
      <vt:lpstr>Fluid energy mill (Micronizer)</vt:lpstr>
      <vt:lpstr>PowerPoint Presentation</vt:lpstr>
      <vt:lpstr>Cutting Mill</vt:lpstr>
      <vt:lpstr>Roller mill</vt:lpstr>
      <vt:lpstr>Colloid mill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Milling</dc:title>
  <dc:creator>anas alhamdany</dc:creator>
  <cp:lastModifiedBy>anas alhamdany</cp:lastModifiedBy>
  <cp:revision>89</cp:revision>
  <dcterms:created xsi:type="dcterms:W3CDTF">2006-08-16T00:00:00Z</dcterms:created>
  <dcterms:modified xsi:type="dcterms:W3CDTF">2016-03-04T07:16:49Z</dcterms:modified>
</cp:coreProperties>
</file>