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FEB1A-71C2-4CBF-9310-CA589EF92F8D}" type="doc">
      <dgm:prSet loTypeId="urn:microsoft.com/office/officeart/2005/8/layout/target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F7A83C-FAC0-423D-812C-611AF8216F01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8965B9-AD0F-420F-920D-C193EE489762}" type="parTrans" cxnId="{137D30B9-FF6E-48B4-A706-39249FB759CD}">
      <dgm:prSet/>
      <dgm:spPr/>
      <dgm:t>
        <a:bodyPr/>
        <a:lstStyle/>
        <a:p>
          <a:endParaRPr lang="en-US"/>
        </a:p>
      </dgm:t>
    </dgm:pt>
    <dgm:pt modelId="{DF46BAF9-84DA-433B-A583-B2CB14D447AB}" type="sibTrans" cxnId="{137D30B9-FF6E-48B4-A706-39249FB759CD}">
      <dgm:prSet/>
      <dgm:spPr/>
      <dgm:t>
        <a:bodyPr/>
        <a:lstStyle/>
        <a:p>
          <a:endParaRPr lang="en-US"/>
        </a:p>
      </dgm:t>
    </dgm:pt>
    <dgm:pt modelId="{566959CB-862A-4B9C-93AE-E8A37268B8C3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8F5DBB-76CE-44F5-8DB1-416073CFA55B}" type="parTrans" cxnId="{C3A05F98-39D6-40A1-8B1E-1931096E074B}">
      <dgm:prSet/>
      <dgm:spPr/>
      <dgm:t>
        <a:bodyPr/>
        <a:lstStyle/>
        <a:p>
          <a:endParaRPr lang="en-US"/>
        </a:p>
      </dgm:t>
    </dgm:pt>
    <dgm:pt modelId="{25458FF0-5C64-47EF-AD3F-6BD6BAC93171}" type="sibTrans" cxnId="{C3A05F98-39D6-40A1-8B1E-1931096E074B}">
      <dgm:prSet/>
      <dgm:spPr/>
      <dgm:t>
        <a:bodyPr/>
        <a:lstStyle/>
        <a:p>
          <a:endParaRPr lang="en-US"/>
        </a:p>
      </dgm:t>
    </dgm:pt>
    <dgm:pt modelId="{19019E74-FC3D-4EEB-B480-F99CBB64AFEE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6C770-2012-4DBE-AFCB-0E00D6B36061}" type="parTrans" cxnId="{7CF65E01-199C-4099-93D7-85B09F64C24E}">
      <dgm:prSet/>
      <dgm:spPr/>
      <dgm:t>
        <a:bodyPr/>
        <a:lstStyle/>
        <a:p>
          <a:endParaRPr lang="en-US"/>
        </a:p>
      </dgm:t>
    </dgm:pt>
    <dgm:pt modelId="{BFD8459F-6449-4A36-A58E-A3B740CB8FFF}" type="sibTrans" cxnId="{7CF65E01-199C-4099-93D7-85B09F64C24E}">
      <dgm:prSet/>
      <dgm:spPr/>
      <dgm:t>
        <a:bodyPr/>
        <a:lstStyle/>
        <a:p>
          <a:endParaRPr lang="en-US"/>
        </a:p>
      </dgm:t>
    </dgm:pt>
    <dgm:pt modelId="{48CBA300-81E7-4FC1-A99F-9F728E34E71A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0886E-4F53-4CCE-A6C8-495D1E13B0F7}" type="parTrans" cxnId="{64497C6F-7A57-4139-B8FD-9C60E003E926}">
      <dgm:prSet/>
      <dgm:spPr/>
      <dgm:t>
        <a:bodyPr/>
        <a:lstStyle/>
        <a:p>
          <a:endParaRPr lang="en-US"/>
        </a:p>
      </dgm:t>
    </dgm:pt>
    <dgm:pt modelId="{C31E5AD3-636F-4B79-8B94-36AD71AF67DF}" type="sibTrans" cxnId="{64497C6F-7A57-4139-B8FD-9C60E003E926}">
      <dgm:prSet/>
      <dgm:spPr/>
      <dgm:t>
        <a:bodyPr/>
        <a:lstStyle/>
        <a:p>
          <a:endParaRPr lang="en-US"/>
        </a:p>
      </dgm:t>
    </dgm:pt>
    <dgm:pt modelId="{40397D23-806A-4B4F-B56D-B2142DD1BF85}">
      <dgm:prSet custT="1"/>
      <dgm:spPr>
        <a:ln>
          <a:noFill/>
        </a:ln>
      </dgm:spPr>
      <dgm:t>
        <a:bodyPr/>
        <a:lstStyle/>
        <a:p>
          <a:pPr rtl="0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B091F-0550-46B2-A64C-EDC34C2D101F}" type="parTrans" cxnId="{7C6A64B0-22A7-4544-98ED-40B0FEEDD7ED}">
      <dgm:prSet/>
      <dgm:spPr/>
      <dgm:t>
        <a:bodyPr/>
        <a:lstStyle/>
        <a:p>
          <a:endParaRPr lang="en-US"/>
        </a:p>
      </dgm:t>
    </dgm:pt>
    <dgm:pt modelId="{DBAC53F9-D593-4579-97BD-8044573674CD}" type="sibTrans" cxnId="{7C6A64B0-22A7-4544-98ED-40B0FEEDD7ED}">
      <dgm:prSet/>
      <dgm:spPr/>
      <dgm:t>
        <a:bodyPr/>
        <a:lstStyle/>
        <a:p>
          <a:endParaRPr lang="en-US"/>
        </a:p>
      </dgm:t>
    </dgm:pt>
    <dgm:pt modelId="{1E10EC01-AE5E-4944-9191-AB4F37C0B792}" type="pres">
      <dgm:prSet presAssocID="{6A6FEB1A-71C2-4CBF-9310-CA589EF92F8D}" presName="composite" presStyleCnt="0">
        <dgm:presLayoutVars>
          <dgm:chMax val="5"/>
          <dgm:dir/>
          <dgm:resizeHandles val="exact"/>
        </dgm:presLayoutVars>
      </dgm:prSet>
      <dgm:spPr/>
    </dgm:pt>
    <dgm:pt modelId="{A42B3DE0-33E7-467B-A24D-FF715BA6EE5A}" type="pres">
      <dgm:prSet presAssocID="{7AF7A83C-FAC0-423D-812C-611AF8216F01}" presName="circle1" presStyleLbl="lnNode1" presStyleIdx="0" presStyleCnt="5"/>
      <dgm:spPr/>
    </dgm:pt>
    <dgm:pt modelId="{8ADEDAB9-1CAA-4A84-A3CC-EB9248A31F77}" type="pres">
      <dgm:prSet presAssocID="{7AF7A83C-FAC0-423D-812C-611AF8216F01}" presName="text1" presStyleLbl="revTx" presStyleIdx="0" presStyleCnt="5">
        <dgm:presLayoutVars>
          <dgm:bulletEnabled val="1"/>
        </dgm:presLayoutVars>
      </dgm:prSet>
      <dgm:spPr/>
    </dgm:pt>
    <dgm:pt modelId="{C5A5A4E1-D926-4A58-A909-362CB883B408}" type="pres">
      <dgm:prSet presAssocID="{7AF7A83C-FAC0-423D-812C-611AF8216F01}" presName="line1" presStyleLbl="callout" presStyleIdx="0" presStyleCnt="10"/>
      <dgm:spPr/>
    </dgm:pt>
    <dgm:pt modelId="{34808901-47C2-45EA-80D7-B217906946A6}" type="pres">
      <dgm:prSet presAssocID="{7AF7A83C-FAC0-423D-812C-611AF8216F01}" presName="d1" presStyleLbl="callout" presStyleIdx="1" presStyleCnt="10"/>
      <dgm:spPr/>
    </dgm:pt>
    <dgm:pt modelId="{1887DE01-5DD6-40CA-99D3-7481C281FB14}" type="pres">
      <dgm:prSet presAssocID="{566959CB-862A-4B9C-93AE-E8A37268B8C3}" presName="circle2" presStyleLbl="lnNode1" presStyleIdx="1" presStyleCnt="5"/>
      <dgm:spPr/>
    </dgm:pt>
    <dgm:pt modelId="{CFA9D737-0FA4-481E-A5C9-82C1D4965400}" type="pres">
      <dgm:prSet presAssocID="{566959CB-862A-4B9C-93AE-E8A37268B8C3}" presName="text2" presStyleLbl="revTx" presStyleIdx="1" presStyleCnt="5" custScaleX="138377" custLinFactNeighborX="18233">
        <dgm:presLayoutVars>
          <dgm:bulletEnabled val="1"/>
        </dgm:presLayoutVars>
      </dgm:prSet>
      <dgm:spPr/>
    </dgm:pt>
    <dgm:pt modelId="{DB91BCE7-D245-47E8-ADC5-BC3E191A0D14}" type="pres">
      <dgm:prSet presAssocID="{566959CB-862A-4B9C-93AE-E8A37268B8C3}" presName="line2" presStyleLbl="callout" presStyleIdx="2" presStyleCnt="10"/>
      <dgm:spPr/>
    </dgm:pt>
    <dgm:pt modelId="{FB81D62B-31FD-43F1-93E8-22BA0995C837}" type="pres">
      <dgm:prSet presAssocID="{566959CB-862A-4B9C-93AE-E8A37268B8C3}" presName="d2" presStyleLbl="callout" presStyleIdx="3" presStyleCnt="10"/>
      <dgm:spPr/>
    </dgm:pt>
    <dgm:pt modelId="{C039206A-5DD8-449A-8388-7F649BB53BFB}" type="pres">
      <dgm:prSet presAssocID="{19019E74-FC3D-4EEB-B480-F99CBB64AFEE}" presName="circle3" presStyleLbl="lnNode1" presStyleIdx="2" presStyleCnt="5"/>
      <dgm:spPr/>
    </dgm:pt>
    <dgm:pt modelId="{C541FC46-4BC7-4ACC-A383-3FDFB6D28FCC}" type="pres">
      <dgm:prSet presAssocID="{19019E74-FC3D-4EEB-B480-F99CBB64AFEE}" presName="text3" presStyleLbl="revTx" presStyleIdx="2" presStyleCnt="5">
        <dgm:presLayoutVars>
          <dgm:bulletEnabled val="1"/>
        </dgm:presLayoutVars>
      </dgm:prSet>
      <dgm:spPr/>
    </dgm:pt>
    <dgm:pt modelId="{244D03E8-31F9-4431-8CF6-3D9B880DB4AB}" type="pres">
      <dgm:prSet presAssocID="{19019E74-FC3D-4EEB-B480-F99CBB64AFEE}" presName="line3" presStyleLbl="callout" presStyleIdx="4" presStyleCnt="10"/>
      <dgm:spPr/>
    </dgm:pt>
    <dgm:pt modelId="{A76B0AFF-A534-41B4-AB06-80D1B6562675}" type="pres">
      <dgm:prSet presAssocID="{19019E74-FC3D-4EEB-B480-F99CBB64AFEE}" presName="d3" presStyleLbl="callout" presStyleIdx="5" presStyleCnt="10"/>
      <dgm:spPr/>
    </dgm:pt>
    <dgm:pt modelId="{3EBD0555-AE49-4001-91BA-ACBD2EF2F48B}" type="pres">
      <dgm:prSet presAssocID="{48CBA300-81E7-4FC1-A99F-9F728E34E71A}" presName="circle4" presStyleLbl="lnNode1" presStyleIdx="3" presStyleCnt="5"/>
      <dgm:spPr/>
    </dgm:pt>
    <dgm:pt modelId="{A5D24523-CC98-4C00-93CA-15495BF15CB5}" type="pres">
      <dgm:prSet presAssocID="{48CBA300-81E7-4FC1-A99F-9F728E34E71A}" presName="text4" presStyleLbl="revTx" presStyleIdx="3" presStyleCnt="5">
        <dgm:presLayoutVars>
          <dgm:bulletEnabled val="1"/>
        </dgm:presLayoutVars>
      </dgm:prSet>
      <dgm:spPr/>
    </dgm:pt>
    <dgm:pt modelId="{D0ABAE99-26D4-4377-87FB-08AE486E8EEC}" type="pres">
      <dgm:prSet presAssocID="{48CBA300-81E7-4FC1-A99F-9F728E34E71A}" presName="line4" presStyleLbl="callout" presStyleIdx="6" presStyleCnt="10"/>
      <dgm:spPr/>
    </dgm:pt>
    <dgm:pt modelId="{EE61C271-D3A1-4AD6-916D-D115825E1397}" type="pres">
      <dgm:prSet presAssocID="{48CBA300-81E7-4FC1-A99F-9F728E34E71A}" presName="d4" presStyleLbl="callout" presStyleIdx="7" presStyleCnt="10"/>
      <dgm:spPr/>
    </dgm:pt>
    <dgm:pt modelId="{613800F8-D305-40E1-8207-963C1490D9BF}" type="pres">
      <dgm:prSet presAssocID="{40397D23-806A-4B4F-B56D-B2142DD1BF85}" presName="circle5" presStyleLbl="lnNode1" presStyleIdx="4" presStyleCnt="5"/>
      <dgm:spPr/>
    </dgm:pt>
    <dgm:pt modelId="{212E2F99-3130-48D6-B3E3-E9E8A056A544}" type="pres">
      <dgm:prSet presAssocID="{40397D23-806A-4B4F-B56D-B2142DD1BF85}" presName="text5" presStyleLbl="revTx" presStyleIdx="4" presStyleCnt="5" custScaleX="122556" custLinFactNeighborX="11223">
        <dgm:presLayoutVars>
          <dgm:bulletEnabled val="1"/>
        </dgm:presLayoutVars>
      </dgm:prSet>
      <dgm:spPr/>
    </dgm:pt>
    <dgm:pt modelId="{7A999B45-60DE-49ED-BF09-5D30B35FE78A}" type="pres">
      <dgm:prSet presAssocID="{40397D23-806A-4B4F-B56D-B2142DD1BF85}" presName="line5" presStyleLbl="callout" presStyleIdx="8" presStyleCnt="10"/>
      <dgm:spPr/>
    </dgm:pt>
    <dgm:pt modelId="{BE6F81C3-7E12-4740-938C-FCBB17A05289}" type="pres">
      <dgm:prSet presAssocID="{40397D23-806A-4B4F-B56D-B2142DD1BF85}" presName="d5" presStyleLbl="callout" presStyleIdx="9" presStyleCnt="10"/>
      <dgm:spPr/>
    </dgm:pt>
  </dgm:ptLst>
  <dgm:cxnLst>
    <dgm:cxn modelId="{137D30B9-FF6E-48B4-A706-39249FB759CD}" srcId="{6A6FEB1A-71C2-4CBF-9310-CA589EF92F8D}" destId="{7AF7A83C-FAC0-423D-812C-611AF8216F01}" srcOrd="0" destOrd="0" parTransId="{AC8965B9-AD0F-420F-920D-C193EE489762}" sibTransId="{DF46BAF9-84DA-433B-A583-B2CB14D447AB}"/>
    <dgm:cxn modelId="{E9BD5C58-A7AD-4A1D-829C-E1B3B4C0E2CC}" type="presOf" srcId="{19019E74-FC3D-4EEB-B480-F99CBB64AFEE}" destId="{C541FC46-4BC7-4ACC-A383-3FDFB6D28FCC}" srcOrd="0" destOrd="0" presId="urn:microsoft.com/office/officeart/2005/8/layout/target1"/>
    <dgm:cxn modelId="{C3A05F98-39D6-40A1-8B1E-1931096E074B}" srcId="{6A6FEB1A-71C2-4CBF-9310-CA589EF92F8D}" destId="{566959CB-862A-4B9C-93AE-E8A37268B8C3}" srcOrd="1" destOrd="0" parTransId="{B18F5DBB-76CE-44F5-8DB1-416073CFA55B}" sibTransId="{25458FF0-5C64-47EF-AD3F-6BD6BAC93171}"/>
    <dgm:cxn modelId="{64497C6F-7A57-4139-B8FD-9C60E003E926}" srcId="{6A6FEB1A-71C2-4CBF-9310-CA589EF92F8D}" destId="{48CBA300-81E7-4FC1-A99F-9F728E34E71A}" srcOrd="3" destOrd="0" parTransId="{F370886E-4F53-4CCE-A6C8-495D1E13B0F7}" sibTransId="{C31E5AD3-636F-4B79-8B94-36AD71AF67DF}"/>
    <dgm:cxn modelId="{81B0E05E-DCA9-4D28-934F-19D88B0E4149}" type="presOf" srcId="{40397D23-806A-4B4F-B56D-B2142DD1BF85}" destId="{212E2F99-3130-48D6-B3E3-E9E8A056A544}" srcOrd="0" destOrd="0" presId="urn:microsoft.com/office/officeart/2005/8/layout/target1"/>
    <dgm:cxn modelId="{7CF65E01-199C-4099-93D7-85B09F64C24E}" srcId="{6A6FEB1A-71C2-4CBF-9310-CA589EF92F8D}" destId="{19019E74-FC3D-4EEB-B480-F99CBB64AFEE}" srcOrd="2" destOrd="0" parTransId="{7296C770-2012-4DBE-AFCB-0E00D6B36061}" sibTransId="{BFD8459F-6449-4A36-A58E-A3B740CB8FFF}"/>
    <dgm:cxn modelId="{1C273E87-A8BF-4A16-A721-6EB5055EAA79}" type="presOf" srcId="{566959CB-862A-4B9C-93AE-E8A37268B8C3}" destId="{CFA9D737-0FA4-481E-A5C9-82C1D4965400}" srcOrd="0" destOrd="0" presId="urn:microsoft.com/office/officeart/2005/8/layout/target1"/>
    <dgm:cxn modelId="{83E315D5-327E-4F9F-879F-A00124757DEF}" type="presOf" srcId="{48CBA300-81E7-4FC1-A99F-9F728E34E71A}" destId="{A5D24523-CC98-4C00-93CA-15495BF15CB5}" srcOrd="0" destOrd="0" presId="urn:microsoft.com/office/officeart/2005/8/layout/target1"/>
    <dgm:cxn modelId="{A674AABB-8B42-4F65-897C-17096B280E19}" type="presOf" srcId="{7AF7A83C-FAC0-423D-812C-611AF8216F01}" destId="{8ADEDAB9-1CAA-4A84-A3CC-EB9248A31F77}" srcOrd="0" destOrd="0" presId="urn:microsoft.com/office/officeart/2005/8/layout/target1"/>
    <dgm:cxn modelId="{AF6FFA8B-BD77-4337-839B-B5BC54E1D034}" type="presOf" srcId="{6A6FEB1A-71C2-4CBF-9310-CA589EF92F8D}" destId="{1E10EC01-AE5E-4944-9191-AB4F37C0B792}" srcOrd="0" destOrd="0" presId="urn:microsoft.com/office/officeart/2005/8/layout/target1"/>
    <dgm:cxn modelId="{7C6A64B0-22A7-4544-98ED-40B0FEEDD7ED}" srcId="{6A6FEB1A-71C2-4CBF-9310-CA589EF92F8D}" destId="{40397D23-806A-4B4F-B56D-B2142DD1BF85}" srcOrd="4" destOrd="0" parTransId="{202B091F-0550-46B2-A64C-EDC34C2D101F}" sibTransId="{DBAC53F9-D593-4579-97BD-8044573674CD}"/>
    <dgm:cxn modelId="{34F6D499-98C1-4024-88C2-2EF8BA760B1D}" type="presParOf" srcId="{1E10EC01-AE5E-4944-9191-AB4F37C0B792}" destId="{A42B3DE0-33E7-467B-A24D-FF715BA6EE5A}" srcOrd="0" destOrd="0" presId="urn:microsoft.com/office/officeart/2005/8/layout/target1"/>
    <dgm:cxn modelId="{9D64AC60-32BE-43A6-9077-89F857C1B644}" type="presParOf" srcId="{1E10EC01-AE5E-4944-9191-AB4F37C0B792}" destId="{8ADEDAB9-1CAA-4A84-A3CC-EB9248A31F77}" srcOrd="1" destOrd="0" presId="urn:microsoft.com/office/officeart/2005/8/layout/target1"/>
    <dgm:cxn modelId="{93020336-BC43-42C5-95A4-CADF34F3D5A7}" type="presParOf" srcId="{1E10EC01-AE5E-4944-9191-AB4F37C0B792}" destId="{C5A5A4E1-D926-4A58-A909-362CB883B408}" srcOrd="2" destOrd="0" presId="urn:microsoft.com/office/officeart/2005/8/layout/target1"/>
    <dgm:cxn modelId="{CE3B2C18-E2A6-491B-8617-C17CB0AA7EF7}" type="presParOf" srcId="{1E10EC01-AE5E-4944-9191-AB4F37C0B792}" destId="{34808901-47C2-45EA-80D7-B217906946A6}" srcOrd="3" destOrd="0" presId="urn:microsoft.com/office/officeart/2005/8/layout/target1"/>
    <dgm:cxn modelId="{C0F2CE68-5CBE-475F-A300-2C1EAED8C23F}" type="presParOf" srcId="{1E10EC01-AE5E-4944-9191-AB4F37C0B792}" destId="{1887DE01-5DD6-40CA-99D3-7481C281FB14}" srcOrd="4" destOrd="0" presId="urn:microsoft.com/office/officeart/2005/8/layout/target1"/>
    <dgm:cxn modelId="{98AFA9F0-20B1-427F-986E-5D9830FFD3BE}" type="presParOf" srcId="{1E10EC01-AE5E-4944-9191-AB4F37C0B792}" destId="{CFA9D737-0FA4-481E-A5C9-82C1D4965400}" srcOrd="5" destOrd="0" presId="urn:microsoft.com/office/officeart/2005/8/layout/target1"/>
    <dgm:cxn modelId="{27E1490C-AE04-415F-9456-07E49359D984}" type="presParOf" srcId="{1E10EC01-AE5E-4944-9191-AB4F37C0B792}" destId="{DB91BCE7-D245-47E8-ADC5-BC3E191A0D14}" srcOrd="6" destOrd="0" presId="urn:microsoft.com/office/officeart/2005/8/layout/target1"/>
    <dgm:cxn modelId="{5334EDEC-B39D-42D0-9A07-B04F781819EA}" type="presParOf" srcId="{1E10EC01-AE5E-4944-9191-AB4F37C0B792}" destId="{FB81D62B-31FD-43F1-93E8-22BA0995C837}" srcOrd="7" destOrd="0" presId="urn:microsoft.com/office/officeart/2005/8/layout/target1"/>
    <dgm:cxn modelId="{31211C3F-57DC-4FBA-818C-D99DE9BE4C4C}" type="presParOf" srcId="{1E10EC01-AE5E-4944-9191-AB4F37C0B792}" destId="{C039206A-5DD8-449A-8388-7F649BB53BFB}" srcOrd="8" destOrd="0" presId="urn:microsoft.com/office/officeart/2005/8/layout/target1"/>
    <dgm:cxn modelId="{814F6440-6DAD-4733-BEB7-B448B6F24049}" type="presParOf" srcId="{1E10EC01-AE5E-4944-9191-AB4F37C0B792}" destId="{C541FC46-4BC7-4ACC-A383-3FDFB6D28FCC}" srcOrd="9" destOrd="0" presId="urn:microsoft.com/office/officeart/2005/8/layout/target1"/>
    <dgm:cxn modelId="{78553D6A-20FC-4F90-A89D-74CF6689CE34}" type="presParOf" srcId="{1E10EC01-AE5E-4944-9191-AB4F37C0B792}" destId="{244D03E8-31F9-4431-8CF6-3D9B880DB4AB}" srcOrd="10" destOrd="0" presId="urn:microsoft.com/office/officeart/2005/8/layout/target1"/>
    <dgm:cxn modelId="{E32692F5-7361-4EAB-AF41-6EF107F52E90}" type="presParOf" srcId="{1E10EC01-AE5E-4944-9191-AB4F37C0B792}" destId="{A76B0AFF-A534-41B4-AB06-80D1B6562675}" srcOrd="11" destOrd="0" presId="urn:microsoft.com/office/officeart/2005/8/layout/target1"/>
    <dgm:cxn modelId="{94B06F60-F3C5-405C-8CAA-3436E1A3F985}" type="presParOf" srcId="{1E10EC01-AE5E-4944-9191-AB4F37C0B792}" destId="{3EBD0555-AE49-4001-91BA-ACBD2EF2F48B}" srcOrd="12" destOrd="0" presId="urn:microsoft.com/office/officeart/2005/8/layout/target1"/>
    <dgm:cxn modelId="{46C1D0B9-EA36-4630-BC59-EBDF30168A7C}" type="presParOf" srcId="{1E10EC01-AE5E-4944-9191-AB4F37C0B792}" destId="{A5D24523-CC98-4C00-93CA-15495BF15CB5}" srcOrd="13" destOrd="0" presId="urn:microsoft.com/office/officeart/2005/8/layout/target1"/>
    <dgm:cxn modelId="{B3E32FE7-F551-4C57-AD13-1080002999F2}" type="presParOf" srcId="{1E10EC01-AE5E-4944-9191-AB4F37C0B792}" destId="{D0ABAE99-26D4-4377-87FB-08AE486E8EEC}" srcOrd="14" destOrd="0" presId="urn:microsoft.com/office/officeart/2005/8/layout/target1"/>
    <dgm:cxn modelId="{9AC915CE-5030-4D8F-B362-901D530F67BD}" type="presParOf" srcId="{1E10EC01-AE5E-4944-9191-AB4F37C0B792}" destId="{EE61C271-D3A1-4AD6-916D-D115825E1397}" srcOrd="15" destOrd="0" presId="urn:microsoft.com/office/officeart/2005/8/layout/target1"/>
    <dgm:cxn modelId="{41C590B4-E461-4482-8605-DFAC2B67B9FE}" type="presParOf" srcId="{1E10EC01-AE5E-4944-9191-AB4F37C0B792}" destId="{613800F8-D305-40E1-8207-963C1490D9BF}" srcOrd="16" destOrd="0" presId="urn:microsoft.com/office/officeart/2005/8/layout/target1"/>
    <dgm:cxn modelId="{88CEFBF8-7A86-4723-8581-47CFA3F06E96}" type="presParOf" srcId="{1E10EC01-AE5E-4944-9191-AB4F37C0B792}" destId="{212E2F99-3130-48D6-B3E3-E9E8A056A544}" srcOrd="17" destOrd="0" presId="urn:microsoft.com/office/officeart/2005/8/layout/target1"/>
    <dgm:cxn modelId="{BB7A70CB-343E-4A8E-A63C-FFDCD4CB0587}" type="presParOf" srcId="{1E10EC01-AE5E-4944-9191-AB4F37C0B792}" destId="{7A999B45-60DE-49ED-BF09-5D30B35FE78A}" srcOrd="18" destOrd="0" presId="urn:microsoft.com/office/officeart/2005/8/layout/target1"/>
    <dgm:cxn modelId="{9BF07474-312D-4C81-8C8F-1399CA1B248E}" type="presParOf" srcId="{1E10EC01-AE5E-4944-9191-AB4F37C0B792}" destId="{BE6F81C3-7E12-4740-938C-FCBB17A05289}" srcOrd="19" destOrd="0" presId="urn:microsoft.com/office/officeart/2005/8/layout/targe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E617E0-FDAA-4BD7-BE34-F29E84099B2A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6176BDF3-6602-4822-91C7-E96EAB11F95E}">
      <dgm:prSet/>
      <dgm:spPr/>
      <dgm:t>
        <a:bodyPr/>
        <a:lstStyle/>
        <a:p>
          <a:pPr rtl="0"/>
          <a:r>
            <a:rPr lang="en-US" dirty="0" smtClean="0"/>
            <a:t>1- Measuring size of particles (diameter) by using the calibrated </a:t>
          </a:r>
          <a:r>
            <a:rPr lang="en-US" dirty="0" err="1" smtClean="0"/>
            <a:t>filar</a:t>
          </a:r>
          <a:r>
            <a:rPr lang="en-US" dirty="0" smtClean="0"/>
            <a:t> micrometer eyepiece (</a:t>
          </a:r>
          <a:r>
            <a:rPr lang="en-US" dirty="0" err="1" smtClean="0"/>
            <a:t>graticule</a:t>
          </a:r>
          <a:r>
            <a:rPr lang="en-US" dirty="0" smtClean="0"/>
            <a:t>).</a:t>
          </a:r>
          <a:endParaRPr lang="en-US" dirty="0"/>
        </a:p>
      </dgm:t>
    </dgm:pt>
    <dgm:pt modelId="{875C8A21-3AA4-451B-9432-23A133A2AC5A}" type="parTrans" cxnId="{7E7A028C-AF8C-4CA5-A747-FF73781100C6}">
      <dgm:prSet/>
      <dgm:spPr/>
      <dgm:t>
        <a:bodyPr/>
        <a:lstStyle/>
        <a:p>
          <a:endParaRPr lang="en-US"/>
        </a:p>
      </dgm:t>
    </dgm:pt>
    <dgm:pt modelId="{24A01866-D230-43D3-A44C-D65FC9BBD4B0}" type="sibTrans" cxnId="{7E7A028C-AF8C-4CA5-A747-FF73781100C6}">
      <dgm:prSet/>
      <dgm:spPr/>
      <dgm:t>
        <a:bodyPr/>
        <a:lstStyle/>
        <a:p>
          <a:endParaRPr lang="en-US"/>
        </a:p>
      </dgm:t>
    </dgm:pt>
    <dgm:pt modelId="{BFF2F53C-BFA4-469A-BB94-D84020D421B6}">
      <dgm:prSet/>
      <dgm:spPr/>
      <dgm:t>
        <a:bodyPr/>
        <a:lstStyle/>
        <a:p>
          <a:pPr rtl="0"/>
          <a:r>
            <a:rPr lang="en-US" smtClean="0"/>
            <a:t>2- Measuring No. of particles with the same size. </a:t>
          </a:r>
          <a:endParaRPr lang="en-US"/>
        </a:p>
      </dgm:t>
    </dgm:pt>
    <dgm:pt modelId="{C6A19D57-4167-414D-AA50-6066BE4275BB}" type="parTrans" cxnId="{9A1A9D2E-7481-498D-BFBC-C2767D97B0B6}">
      <dgm:prSet/>
      <dgm:spPr/>
      <dgm:t>
        <a:bodyPr/>
        <a:lstStyle/>
        <a:p>
          <a:endParaRPr lang="en-US"/>
        </a:p>
      </dgm:t>
    </dgm:pt>
    <dgm:pt modelId="{AD7F98C9-E837-47DB-B509-ED66313B1879}" type="sibTrans" cxnId="{9A1A9D2E-7481-498D-BFBC-C2767D97B0B6}">
      <dgm:prSet/>
      <dgm:spPr/>
      <dgm:t>
        <a:bodyPr/>
        <a:lstStyle/>
        <a:p>
          <a:endParaRPr lang="en-US"/>
        </a:p>
      </dgm:t>
    </dgm:pt>
    <dgm:pt modelId="{B343228B-1D66-4A59-AA6F-32F02DADC9CE}">
      <dgm:prSet/>
      <dgm:spPr/>
      <dgm:t>
        <a:bodyPr/>
        <a:lstStyle/>
        <a:p>
          <a:pPr rtl="0"/>
          <a:r>
            <a:rPr lang="en-US" smtClean="0"/>
            <a:t>3- Compare cross-sectional area of each particle (size of particles) through grids of circles or squares.</a:t>
          </a:r>
          <a:endParaRPr lang="en-US"/>
        </a:p>
      </dgm:t>
    </dgm:pt>
    <dgm:pt modelId="{C06DD6A6-6E0A-4E66-BB87-BC695F9AC993}" type="parTrans" cxnId="{0C5ABE50-E2F3-46F8-AE6A-9A7C2537DAD1}">
      <dgm:prSet/>
      <dgm:spPr/>
      <dgm:t>
        <a:bodyPr/>
        <a:lstStyle/>
        <a:p>
          <a:endParaRPr lang="en-US"/>
        </a:p>
      </dgm:t>
    </dgm:pt>
    <dgm:pt modelId="{1961A30C-1249-4302-B41F-B8AB4C369752}" type="sibTrans" cxnId="{0C5ABE50-E2F3-46F8-AE6A-9A7C2537DAD1}">
      <dgm:prSet/>
      <dgm:spPr/>
      <dgm:t>
        <a:bodyPr/>
        <a:lstStyle/>
        <a:p>
          <a:endParaRPr lang="en-US"/>
        </a:p>
      </dgm:t>
    </dgm:pt>
    <dgm:pt modelId="{2E6B4151-3444-41D0-8315-605498F1D4B0}" type="pres">
      <dgm:prSet presAssocID="{4BE617E0-FDAA-4BD7-BE34-F29E84099B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CCFBE3A-203D-499B-B585-FEF53E3FFFDD}" type="pres">
      <dgm:prSet presAssocID="{4BE617E0-FDAA-4BD7-BE34-F29E84099B2A}" presName="pyramid" presStyleLbl="node1" presStyleIdx="0" presStyleCnt="1" custLinFactNeighborX="8320" custLinFactNeighborY="259"/>
      <dgm:spPr/>
    </dgm:pt>
    <dgm:pt modelId="{BD58D2B5-AAD1-4538-90EE-4B327857C290}" type="pres">
      <dgm:prSet presAssocID="{4BE617E0-FDAA-4BD7-BE34-F29E84099B2A}" presName="theList" presStyleCnt="0"/>
      <dgm:spPr/>
    </dgm:pt>
    <dgm:pt modelId="{C0604CC8-4232-499A-8543-FA4B5B0E71AB}" type="pres">
      <dgm:prSet presAssocID="{6176BDF3-6602-4822-91C7-E96EAB11F95E}" presName="aNode" presStyleLbl="fgAcc1" presStyleIdx="0" presStyleCnt="3" custLinFactNeighborX="18830" custLinFactNeighborY="1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E6D81-71E3-4DC0-ABD8-7974BD717335}" type="pres">
      <dgm:prSet presAssocID="{6176BDF3-6602-4822-91C7-E96EAB11F95E}" presName="aSpace" presStyleCnt="0"/>
      <dgm:spPr/>
    </dgm:pt>
    <dgm:pt modelId="{A4190343-77BA-4812-A7FB-4C24DD2FD597}" type="pres">
      <dgm:prSet presAssocID="{BFF2F53C-BFA4-469A-BB94-D84020D421B6}" presName="aNode" presStyleLbl="fgAcc1" presStyleIdx="1" presStyleCnt="3" custLinFactNeighborX="19454" custLinFactNeighborY="-1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8BE04-1303-4CA7-B30A-017039E8A561}" type="pres">
      <dgm:prSet presAssocID="{BFF2F53C-BFA4-469A-BB94-D84020D421B6}" presName="aSpace" presStyleCnt="0"/>
      <dgm:spPr/>
    </dgm:pt>
    <dgm:pt modelId="{EABB3259-27C0-4A1A-BA1F-2B6C8CBBF19B}" type="pres">
      <dgm:prSet presAssocID="{B343228B-1D66-4A59-AA6F-32F02DADC9CE}" presName="aNode" presStyleLbl="fgAcc1" presStyleIdx="2" presStyleCnt="3" custLinFactNeighborX="19105" custLinFactNeighborY="-25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6CB3-CC60-4D19-A17E-6D5B6DFB8B94}" type="pres">
      <dgm:prSet presAssocID="{B343228B-1D66-4A59-AA6F-32F02DADC9CE}" presName="aSpace" presStyleCnt="0"/>
      <dgm:spPr/>
    </dgm:pt>
  </dgm:ptLst>
  <dgm:cxnLst>
    <dgm:cxn modelId="{4AD7D7E1-A2A7-40BF-B052-F32C75E6D2CD}" type="presOf" srcId="{4BE617E0-FDAA-4BD7-BE34-F29E84099B2A}" destId="{2E6B4151-3444-41D0-8315-605498F1D4B0}" srcOrd="0" destOrd="0" presId="urn:microsoft.com/office/officeart/2005/8/layout/pyramid2"/>
    <dgm:cxn modelId="{9A1A9D2E-7481-498D-BFBC-C2767D97B0B6}" srcId="{4BE617E0-FDAA-4BD7-BE34-F29E84099B2A}" destId="{BFF2F53C-BFA4-469A-BB94-D84020D421B6}" srcOrd="1" destOrd="0" parTransId="{C6A19D57-4167-414D-AA50-6066BE4275BB}" sibTransId="{AD7F98C9-E837-47DB-B509-ED66313B1879}"/>
    <dgm:cxn modelId="{0F487D0D-2850-4255-B217-F4548CCA3843}" type="presOf" srcId="{6176BDF3-6602-4822-91C7-E96EAB11F95E}" destId="{C0604CC8-4232-499A-8543-FA4B5B0E71AB}" srcOrd="0" destOrd="0" presId="urn:microsoft.com/office/officeart/2005/8/layout/pyramid2"/>
    <dgm:cxn modelId="{C82727DF-0CC7-42AA-806C-D56AB919078B}" type="presOf" srcId="{B343228B-1D66-4A59-AA6F-32F02DADC9CE}" destId="{EABB3259-27C0-4A1A-BA1F-2B6C8CBBF19B}" srcOrd="0" destOrd="0" presId="urn:microsoft.com/office/officeart/2005/8/layout/pyramid2"/>
    <dgm:cxn modelId="{7E7A028C-AF8C-4CA5-A747-FF73781100C6}" srcId="{4BE617E0-FDAA-4BD7-BE34-F29E84099B2A}" destId="{6176BDF3-6602-4822-91C7-E96EAB11F95E}" srcOrd="0" destOrd="0" parTransId="{875C8A21-3AA4-451B-9432-23A133A2AC5A}" sibTransId="{24A01866-D230-43D3-A44C-D65FC9BBD4B0}"/>
    <dgm:cxn modelId="{0C5ABE50-E2F3-46F8-AE6A-9A7C2537DAD1}" srcId="{4BE617E0-FDAA-4BD7-BE34-F29E84099B2A}" destId="{B343228B-1D66-4A59-AA6F-32F02DADC9CE}" srcOrd="2" destOrd="0" parTransId="{C06DD6A6-6E0A-4E66-BB87-BC695F9AC993}" sibTransId="{1961A30C-1249-4302-B41F-B8AB4C369752}"/>
    <dgm:cxn modelId="{FA1C843C-F7B1-4EFC-8FF7-631E7DC6154A}" type="presOf" srcId="{BFF2F53C-BFA4-469A-BB94-D84020D421B6}" destId="{A4190343-77BA-4812-A7FB-4C24DD2FD597}" srcOrd="0" destOrd="0" presId="urn:microsoft.com/office/officeart/2005/8/layout/pyramid2"/>
    <dgm:cxn modelId="{ADE33D9D-7DAD-48F2-89BC-77D3FFE00F15}" type="presParOf" srcId="{2E6B4151-3444-41D0-8315-605498F1D4B0}" destId="{BCCFBE3A-203D-499B-B585-FEF53E3FFFDD}" srcOrd="0" destOrd="0" presId="urn:microsoft.com/office/officeart/2005/8/layout/pyramid2"/>
    <dgm:cxn modelId="{020E6A7B-050A-455D-A9C7-C9C7E16F1F91}" type="presParOf" srcId="{2E6B4151-3444-41D0-8315-605498F1D4B0}" destId="{BD58D2B5-AAD1-4538-90EE-4B327857C290}" srcOrd="1" destOrd="0" presId="urn:microsoft.com/office/officeart/2005/8/layout/pyramid2"/>
    <dgm:cxn modelId="{AB664EB4-26EF-4274-A1CF-12EFB23134BA}" type="presParOf" srcId="{BD58D2B5-AAD1-4538-90EE-4B327857C290}" destId="{C0604CC8-4232-499A-8543-FA4B5B0E71AB}" srcOrd="0" destOrd="0" presId="urn:microsoft.com/office/officeart/2005/8/layout/pyramid2"/>
    <dgm:cxn modelId="{7859DE2C-13EF-4B58-8A98-F0D59302D6E5}" type="presParOf" srcId="{BD58D2B5-AAD1-4538-90EE-4B327857C290}" destId="{CF0E6D81-71E3-4DC0-ABD8-7974BD717335}" srcOrd="1" destOrd="0" presId="urn:microsoft.com/office/officeart/2005/8/layout/pyramid2"/>
    <dgm:cxn modelId="{C43B448E-297C-4BB1-9EAE-397D02A7E93D}" type="presParOf" srcId="{BD58D2B5-AAD1-4538-90EE-4B327857C290}" destId="{A4190343-77BA-4812-A7FB-4C24DD2FD597}" srcOrd="2" destOrd="0" presId="urn:microsoft.com/office/officeart/2005/8/layout/pyramid2"/>
    <dgm:cxn modelId="{6CC031FB-CAD0-4957-A98C-0EFE30F578C1}" type="presParOf" srcId="{BD58D2B5-AAD1-4538-90EE-4B327857C290}" destId="{4458BE04-1303-4CA7-B30A-017039E8A561}" srcOrd="3" destOrd="0" presId="urn:microsoft.com/office/officeart/2005/8/layout/pyramid2"/>
    <dgm:cxn modelId="{FA02CE75-1DC8-4C84-996D-FBC199BC5894}" type="presParOf" srcId="{BD58D2B5-AAD1-4538-90EE-4B327857C290}" destId="{EABB3259-27C0-4A1A-BA1F-2B6C8CBBF19B}" srcOrd="4" destOrd="0" presId="urn:microsoft.com/office/officeart/2005/8/layout/pyramid2"/>
    <dgm:cxn modelId="{A43502C5-9823-48BE-9F34-8016845F74AE}" type="presParOf" srcId="{BD58D2B5-AAD1-4538-90EE-4B327857C290}" destId="{B7466CB3-CC60-4D19-A17E-6D5B6DFB8B9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B91F33-0E0C-42D7-B2F6-08AA1B9DE8E6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560DFD-C36B-42F2-974F-7A3A65B11163}">
      <dgm:prSet/>
      <dgm:spPr/>
      <dgm:t>
        <a:bodyPr/>
        <a:lstStyle/>
        <a:p>
          <a:pPr algn="just" rtl="0"/>
          <a:r>
            <a:rPr lang="en-US" b="1" dirty="0" smtClean="0">
              <a:solidFill>
                <a:schemeClr val="tx1"/>
              </a:solidFill>
              <a:latin typeface="Arial Black" pitchFamily="34" charset="0"/>
            </a:rPr>
            <a:t>Sieve:</a:t>
          </a:r>
          <a:r>
            <a:rPr lang="en-US" dirty="0" smtClean="0"/>
            <a:t> pan with bottom of wire cloth with square openings.</a:t>
          </a:r>
          <a:endParaRPr lang="en-US" dirty="0"/>
        </a:p>
      </dgm:t>
    </dgm:pt>
    <dgm:pt modelId="{0AF8FE4F-AD63-47C6-B284-5A6467812004}" type="parTrans" cxnId="{20EFD033-014C-42F1-8A33-056FE95E5328}">
      <dgm:prSet/>
      <dgm:spPr/>
      <dgm:t>
        <a:bodyPr/>
        <a:lstStyle/>
        <a:p>
          <a:endParaRPr lang="en-US"/>
        </a:p>
      </dgm:t>
    </dgm:pt>
    <dgm:pt modelId="{77699083-BB2E-4231-A66E-D5ACFD181EA8}" type="sibTrans" cxnId="{20EFD033-014C-42F1-8A33-056FE95E5328}">
      <dgm:prSet/>
      <dgm:spPr/>
      <dgm:t>
        <a:bodyPr/>
        <a:lstStyle/>
        <a:p>
          <a:endParaRPr lang="en-US"/>
        </a:p>
      </dgm:t>
    </dgm:pt>
    <dgm:pt modelId="{D1CB3465-782D-46D1-B71A-7A0D15CA5B2A}">
      <dgm:prSet/>
      <dgm:spPr/>
      <dgm:t>
        <a:bodyPr/>
        <a:lstStyle/>
        <a:p>
          <a:pPr algn="just" rtl="0"/>
          <a:r>
            <a:rPr lang="en-US" dirty="0" smtClean="0">
              <a:solidFill>
                <a:srgbClr val="002060"/>
              </a:solidFill>
            </a:rPr>
            <a:t>Most widely method for measuring P.S. distribution.</a:t>
          </a:r>
          <a:endParaRPr lang="en-US" dirty="0">
            <a:solidFill>
              <a:srgbClr val="002060"/>
            </a:solidFill>
          </a:endParaRPr>
        </a:p>
      </dgm:t>
    </dgm:pt>
    <dgm:pt modelId="{0CB66756-72BD-4827-B4EC-2B0A82689B8F}" type="parTrans" cxnId="{A4A4E094-B084-4AE6-8229-40844CA35303}">
      <dgm:prSet/>
      <dgm:spPr/>
      <dgm:t>
        <a:bodyPr/>
        <a:lstStyle/>
        <a:p>
          <a:endParaRPr lang="en-US"/>
        </a:p>
      </dgm:t>
    </dgm:pt>
    <dgm:pt modelId="{E7E6348F-B6AE-4F0B-91B7-6DBD8C0CCE56}" type="sibTrans" cxnId="{A4A4E094-B084-4AE6-8229-40844CA35303}">
      <dgm:prSet/>
      <dgm:spPr/>
      <dgm:t>
        <a:bodyPr/>
        <a:lstStyle/>
        <a:p>
          <a:endParaRPr lang="en-US"/>
        </a:p>
      </dgm:t>
    </dgm:pt>
    <dgm:pt modelId="{3C5A4E37-B1A1-4E25-B6EE-F0732F927EA5}">
      <dgm:prSet/>
      <dgm:spPr/>
      <dgm:t>
        <a:bodyPr/>
        <a:lstStyle/>
        <a:p>
          <a:pPr algn="just" rtl="0"/>
          <a:r>
            <a:rPr lang="en-US" b="1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dirty="0" smtClean="0"/>
            <a:t> Inexpensive, simple, rapid, limited variation between operators.</a:t>
          </a:r>
          <a:endParaRPr lang="en-US" dirty="0"/>
        </a:p>
      </dgm:t>
    </dgm:pt>
    <dgm:pt modelId="{4B378DE5-AB56-46A2-9DAD-1C14773E42E0}" type="parTrans" cxnId="{3E3801A5-7E5F-4084-8C71-4CA834461503}">
      <dgm:prSet/>
      <dgm:spPr/>
      <dgm:t>
        <a:bodyPr/>
        <a:lstStyle/>
        <a:p>
          <a:endParaRPr lang="en-US"/>
        </a:p>
      </dgm:t>
    </dgm:pt>
    <dgm:pt modelId="{5605A83E-995F-484B-A984-CA5B06650E3A}" type="sibTrans" cxnId="{3E3801A5-7E5F-4084-8C71-4CA834461503}">
      <dgm:prSet/>
      <dgm:spPr/>
      <dgm:t>
        <a:bodyPr/>
        <a:lstStyle/>
        <a:p>
          <a:endParaRPr lang="en-US"/>
        </a:p>
      </dgm:t>
    </dgm:pt>
    <dgm:pt modelId="{85DB7318-0188-4E71-9E13-83DF956B326A}">
      <dgm:prSet/>
      <dgm:spPr/>
      <dgm:t>
        <a:bodyPr/>
        <a:lstStyle/>
        <a:p>
          <a:pPr algn="just" rtl="0"/>
          <a:r>
            <a:rPr lang="en-US" dirty="0" smtClean="0">
              <a:solidFill>
                <a:srgbClr val="002060"/>
              </a:solidFill>
            </a:rPr>
            <a:t>Lower limit Mesh (50 micron) Micromesh (10 micron).</a:t>
          </a:r>
          <a:endParaRPr lang="en-US" dirty="0">
            <a:solidFill>
              <a:srgbClr val="002060"/>
            </a:solidFill>
          </a:endParaRPr>
        </a:p>
      </dgm:t>
    </dgm:pt>
    <dgm:pt modelId="{7646CEE1-948B-4ABE-99F6-01B51017FA7D}" type="parTrans" cxnId="{F9C808D6-0A0B-4CEF-8339-BA774E08DA8E}">
      <dgm:prSet/>
      <dgm:spPr/>
      <dgm:t>
        <a:bodyPr/>
        <a:lstStyle/>
        <a:p>
          <a:endParaRPr lang="en-US"/>
        </a:p>
      </dgm:t>
    </dgm:pt>
    <dgm:pt modelId="{8FADE11E-1B9B-4C12-AE61-56CAFC4E1896}" type="sibTrans" cxnId="{F9C808D6-0A0B-4CEF-8339-BA774E08DA8E}">
      <dgm:prSet/>
      <dgm:spPr/>
      <dgm:t>
        <a:bodyPr/>
        <a:lstStyle/>
        <a:p>
          <a:endParaRPr lang="en-US"/>
        </a:p>
      </dgm:t>
    </dgm:pt>
    <dgm:pt modelId="{80A56130-0BE2-40FE-AB25-6A290909C1AB}">
      <dgm:prSet/>
      <dgm:spPr/>
      <dgm:t>
        <a:bodyPr/>
        <a:lstStyle/>
        <a:p>
          <a:pPr algn="just" rtl="0"/>
          <a:r>
            <a:rPr lang="en-US" dirty="0" smtClean="0">
              <a:solidFill>
                <a:srgbClr val="002060"/>
              </a:solidFill>
            </a:rPr>
            <a:t>Tyler standard [200 openings (mesh) per inch] </a:t>
          </a:r>
        </a:p>
        <a:p>
          <a:pPr algn="just" rtl="0"/>
          <a:r>
            <a:rPr lang="en-US" dirty="0" smtClean="0">
              <a:solidFill>
                <a:srgbClr val="002060"/>
              </a:solidFill>
            </a:rPr>
            <a:t>U.S. standard [18 mesh per mm]</a:t>
          </a:r>
          <a:endParaRPr lang="en-US" dirty="0">
            <a:solidFill>
              <a:srgbClr val="002060"/>
            </a:solidFill>
          </a:endParaRPr>
        </a:p>
      </dgm:t>
    </dgm:pt>
    <dgm:pt modelId="{FE6716DB-6499-453F-9210-ABAE2AE85115}" type="parTrans" cxnId="{9A994C4C-7750-4EB2-961E-CC6379FF7C10}">
      <dgm:prSet/>
      <dgm:spPr/>
      <dgm:t>
        <a:bodyPr/>
        <a:lstStyle/>
        <a:p>
          <a:endParaRPr lang="en-US"/>
        </a:p>
      </dgm:t>
    </dgm:pt>
    <dgm:pt modelId="{545C515A-C319-46B2-8884-40D877F7F3CD}" type="sibTrans" cxnId="{9A994C4C-7750-4EB2-961E-CC6379FF7C10}">
      <dgm:prSet/>
      <dgm:spPr/>
      <dgm:t>
        <a:bodyPr/>
        <a:lstStyle/>
        <a:p>
          <a:endParaRPr lang="en-US"/>
        </a:p>
      </dgm:t>
    </dgm:pt>
    <dgm:pt modelId="{765BFBF4-B487-431D-9F96-97E3782499A4}" type="pres">
      <dgm:prSet presAssocID="{56B91F33-0E0C-42D7-B2F6-08AA1B9DE8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38005-3510-4156-B631-77CBE4ABFF37}" type="pres">
      <dgm:prSet presAssocID="{11560DFD-C36B-42F2-974F-7A3A65B11163}" presName="comp" presStyleCnt="0"/>
      <dgm:spPr/>
    </dgm:pt>
    <dgm:pt modelId="{03B49B2B-2210-44B9-9E6F-FA5D4F88C952}" type="pres">
      <dgm:prSet presAssocID="{11560DFD-C36B-42F2-974F-7A3A65B11163}" presName="box" presStyleLbl="node1" presStyleIdx="0" presStyleCnt="5" custLinFactNeighborY="315"/>
      <dgm:spPr/>
      <dgm:t>
        <a:bodyPr/>
        <a:lstStyle/>
        <a:p>
          <a:endParaRPr lang="en-US"/>
        </a:p>
      </dgm:t>
    </dgm:pt>
    <dgm:pt modelId="{9C6E60C3-F3A8-4CE6-9E49-CA5C462E3662}" type="pres">
      <dgm:prSet presAssocID="{11560DFD-C36B-42F2-974F-7A3A65B11163}" presName="img" presStyleLbl="fgImgPlace1" presStyleIdx="0" presStyleCnt="5"/>
      <dgm:spPr/>
    </dgm:pt>
    <dgm:pt modelId="{D7BC7FF8-A020-4654-9ACE-42FBA5A4D91E}" type="pres">
      <dgm:prSet presAssocID="{11560DFD-C36B-42F2-974F-7A3A65B1116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2C10D-CEE9-4C08-AB37-3C7B0490E575}" type="pres">
      <dgm:prSet presAssocID="{77699083-BB2E-4231-A66E-D5ACFD181EA8}" presName="spacer" presStyleCnt="0"/>
      <dgm:spPr/>
    </dgm:pt>
    <dgm:pt modelId="{006C5352-14BE-401E-81B1-34FCDE50288E}" type="pres">
      <dgm:prSet presAssocID="{D1CB3465-782D-46D1-B71A-7A0D15CA5B2A}" presName="comp" presStyleCnt="0"/>
      <dgm:spPr/>
    </dgm:pt>
    <dgm:pt modelId="{2FC69DCB-405F-43E9-A32B-169CA15B613C}" type="pres">
      <dgm:prSet presAssocID="{D1CB3465-782D-46D1-B71A-7A0D15CA5B2A}" presName="box" presStyleLbl="node1" presStyleIdx="1" presStyleCnt="5"/>
      <dgm:spPr/>
      <dgm:t>
        <a:bodyPr/>
        <a:lstStyle/>
        <a:p>
          <a:endParaRPr lang="en-US"/>
        </a:p>
      </dgm:t>
    </dgm:pt>
    <dgm:pt modelId="{89A3F5E6-D617-4E67-BEF2-DFC2CB27EA7B}" type="pres">
      <dgm:prSet presAssocID="{D1CB3465-782D-46D1-B71A-7A0D15CA5B2A}" presName="img" presStyleLbl="fgImgPlace1" presStyleIdx="1" presStyleCnt="5"/>
      <dgm:spPr/>
    </dgm:pt>
    <dgm:pt modelId="{CA2EA6ED-E922-4775-9E33-D7EBF3F8AFC4}" type="pres">
      <dgm:prSet presAssocID="{D1CB3465-782D-46D1-B71A-7A0D15CA5B2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139AE-67EC-4BDF-A566-5A6936ED1F9E}" type="pres">
      <dgm:prSet presAssocID="{E7E6348F-B6AE-4F0B-91B7-6DBD8C0CCE56}" presName="spacer" presStyleCnt="0"/>
      <dgm:spPr/>
    </dgm:pt>
    <dgm:pt modelId="{4AF68927-AFC3-4622-91A6-10531EE54A9D}" type="pres">
      <dgm:prSet presAssocID="{3C5A4E37-B1A1-4E25-B6EE-F0732F927EA5}" presName="comp" presStyleCnt="0"/>
      <dgm:spPr/>
    </dgm:pt>
    <dgm:pt modelId="{61F84F19-09DB-4EB3-9036-82D0A7B89E4C}" type="pres">
      <dgm:prSet presAssocID="{3C5A4E37-B1A1-4E25-B6EE-F0732F927EA5}" presName="box" presStyleLbl="node1" presStyleIdx="2" presStyleCnt="5"/>
      <dgm:spPr/>
      <dgm:t>
        <a:bodyPr/>
        <a:lstStyle/>
        <a:p>
          <a:endParaRPr lang="en-US"/>
        </a:p>
      </dgm:t>
    </dgm:pt>
    <dgm:pt modelId="{F89BBE02-8326-4512-90AE-61A5D4DD849C}" type="pres">
      <dgm:prSet presAssocID="{3C5A4E37-B1A1-4E25-B6EE-F0732F927EA5}" presName="img" presStyleLbl="fgImgPlace1" presStyleIdx="2" presStyleCnt="5"/>
      <dgm:spPr/>
    </dgm:pt>
    <dgm:pt modelId="{086CA39E-FE01-47CC-BB65-4F6DDC6EA791}" type="pres">
      <dgm:prSet presAssocID="{3C5A4E37-B1A1-4E25-B6EE-F0732F927EA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E2A9C-6F8D-48B7-AC6A-6D0AD009B851}" type="pres">
      <dgm:prSet presAssocID="{5605A83E-995F-484B-A984-CA5B06650E3A}" presName="spacer" presStyleCnt="0"/>
      <dgm:spPr/>
    </dgm:pt>
    <dgm:pt modelId="{18FD2CDB-8880-4F6F-A4EC-700265D85DF2}" type="pres">
      <dgm:prSet presAssocID="{85DB7318-0188-4E71-9E13-83DF956B326A}" presName="comp" presStyleCnt="0"/>
      <dgm:spPr/>
    </dgm:pt>
    <dgm:pt modelId="{1C68F424-EF56-4FE0-9DF4-A7B19C673EE0}" type="pres">
      <dgm:prSet presAssocID="{85DB7318-0188-4E71-9E13-83DF956B326A}" presName="box" presStyleLbl="node1" presStyleIdx="3" presStyleCnt="5"/>
      <dgm:spPr/>
      <dgm:t>
        <a:bodyPr/>
        <a:lstStyle/>
        <a:p>
          <a:endParaRPr lang="en-US"/>
        </a:p>
      </dgm:t>
    </dgm:pt>
    <dgm:pt modelId="{F246D6B3-47A6-41A7-8AF9-40CD077A7A52}" type="pres">
      <dgm:prSet presAssocID="{85DB7318-0188-4E71-9E13-83DF956B326A}" presName="img" presStyleLbl="fgImgPlace1" presStyleIdx="3" presStyleCnt="5"/>
      <dgm:spPr/>
    </dgm:pt>
    <dgm:pt modelId="{D7EE4EBD-9925-4094-BF00-A792413F5910}" type="pres">
      <dgm:prSet presAssocID="{85DB7318-0188-4E71-9E13-83DF956B326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E4B3D-B038-4554-BDF5-8A2D3B3A6890}" type="pres">
      <dgm:prSet presAssocID="{8FADE11E-1B9B-4C12-AE61-56CAFC4E1896}" presName="spacer" presStyleCnt="0"/>
      <dgm:spPr/>
    </dgm:pt>
    <dgm:pt modelId="{B286766D-EEB6-46D8-B776-0D6EEACF5E94}" type="pres">
      <dgm:prSet presAssocID="{80A56130-0BE2-40FE-AB25-6A290909C1AB}" presName="comp" presStyleCnt="0"/>
      <dgm:spPr/>
    </dgm:pt>
    <dgm:pt modelId="{77A79782-59C0-4211-A586-4B800EE8E628}" type="pres">
      <dgm:prSet presAssocID="{80A56130-0BE2-40FE-AB25-6A290909C1AB}" presName="box" presStyleLbl="node1" presStyleIdx="4" presStyleCnt="5"/>
      <dgm:spPr/>
      <dgm:t>
        <a:bodyPr/>
        <a:lstStyle/>
        <a:p>
          <a:endParaRPr lang="en-US"/>
        </a:p>
      </dgm:t>
    </dgm:pt>
    <dgm:pt modelId="{FD1C6E4B-766A-4CCF-8C8C-2175E5D5A9FA}" type="pres">
      <dgm:prSet presAssocID="{80A56130-0BE2-40FE-AB25-6A290909C1AB}" presName="img" presStyleLbl="fgImgPlace1" presStyleIdx="4" presStyleCnt="5"/>
      <dgm:spPr/>
    </dgm:pt>
    <dgm:pt modelId="{FA834B32-89D6-4FAD-9682-629A490E4428}" type="pres">
      <dgm:prSet presAssocID="{80A56130-0BE2-40FE-AB25-6A290909C1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3A3BC-A7B4-45FE-9779-954713646465}" type="presOf" srcId="{D1CB3465-782D-46D1-B71A-7A0D15CA5B2A}" destId="{CA2EA6ED-E922-4775-9E33-D7EBF3F8AFC4}" srcOrd="1" destOrd="0" presId="urn:microsoft.com/office/officeart/2005/8/layout/vList4"/>
    <dgm:cxn modelId="{DF5B15DE-A811-4804-8E33-22C5F65C895A}" type="presOf" srcId="{85DB7318-0188-4E71-9E13-83DF956B326A}" destId="{D7EE4EBD-9925-4094-BF00-A792413F5910}" srcOrd="1" destOrd="0" presId="urn:microsoft.com/office/officeart/2005/8/layout/vList4"/>
    <dgm:cxn modelId="{67C2F8FD-B91B-47C8-A4AB-08868449FEF1}" type="presOf" srcId="{80A56130-0BE2-40FE-AB25-6A290909C1AB}" destId="{77A79782-59C0-4211-A586-4B800EE8E628}" srcOrd="0" destOrd="0" presId="urn:microsoft.com/office/officeart/2005/8/layout/vList4"/>
    <dgm:cxn modelId="{36336535-A58B-4602-9E25-F2A0B9865783}" type="presOf" srcId="{3C5A4E37-B1A1-4E25-B6EE-F0732F927EA5}" destId="{61F84F19-09DB-4EB3-9036-82D0A7B89E4C}" srcOrd="0" destOrd="0" presId="urn:microsoft.com/office/officeart/2005/8/layout/vList4"/>
    <dgm:cxn modelId="{E7DFAD98-F46B-422E-BF25-1B72B25A909F}" type="presOf" srcId="{D1CB3465-782D-46D1-B71A-7A0D15CA5B2A}" destId="{2FC69DCB-405F-43E9-A32B-169CA15B613C}" srcOrd="0" destOrd="0" presId="urn:microsoft.com/office/officeart/2005/8/layout/vList4"/>
    <dgm:cxn modelId="{7F05337F-769D-45E2-B15C-F2D74D3C085A}" type="presOf" srcId="{11560DFD-C36B-42F2-974F-7A3A65B11163}" destId="{D7BC7FF8-A020-4654-9ACE-42FBA5A4D91E}" srcOrd="1" destOrd="0" presId="urn:microsoft.com/office/officeart/2005/8/layout/vList4"/>
    <dgm:cxn modelId="{6352B822-6BEC-43F6-BE1C-D935AADCCC33}" type="presOf" srcId="{11560DFD-C36B-42F2-974F-7A3A65B11163}" destId="{03B49B2B-2210-44B9-9E6F-FA5D4F88C952}" srcOrd="0" destOrd="0" presId="urn:microsoft.com/office/officeart/2005/8/layout/vList4"/>
    <dgm:cxn modelId="{3E3801A5-7E5F-4084-8C71-4CA834461503}" srcId="{56B91F33-0E0C-42D7-B2F6-08AA1B9DE8E6}" destId="{3C5A4E37-B1A1-4E25-B6EE-F0732F927EA5}" srcOrd="2" destOrd="0" parTransId="{4B378DE5-AB56-46A2-9DAD-1C14773E42E0}" sibTransId="{5605A83E-995F-484B-A984-CA5B06650E3A}"/>
    <dgm:cxn modelId="{66E0D440-BE87-4134-874F-CC1F06E0B53E}" type="presOf" srcId="{56B91F33-0E0C-42D7-B2F6-08AA1B9DE8E6}" destId="{765BFBF4-B487-431D-9F96-97E3782499A4}" srcOrd="0" destOrd="0" presId="urn:microsoft.com/office/officeart/2005/8/layout/vList4"/>
    <dgm:cxn modelId="{35B49012-F428-43DD-A71C-DB5D61DE827B}" type="presOf" srcId="{80A56130-0BE2-40FE-AB25-6A290909C1AB}" destId="{FA834B32-89D6-4FAD-9682-629A490E4428}" srcOrd="1" destOrd="0" presId="urn:microsoft.com/office/officeart/2005/8/layout/vList4"/>
    <dgm:cxn modelId="{00F31E16-C813-414E-B0D4-7E39BB8361AF}" type="presOf" srcId="{3C5A4E37-B1A1-4E25-B6EE-F0732F927EA5}" destId="{086CA39E-FE01-47CC-BB65-4F6DDC6EA791}" srcOrd="1" destOrd="0" presId="urn:microsoft.com/office/officeart/2005/8/layout/vList4"/>
    <dgm:cxn modelId="{A4A4E094-B084-4AE6-8229-40844CA35303}" srcId="{56B91F33-0E0C-42D7-B2F6-08AA1B9DE8E6}" destId="{D1CB3465-782D-46D1-B71A-7A0D15CA5B2A}" srcOrd="1" destOrd="0" parTransId="{0CB66756-72BD-4827-B4EC-2B0A82689B8F}" sibTransId="{E7E6348F-B6AE-4F0B-91B7-6DBD8C0CCE56}"/>
    <dgm:cxn modelId="{20EFD033-014C-42F1-8A33-056FE95E5328}" srcId="{56B91F33-0E0C-42D7-B2F6-08AA1B9DE8E6}" destId="{11560DFD-C36B-42F2-974F-7A3A65B11163}" srcOrd="0" destOrd="0" parTransId="{0AF8FE4F-AD63-47C6-B284-5A6467812004}" sibTransId="{77699083-BB2E-4231-A66E-D5ACFD181EA8}"/>
    <dgm:cxn modelId="{9A994C4C-7750-4EB2-961E-CC6379FF7C10}" srcId="{56B91F33-0E0C-42D7-B2F6-08AA1B9DE8E6}" destId="{80A56130-0BE2-40FE-AB25-6A290909C1AB}" srcOrd="4" destOrd="0" parTransId="{FE6716DB-6499-453F-9210-ABAE2AE85115}" sibTransId="{545C515A-C319-46B2-8884-40D877F7F3CD}"/>
    <dgm:cxn modelId="{F9C808D6-0A0B-4CEF-8339-BA774E08DA8E}" srcId="{56B91F33-0E0C-42D7-B2F6-08AA1B9DE8E6}" destId="{85DB7318-0188-4E71-9E13-83DF956B326A}" srcOrd="3" destOrd="0" parTransId="{7646CEE1-948B-4ABE-99F6-01B51017FA7D}" sibTransId="{8FADE11E-1B9B-4C12-AE61-56CAFC4E1896}"/>
    <dgm:cxn modelId="{384B5611-78B1-4725-A0E3-CC1CC4625519}" type="presOf" srcId="{85DB7318-0188-4E71-9E13-83DF956B326A}" destId="{1C68F424-EF56-4FE0-9DF4-A7B19C673EE0}" srcOrd="0" destOrd="0" presId="urn:microsoft.com/office/officeart/2005/8/layout/vList4"/>
    <dgm:cxn modelId="{54308B60-4FEC-491C-8FA8-C59A41D29F9D}" type="presParOf" srcId="{765BFBF4-B487-431D-9F96-97E3782499A4}" destId="{E8838005-3510-4156-B631-77CBE4ABFF37}" srcOrd="0" destOrd="0" presId="urn:microsoft.com/office/officeart/2005/8/layout/vList4"/>
    <dgm:cxn modelId="{A09962CE-F088-43F7-845B-44640559C7A2}" type="presParOf" srcId="{E8838005-3510-4156-B631-77CBE4ABFF37}" destId="{03B49B2B-2210-44B9-9E6F-FA5D4F88C952}" srcOrd="0" destOrd="0" presId="urn:microsoft.com/office/officeart/2005/8/layout/vList4"/>
    <dgm:cxn modelId="{4C359EB3-3146-4461-8D1D-3A8FE829A097}" type="presParOf" srcId="{E8838005-3510-4156-B631-77CBE4ABFF37}" destId="{9C6E60C3-F3A8-4CE6-9E49-CA5C462E3662}" srcOrd="1" destOrd="0" presId="urn:microsoft.com/office/officeart/2005/8/layout/vList4"/>
    <dgm:cxn modelId="{F111F2BF-DF5E-46D3-83E9-E59E042A6261}" type="presParOf" srcId="{E8838005-3510-4156-B631-77CBE4ABFF37}" destId="{D7BC7FF8-A020-4654-9ACE-42FBA5A4D91E}" srcOrd="2" destOrd="0" presId="urn:microsoft.com/office/officeart/2005/8/layout/vList4"/>
    <dgm:cxn modelId="{61410083-9B70-4603-AF12-E7A1B40F0234}" type="presParOf" srcId="{765BFBF4-B487-431D-9F96-97E3782499A4}" destId="{5102C10D-CEE9-4C08-AB37-3C7B0490E575}" srcOrd="1" destOrd="0" presId="urn:microsoft.com/office/officeart/2005/8/layout/vList4"/>
    <dgm:cxn modelId="{A9E9FEFD-3B68-4F6D-AD9F-CCB809402C53}" type="presParOf" srcId="{765BFBF4-B487-431D-9F96-97E3782499A4}" destId="{006C5352-14BE-401E-81B1-34FCDE50288E}" srcOrd="2" destOrd="0" presId="urn:microsoft.com/office/officeart/2005/8/layout/vList4"/>
    <dgm:cxn modelId="{FD2FBB84-455E-4003-A7BA-2C0ED8F4E319}" type="presParOf" srcId="{006C5352-14BE-401E-81B1-34FCDE50288E}" destId="{2FC69DCB-405F-43E9-A32B-169CA15B613C}" srcOrd="0" destOrd="0" presId="urn:microsoft.com/office/officeart/2005/8/layout/vList4"/>
    <dgm:cxn modelId="{28A48063-9BCF-49E2-8426-5ED7423D9509}" type="presParOf" srcId="{006C5352-14BE-401E-81B1-34FCDE50288E}" destId="{89A3F5E6-D617-4E67-BEF2-DFC2CB27EA7B}" srcOrd="1" destOrd="0" presId="urn:microsoft.com/office/officeart/2005/8/layout/vList4"/>
    <dgm:cxn modelId="{28B6243F-A146-467A-8533-FA36E9A337D0}" type="presParOf" srcId="{006C5352-14BE-401E-81B1-34FCDE50288E}" destId="{CA2EA6ED-E922-4775-9E33-D7EBF3F8AFC4}" srcOrd="2" destOrd="0" presId="urn:microsoft.com/office/officeart/2005/8/layout/vList4"/>
    <dgm:cxn modelId="{1600099F-F489-410C-9636-54EBD91E19E4}" type="presParOf" srcId="{765BFBF4-B487-431D-9F96-97E3782499A4}" destId="{71E139AE-67EC-4BDF-A566-5A6936ED1F9E}" srcOrd="3" destOrd="0" presId="urn:microsoft.com/office/officeart/2005/8/layout/vList4"/>
    <dgm:cxn modelId="{AEDC0569-7211-4B8D-AF1F-5E514E2574F0}" type="presParOf" srcId="{765BFBF4-B487-431D-9F96-97E3782499A4}" destId="{4AF68927-AFC3-4622-91A6-10531EE54A9D}" srcOrd="4" destOrd="0" presId="urn:microsoft.com/office/officeart/2005/8/layout/vList4"/>
    <dgm:cxn modelId="{41E7E1B4-4616-428B-8487-87197465061E}" type="presParOf" srcId="{4AF68927-AFC3-4622-91A6-10531EE54A9D}" destId="{61F84F19-09DB-4EB3-9036-82D0A7B89E4C}" srcOrd="0" destOrd="0" presId="urn:microsoft.com/office/officeart/2005/8/layout/vList4"/>
    <dgm:cxn modelId="{2739407E-AC4B-491D-BF26-A41E4555D8AF}" type="presParOf" srcId="{4AF68927-AFC3-4622-91A6-10531EE54A9D}" destId="{F89BBE02-8326-4512-90AE-61A5D4DD849C}" srcOrd="1" destOrd="0" presId="urn:microsoft.com/office/officeart/2005/8/layout/vList4"/>
    <dgm:cxn modelId="{11EBC502-8C71-422C-AFDE-C7117D7A3027}" type="presParOf" srcId="{4AF68927-AFC3-4622-91A6-10531EE54A9D}" destId="{086CA39E-FE01-47CC-BB65-4F6DDC6EA791}" srcOrd="2" destOrd="0" presId="urn:microsoft.com/office/officeart/2005/8/layout/vList4"/>
    <dgm:cxn modelId="{68D00C1B-6302-480B-9F1C-F63C23FDBDBE}" type="presParOf" srcId="{765BFBF4-B487-431D-9F96-97E3782499A4}" destId="{281E2A9C-6F8D-48B7-AC6A-6D0AD009B851}" srcOrd="5" destOrd="0" presId="urn:microsoft.com/office/officeart/2005/8/layout/vList4"/>
    <dgm:cxn modelId="{9E51E0B1-1306-494F-8C18-6571D034CBAA}" type="presParOf" srcId="{765BFBF4-B487-431D-9F96-97E3782499A4}" destId="{18FD2CDB-8880-4F6F-A4EC-700265D85DF2}" srcOrd="6" destOrd="0" presId="urn:microsoft.com/office/officeart/2005/8/layout/vList4"/>
    <dgm:cxn modelId="{E50D6AF3-98E6-434C-9256-A086D8E2B648}" type="presParOf" srcId="{18FD2CDB-8880-4F6F-A4EC-700265D85DF2}" destId="{1C68F424-EF56-4FE0-9DF4-A7B19C673EE0}" srcOrd="0" destOrd="0" presId="urn:microsoft.com/office/officeart/2005/8/layout/vList4"/>
    <dgm:cxn modelId="{533C45C8-1F8E-4F92-B1BB-123FE3918ACE}" type="presParOf" srcId="{18FD2CDB-8880-4F6F-A4EC-700265D85DF2}" destId="{F246D6B3-47A6-41A7-8AF9-40CD077A7A52}" srcOrd="1" destOrd="0" presId="urn:microsoft.com/office/officeart/2005/8/layout/vList4"/>
    <dgm:cxn modelId="{B6AD0352-D5C0-496E-95DD-F5F03113A459}" type="presParOf" srcId="{18FD2CDB-8880-4F6F-A4EC-700265D85DF2}" destId="{D7EE4EBD-9925-4094-BF00-A792413F5910}" srcOrd="2" destOrd="0" presId="urn:microsoft.com/office/officeart/2005/8/layout/vList4"/>
    <dgm:cxn modelId="{0D2AAE85-5F9C-4DAA-B02B-2BC1ACC7CB54}" type="presParOf" srcId="{765BFBF4-B487-431D-9F96-97E3782499A4}" destId="{4FEE4B3D-B038-4554-BDF5-8A2D3B3A6890}" srcOrd="7" destOrd="0" presId="urn:microsoft.com/office/officeart/2005/8/layout/vList4"/>
    <dgm:cxn modelId="{9039217A-FCFE-4511-9936-B531F6E4928F}" type="presParOf" srcId="{765BFBF4-B487-431D-9F96-97E3782499A4}" destId="{B286766D-EEB6-46D8-B776-0D6EEACF5E94}" srcOrd="8" destOrd="0" presId="urn:microsoft.com/office/officeart/2005/8/layout/vList4"/>
    <dgm:cxn modelId="{FFDA4713-2333-491D-B95F-5284CD7E540F}" type="presParOf" srcId="{B286766D-EEB6-46D8-B776-0D6EEACF5E94}" destId="{77A79782-59C0-4211-A586-4B800EE8E628}" srcOrd="0" destOrd="0" presId="urn:microsoft.com/office/officeart/2005/8/layout/vList4"/>
    <dgm:cxn modelId="{AEC7B0CB-FB2D-45EB-A512-430C80B3CDE5}" type="presParOf" srcId="{B286766D-EEB6-46D8-B776-0D6EEACF5E94}" destId="{FD1C6E4B-766A-4CCF-8C8C-2175E5D5A9FA}" srcOrd="1" destOrd="0" presId="urn:microsoft.com/office/officeart/2005/8/layout/vList4"/>
    <dgm:cxn modelId="{758DC70B-1EF9-4C82-8807-444A95669716}" type="presParOf" srcId="{B286766D-EEB6-46D8-B776-0D6EEACF5E94}" destId="{FA834B32-89D6-4FAD-9682-629A490E44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FC2E67-97F0-46BD-9828-CE506E13553F}" type="doc">
      <dgm:prSet loTypeId="urn:microsoft.com/office/officeart/2005/8/layout/hierarchy4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BFE667-259D-4A63-AC14-2B6C226F2F9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No. of Sieves </a:t>
          </a:r>
        </a:p>
        <a:p>
          <a:pPr rtl="0"/>
          <a:r>
            <a:rPr lang="en-US" dirty="0" smtClean="0"/>
            <a:t>(by passing powder through series of smaller sieves and weighing portion retained on each sieve).</a:t>
          </a:r>
          <a:endParaRPr lang="en-US" dirty="0"/>
        </a:p>
      </dgm:t>
    </dgm:pt>
    <dgm:pt modelId="{AC6A5277-83AE-4B95-8636-999B8774768D}" type="parTrans" cxnId="{122F163E-F58F-474C-80E6-9E6516B8FB26}">
      <dgm:prSet/>
      <dgm:spPr/>
      <dgm:t>
        <a:bodyPr/>
        <a:lstStyle/>
        <a:p>
          <a:endParaRPr lang="en-US"/>
        </a:p>
      </dgm:t>
    </dgm:pt>
    <dgm:pt modelId="{4FB5C861-E8DF-4BFF-92C7-5C2C56B9B0CE}" type="sibTrans" cxnId="{122F163E-F58F-474C-80E6-9E6516B8FB26}">
      <dgm:prSet/>
      <dgm:spPr/>
      <dgm:t>
        <a:bodyPr/>
        <a:lstStyle/>
        <a:p>
          <a:endParaRPr lang="en-US"/>
        </a:p>
      </dgm:t>
    </dgm:pt>
    <dgm:pt modelId="{5D9BAC9A-9495-4BA0-AB13-7AE10BBF6F5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dirty="0" smtClean="0"/>
            <a:t>(</a:t>
          </a:r>
          <a:r>
            <a:rPr lang="en-US" b="1" dirty="0" smtClean="0">
              <a:solidFill>
                <a:srgbClr val="C00000"/>
              </a:solidFill>
              <a:latin typeface="Arial Black" pitchFamily="34" charset="0"/>
            </a:rPr>
            <a:t>vibratory</a:t>
          </a:r>
          <a:r>
            <a:rPr lang="en-US" dirty="0" smtClean="0"/>
            <a:t>, side-tap, bottom-tap, rotary-tab, rotary).</a:t>
          </a:r>
          <a:endParaRPr lang="en-US" dirty="0"/>
        </a:p>
      </dgm:t>
    </dgm:pt>
    <dgm:pt modelId="{216756EB-1BAE-4B13-AF98-6E1EF3F2F962}" type="parTrans" cxnId="{7A8242BE-7BEF-49A8-87FA-8C4F1C2450CA}">
      <dgm:prSet/>
      <dgm:spPr/>
      <dgm:t>
        <a:bodyPr/>
        <a:lstStyle/>
        <a:p>
          <a:endParaRPr lang="en-US"/>
        </a:p>
      </dgm:t>
    </dgm:pt>
    <dgm:pt modelId="{3DB97815-92DE-4899-AF13-A7C489B99777}" type="sibTrans" cxnId="{7A8242BE-7BEF-49A8-87FA-8C4F1C2450CA}">
      <dgm:prSet/>
      <dgm:spPr/>
      <dgm:t>
        <a:bodyPr/>
        <a:lstStyle/>
        <a:p>
          <a:endParaRPr lang="en-US"/>
        </a:p>
      </dgm:t>
    </dgm:pt>
    <dgm:pt modelId="{9537D386-A714-46C4-A94C-252250F74A0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FB18385-80DB-406A-B06F-9844D58C4648}" type="parTrans" cxnId="{938610EF-65A1-4D36-A2AB-BABBDF3A1ACE}">
      <dgm:prSet/>
      <dgm:spPr/>
      <dgm:t>
        <a:bodyPr/>
        <a:lstStyle/>
        <a:p>
          <a:endParaRPr lang="en-US"/>
        </a:p>
      </dgm:t>
    </dgm:pt>
    <dgm:pt modelId="{B7081FBD-CBFC-4AA0-BD64-2EE7511B6028}" type="sibTrans" cxnId="{938610EF-65A1-4D36-A2AB-BABBDF3A1ACE}">
      <dgm:prSet/>
      <dgm:spPr/>
      <dgm:t>
        <a:bodyPr/>
        <a:lstStyle/>
        <a:p>
          <a:endParaRPr lang="en-US"/>
        </a:p>
      </dgm:t>
    </dgm:pt>
    <dgm:pt modelId="{E82B26D4-12E1-4FD0-9E05-6A7B53BE777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dirty="0" smtClean="0"/>
            <a:t>(proportional to time).</a:t>
          </a:r>
          <a:endParaRPr lang="en-US" dirty="0"/>
        </a:p>
      </dgm:t>
    </dgm:pt>
    <dgm:pt modelId="{A785CBC4-83D1-4F18-9794-45BC65C2B497}" type="parTrans" cxnId="{48144289-4EA3-4E53-AC25-E2108ED865D8}">
      <dgm:prSet/>
      <dgm:spPr/>
      <dgm:t>
        <a:bodyPr/>
        <a:lstStyle/>
        <a:p>
          <a:endParaRPr lang="en-US"/>
        </a:p>
      </dgm:t>
    </dgm:pt>
    <dgm:pt modelId="{6B42909D-FA89-43B8-8BD3-2EE3C69C1A35}" type="sibTrans" cxnId="{48144289-4EA3-4E53-AC25-E2108ED865D8}">
      <dgm:prSet/>
      <dgm:spPr/>
      <dgm:t>
        <a:bodyPr/>
        <a:lstStyle/>
        <a:p>
          <a:endParaRPr lang="en-US"/>
        </a:p>
      </dgm:t>
    </dgm:pt>
    <dgm:pt modelId="{7866AD16-C31C-460A-9BC6-CA2899C96BBC}" type="pres">
      <dgm:prSet presAssocID="{2BFC2E67-97F0-46BD-9828-CE506E1355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41FF0D-C7FA-421C-B425-4D78B8E26973}" type="pres">
      <dgm:prSet presAssocID="{F0BFE667-259D-4A63-AC14-2B6C226F2F92}" presName="vertOne" presStyleCnt="0"/>
      <dgm:spPr/>
    </dgm:pt>
    <dgm:pt modelId="{04C08261-2DE5-4A51-851F-FD66B59239F2}" type="pres">
      <dgm:prSet presAssocID="{F0BFE667-259D-4A63-AC14-2B6C226F2F92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BD859D-7FB7-4A72-8C0D-8B90811D8FA5}" type="pres">
      <dgm:prSet presAssocID="{F0BFE667-259D-4A63-AC14-2B6C226F2F92}" presName="horzOne" presStyleCnt="0"/>
      <dgm:spPr/>
    </dgm:pt>
    <dgm:pt modelId="{17D98AE1-A1C6-42EE-ADEB-5E3ED362FB71}" type="pres">
      <dgm:prSet presAssocID="{4FB5C861-E8DF-4BFF-92C7-5C2C56B9B0CE}" presName="sibSpaceOne" presStyleCnt="0"/>
      <dgm:spPr/>
    </dgm:pt>
    <dgm:pt modelId="{CD950141-67E5-45FD-92D1-103B6D63D4A5}" type="pres">
      <dgm:prSet presAssocID="{5D9BAC9A-9495-4BA0-AB13-7AE10BBF6F59}" presName="vertOne" presStyleCnt="0"/>
      <dgm:spPr/>
    </dgm:pt>
    <dgm:pt modelId="{A5DCED5E-1E8A-4B6A-A70B-586BE507824D}" type="pres">
      <dgm:prSet presAssocID="{5D9BAC9A-9495-4BA0-AB13-7AE10BBF6F59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147213-93B9-498F-A0F2-816E6896E2E1}" type="pres">
      <dgm:prSet presAssocID="{5D9BAC9A-9495-4BA0-AB13-7AE10BBF6F59}" presName="horzOne" presStyleCnt="0"/>
      <dgm:spPr/>
    </dgm:pt>
    <dgm:pt modelId="{16D8CDD6-99A7-4D0F-BDDF-F17D046411DA}" type="pres">
      <dgm:prSet presAssocID="{3DB97815-92DE-4899-AF13-A7C489B99777}" presName="sibSpaceOne" presStyleCnt="0"/>
      <dgm:spPr/>
    </dgm:pt>
    <dgm:pt modelId="{C2104A48-7900-4C31-88C8-C4FF683323B4}" type="pres">
      <dgm:prSet presAssocID="{9537D386-A714-46C4-A94C-252250F74A0F}" presName="vertOne" presStyleCnt="0"/>
      <dgm:spPr/>
    </dgm:pt>
    <dgm:pt modelId="{A00046C6-1A28-47A4-8575-43B012FBB857}" type="pres">
      <dgm:prSet presAssocID="{9537D386-A714-46C4-A94C-252250F74A0F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295C9-33D9-45C2-8A86-F4BA7976F50F}" type="pres">
      <dgm:prSet presAssocID="{9537D386-A714-46C4-A94C-252250F74A0F}" presName="horzOne" presStyleCnt="0"/>
      <dgm:spPr/>
    </dgm:pt>
    <dgm:pt modelId="{D06AB70A-73C6-4A30-9629-146002B7FBEC}" type="pres">
      <dgm:prSet presAssocID="{B7081FBD-CBFC-4AA0-BD64-2EE7511B6028}" presName="sibSpaceOne" presStyleCnt="0"/>
      <dgm:spPr/>
    </dgm:pt>
    <dgm:pt modelId="{B7F4AD40-131B-4601-A551-1EE9398F5C0F}" type="pres">
      <dgm:prSet presAssocID="{E82B26D4-12E1-4FD0-9E05-6A7B53BE7779}" presName="vertOne" presStyleCnt="0"/>
      <dgm:spPr/>
    </dgm:pt>
    <dgm:pt modelId="{D2688A03-AC5A-40E3-A4BA-9F57D248C75C}" type="pres">
      <dgm:prSet presAssocID="{E82B26D4-12E1-4FD0-9E05-6A7B53BE7779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EC64E-6876-43FC-B54C-612D0E1FB305}" type="pres">
      <dgm:prSet presAssocID="{E82B26D4-12E1-4FD0-9E05-6A7B53BE7779}" presName="horzOne" presStyleCnt="0"/>
      <dgm:spPr/>
    </dgm:pt>
  </dgm:ptLst>
  <dgm:cxnLst>
    <dgm:cxn modelId="{534E5633-518E-4F79-9D59-3B58D41E8B2E}" type="presOf" srcId="{E82B26D4-12E1-4FD0-9E05-6A7B53BE7779}" destId="{D2688A03-AC5A-40E3-A4BA-9F57D248C75C}" srcOrd="0" destOrd="0" presId="urn:microsoft.com/office/officeart/2005/8/layout/hierarchy4"/>
    <dgm:cxn modelId="{6A0492EA-AB48-48FE-80B8-42A148FB003C}" type="presOf" srcId="{2BFC2E67-97F0-46BD-9828-CE506E13553F}" destId="{7866AD16-C31C-460A-9BC6-CA2899C96BBC}" srcOrd="0" destOrd="0" presId="urn:microsoft.com/office/officeart/2005/8/layout/hierarchy4"/>
    <dgm:cxn modelId="{122F163E-F58F-474C-80E6-9E6516B8FB26}" srcId="{2BFC2E67-97F0-46BD-9828-CE506E13553F}" destId="{F0BFE667-259D-4A63-AC14-2B6C226F2F92}" srcOrd="0" destOrd="0" parTransId="{AC6A5277-83AE-4B95-8636-999B8774768D}" sibTransId="{4FB5C861-E8DF-4BFF-92C7-5C2C56B9B0CE}"/>
    <dgm:cxn modelId="{48144289-4EA3-4E53-AC25-E2108ED865D8}" srcId="{2BFC2E67-97F0-46BD-9828-CE506E13553F}" destId="{E82B26D4-12E1-4FD0-9E05-6A7B53BE7779}" srcOrd="3" destOrd="0" parTransId="{A785CBC4-83D1-4F18-9794-45BC65C2B497}" sibTransId="{6B42909D-FA89-43B8-8BD3-2EE3C69C1A35}"/>
    <dgm:cxn modelId="{39B3E638-5F80-4386-89E9-15E8D1E419BC}" type="presOf" srcId="{9537D386-A714-46C4-A94C-252250F74A0F}" destId="{A00046C6-1A28-47A4-8575-43B012FBB857}" srcOrd="0" destOrd="0" presId="urn:microsoft.com/office/officeart/2005/8/layout/hierarchy4"/>
    <dgm:cxn modelId="{7A8242BE-7BEF-49A8-87FA-8C4F1C2450CA}" srcId="{2BFC2E67-97F0-46BD-9828-CE506E13553F}" destId="{5D9BAC9A-9495-4BA0-AB13-7AE10BBF6F59}" srcOrd="1" destOrd="0" parTransId="{216756EB-1BAE-4B13-AF98-6E1EF3F2F962}" sibTransId="{3DB97815-92DE-4899-AF13-A7C489B99777}"/>
    <dgm:cxn modelId="{14CD91B8-CDF7-4FC4-B97B-8B01749F5095}" type="presOf" srcId="{5D9BAC9A-9495-4BA0-AB13-7AE10BBF6F59}" destId="{A5DCED5E-1E8A-4B6A-A70B-586BE507824D}" srcOrd="0" destOrd="0" presId="urn:microsoft.com/office/officeart/2005/8/layout/hierarchy4"/>
    <dgm:cxn modelId="{938610EF-65A1-4D36-A2AB-BABBDF3A1ACE}" srcId="{2BFC2E67-97F0-46BD-9828-CE506E13553F}" destId="{9537D386-A714-46C4-A94C-252250F74A0F}" srcOrd="2" destOrd="0" parTransId="{4FB18385-80DB-406A-B06F-9844D58C4648}" sibTransId="{B7081FBD-CBFC-4AA0-BD64-2EE7511B6028}"/>
    <dgm:cxn modelId="{6FBBDBBE-5701-4501-8394-53B0BF87DF96}" type="presOf" srcId="{F0BFE667-259D-4A63-AC14-2B6C226F2F92}" destId="{04C08261-2DE5-4A51-851F-FD66B59239F2}" srcOrd="0" destOrd="0" presId="urn:microsoft.com/office/officeart/2005/8/layout/hierarchy4"/>
    <dgm:cxn modelId="{D34D00E9-8299-4993-8155-6EA3D9E04B78}" type="presParOf" srcId="{7866AD16-C31C-460A-9BC6-CA2899C96BBC}" destId="{0F41FF0D-C7FA-421C-B425-4D78B8E26973}" srcOrd="0" destOrd="0" presId="urn:microsoft.com/office/officeart/2005/8/layout/hierarchy4"/>
    <dgm:cxn modelId="{139BB6CE-2E45-4AB3-8F00-F97BE8676FA7}" type="presParOf" srcId="{0F41FF0D-C7FA-421C-B425-4D78B8E26973}" destId="{04C08261-2DE5-4A51-851F-FD66B59239F2}" srcOrd="0" destOrd="0" presId="urn:microsoft.com/office/officeart/2005/8/layout/hierarchy4"/>
    <dgm:cxn modelId="{5FE05C60-5097-49DC-8212-5F0F7F573F0D}" type="presParOf" srcId="{0F41FF0D-C7FA-421C-B425-4D78B8E26973}" destId="{6ABD859D-7FB7-4A72-8C0D-8B90811D8FA5}" srcOrd="1" destOrd="0" presId="urn:microsoft.com/office/officeart/2005/8/layout/hierarchy4"/>
    <dgm:cxn modelId="{40AFC73C-848F-40CC-B68C-9FF1FD1AA246}" type="presParOf" srcId="{7866AD16-C31C-460A-9BC6-CA2899C96BBC}" destId="{17D98AE1-A1C6-42EE-ADEB-5E3ED362FB71}" srcOrd="1" destOrd="0" presId="urn:microsoft.com/office/officeart/2005/8/layout/hierarchy4"/>
    <dgm:cxn modelId="{EA8E74F7-4D7B-4C3D-9A51-3FD525C92233}" type="presParOf" srcId="{7866AD16-C31C-460A-9BC6-CA2899C96BBC}" destId="{CD950141-67E5-45FD-92D1-103B6D63D4A5}" srcOrd="2" destOrd="0" presId="urn:microsoft.com/office/officeart/2005/8/layout/hierarchy4"/>
    <dgm:cxn modelId="{25314F2E-AE5A-45CB-BF8F-326B934CB8A6}" type="presParOf" srcId="{CD950141-67E5-45FD-92D1-103B6D63D4A5}" destId="{A5DCED5E-1E8A-4B6A-A70B-586BE507824D}" srcOrd="0" destOrd="0" presId="urn:microsoft.com/office/officeart/2005/8/layout/hierarchy4"/>
    <dgm:cxn modelId="{16F04272-624E-4E6F-AFAF-B9F1ED19DAA3}" type="presParOf" srcId="{CD950141-67E5-45FD-92D1-103B6D63D4A5}" destId="{31147213-93B9-498F-A0F2-816E6896E2E1}" srcOrd="1" destOrd="0" presId="urn:microsoft.com/office/officeart/2005/8/layout/hierarchy4"/>
    <dgm:cxn modelId="{05E804B3-B897-4FBE-A6D7-F4E0AB982CC6}" type="presParOf" srcId="{7866AD16-C31C-460A-9BC6-CA2899C96BBC}" destId="{16D8CDD6-99A7-4D0F-BDDF-F17D046411DA}" srcOrd="3" destOrd="0" presId="urn:microsoft.com/office/officeart/2005/8/layout/hierarchy4"/>
    <dgm:cxn modelId="{9219EDF2-A470-4484-8D25-B035A07B507F}" type="presParOf" srcId="{7866AD16-C31C-460A-9BC6-CA2899C96BBC}" destId="{C2104A48-7900-4C31-88C8-C4FF683323B4}" srcOrd="4" destOrd="0" presId="urn:microsoft.com/office/officeart/2005/8/layout/hierarchy4"/>
    <dgm:cxn modelId="{5C637E58-69B4-4057-9D42-7D27E7EAF41F}" type="presParOf" srcId="{C2104A48-7900-4C31-88C8-C4FF683323B4}" destId="{A00046C6-1A28-47A4-8575-43B012FBB857}" srcOrd="0" destOrd="0" presId="urn:microsoft.com/office/officeart/2005/8/layout/hierarchy4"/>
    <dgm:cxn modelId="{E530AD72-1EF8-44C0-A16F-04B1CED896C0}" type="presParOf" srcId="{C2104A48-7900-4C31-88C8-C4FF683323B4}" destId="{3CC295C9-33D9-45C2-8A86-F4BA7976F50F}" srcOrd="1" destOrd="0" presId="urn:microsoft.com/office/officeart/2005/8/layout/hierarchy4"/>
    <dgm:cxn modelId="{C3EEB192-5ECD-4206-A525-E4D46E0BFFDE}" type="presParOf" srcId="{7866AD16-C31C-460A-9BC6-CA2899C96BBC}" destId="{D06AB70A-73C6-4A30-9629-146002B7FBEC}" srcOrd="5" destOrd="0" presId="urn:microsoft.com/office/officeart/2005/8/layout/hierarchy4"/>
    <dgm:cxn modelId="{4CE568A1-883D-4377-979A-828BD2380B55}" type="presParOf" srcId="{7866AD16-C31C-460A-9BC6-CA2899C96BBC}" destId="{B7F4AD40-131B-4601-A551-1EE9398F5C0F}" srcOrd="6" destOrd="0" presId="urn:microsoft.com/office/officeart/2005/8/layout/hierarchy4"/>
    <dgm:cxn modelId="{9B257E9B-B724-4126-A8D1-24D94D21ED4F}" type="presParOf" srcId="{B7F4AD40-131B-4601-A551-1EE9398F5C0F}" destId="{D2688A03-AC5A-40E3-A4BA-9F57D248C75C}" srcOrd="0" destOrd="0" presId="urn:microsoft.com/office/officeart/2005/8/layout/hierarchy4"/>
    <dgm:cxn modelId="{E23C856A-2AF0-46A7-A5D2-5D64DB8CF08C}" type="presParOf" srcId="{B7F4AD40-131B-4601-A551-1EE9398F5C0F}" destId="{01DEC64E-6876-43FC-B54C-612D0E1FB3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83C7F2-035C-4BB9-AE3E-0B96CE65F077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655ED4-5937-48FC-B15C-C609BE0FA88D}">
      <dgm:prSet custT="1"/>
      <dgm:spPr/>
      <dgm:t>
        <a:bodyPr/>
        <a:lstStyle/>
        <a:p>
          <a:pPr rtl="0"/>
          <a:r>
            <a:rPr lang="en-US" sz="2000" dirty="0" smtClean="0">
              <a:latin typeface="+mn-lt"/>
            </a:rPr>
            <a:t>Method used to measure P.S. 1-200 micron.</a:t>
          </a:r>
          <a:endParaRPr lang="en-US" sz="2000" dirty="0">
            <a:latin typeface="+mn-lt"/>
          </a:endParaRPr>
        </a:p>
      </dgm:t>
    </dgm:pt>
    <dgm:pt modelId="{3C6F2495-1C66-4E82-8859-747ECBA1E54F}" type="parTrans" cxnId="{C92CE310-8F69-494C-8EE8-3D5FB9710DED}">
      <dgm:prSet/>
      <dgm:spPr/>
      <dgm:t>
        <a:bodyPr/>
        <a:lstStyle/>
        <a:p>
          <a:endParaRPr lang="en-US"/>
        </a:p>
      </dgm:t>
    </dgm:pt>
    <dgm:pt modelId="{E7BD6B80-5431-470B-9B44-5021EF0D1AAF}" type="sibTrans" cxnId="{C92CE310-8F69-494C-8EE8-3D5FB9710DED}">
      <dgm:prSet/>
      <dgm:spPr/>
      <dgm:t>
        <a:bodyPr/>
        <a:lstStyle/>
        <a:p>
          <a:endParaRPr lang="en-US"/>
        </a:p>
      </dgm:t>
    </dgm:pt>
    <dgm:pt modelId="{D70EA28D-0600-4DBE-8DBE-EB3AC8AA9934}">
      <dgm:prSet custT="1"/>
      <dgm:spPr/>
      <dgm:t>
        <a:bodyPr/>
        <a:lstStyle/>
        <a:p>
          <a:pPr rtl="0"/>
          <a:r>
            <a:rPr lang="en-US" sz="2000" dirty="0" smtClean="0">
              <a:solidFill>
                <a:srgbClr val="C00000"/>
              </a:solidFill>
              <a:latin typeface="Bauhaus 93" pitchFamily="82" charset="0"/>
            </a:rPr>
            <a:t>Advantages:</a:t>
          </a:r>
          <a:r>
            <a:rPr lang="en-US" sz="2000" dirty="0" smtClean="0"/>
            <a:t> to obtained size- weight distribution curve and measuring P.S.</a:t>
          </a:r>
          <a:endParaRPr lang="en-US" sz="2000" dirty="0"/>
        </a:p>
      </dgm:t>
    </dgm:pt>
    <dgm:pt modelId="{ECC64E4F-C6DD-4DDD-B8D9-314A6F90CA63}" type="parTrans" cxnId="{7098DD45-8A96-4E05-9908-61A8FBB1B404}">
      <dgm:prSet/>
      <dgm:spPr/>
      <dgm:t>
        <a:bodyPr/>
        <a:lstStyle/>
        <a:p>
          <a:endParaRPr lang="en-US"/>
        </a:p>
      </dgm:t>
    </dgm:pt>
    <dgm:pt modelId="{0DC4B514-BBD3-48EB-9104-05E3DC81E7D3}" type="sibTrans" cxnId="{7098DD45-8A96-4E05-9908-61A8FBB1B404}">
      <dgm:prSet/>
      <dgm:spPr/>
      <dgm:t>
        <a:bodyPr/>
        <a:lstStyle/>
        <a:p>
          <a:endParaRPr lang="en-US"/>
        </a:p>
      </dgm:t>
    </dgm:pt>
    <dgm:pt modelId="{8B03B7AF-58EC-41B1-A862-166AC37E5955}">
      <dgm:prSet custT="1"/>
      <dgm:spPr/>
      <dgm:t>
        <a:bodyPr/>
        <a:lstStyle/>
        <a:p>
          <a:pPr rtl="0"/>
          <a:r>
            <a:rPr lang="en-US" sz="2000" dirty="0" smtClean="0"/>
            <a:t>This method depends on rate of sedimentation depends on P.S.</a:t>
          </a:r>
          <a:endParaRPr lang="en-US" sz="2000" dirty="0"/>
        </a:p>
      </dgm:t>
    </dgm:pt>
    <dgm:pt modelId="{68BE5760-4983-47BA-902B-32D2A3DBAA2C}" type="parTrans" cxnId="{7F386774-FEB3-4DBC-BB51-C9FCA6ED1D19}">
      <dgm:prSet/>
      <dgm:spPr/>
      <dgm:t>
        <a:bodyPr/>
        <a:lstStyle/>
        <a:p>
          <a:endParaRPr lang="en-US"/>
        </a:p>
      </dgm:t>
    </dgm:pt>
    <dgm:pt modelId="{C2626777-F3F7-4BDD-92B1-5757BA2D9C6E}" type="sibTrans" cxnId="{7F386774-FEB3-4DBC-BB51-C9FCA6ED1D19}">
      <dgm:prSet/>
      <dgm:spPr/>
      <dgm:t>
        <a:bodyPr/>
        <a:lstStyle/>
        <a:p>
          <a:endParaRPr lang="en-US"/>
        </a:p>
      </dgm:t>
    </dgm:pt>
    <dgm:pt modelId="{1BE58DCA-3545-4040-A93B-FE34A31E5EBB}" type="pres">
      <dgm:prSet presAssocID="{FA83C7F2-035C-4BB9-AE3E-0B96CE65F0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4E632-1D50-468A-9D2B-88FF7BBBAAD9}" type="pres">
      <dgm:prSet presAssocID="{3A655ED4-5937-48FC-B15C-C609BE0FA88D}" presName="circle1" presStyleLbl="node1" presStyleIdx="0" presStyleCnt="3"/>
      <dgm:spPr/>
    </dgm:pt>
    <dgm:pt modelId="{B7618422-9870-4A17-9E1C-625105E0DC99}" type="pres">
      <dgm:prSet presAssocID="{3A655ED4-5937-48FC-B15C-C609BE0FA88D}" presName="space" presStyleCnt="0"/>
      <dgm:spPr/>
    </dgm:pt>
    <dgm:pt modelId="{5E585A84-CB18-459B-A227-AF3701509274}" type="pres">
      <dgm:prSet presAssocID="{3A655ED4-5937-48FC-B15C-C609BE0FA88D}" presName="rect1" presStyleLbl="alignAcc1" presStyleIdx="0" presStyleCnt="3"/>
      <dgm:spPr/>
      <dgm:t>
        <a:bodyPr/>
        <a:lstStyle/>
        <a:p>
          <a:endParaRPr lang="en-US"/>
        </a:p>
      </dgm:t>
    </dgm:pt>
    <dgm:pt modelId="{56BA58AB-FE3F-4D98-BA2F-0956B2C6F5C7}" type="pres">
      <dgm:prSet presAssocID="{D70EA28D-0600-4DBE-8DBE-EB3AC8AA9934}" presName="vertSpace2" presStyleLbl="node1" presStyleIdx="0" presStyleCnt="3"/>
      <dgm:spPr/>
    </dgm:pt>
    <dgm:pt modelId="{5AD4AD44-4A8D-4501-9A5D-9492956EADB9}" type="pres">
      <dgm:prSet presAssocID="{D70EA28D-0600-4DBE-8DBE-EB3AC8AA9934}" presName="circle2" presStyleLbl="node1" presStyleIdx="1" presStyleCnt="3"/>
      <dgm:spPr/>
    </dgm:pt>
    <dgm:pt modelId="{6617FA58-8751-4F79-B752-477ACDC1F605}" type="pres">
      <dgm:prSet presAssocID="{D70EA28D-0600-4DBE-8DBE-EB3AC8AA9934}" presName="rect2" presStyleLbl="alignAcc1" presStyleIdx="1" presStyleCnt="3"/>
      <dgm:spPr/>
      <dgm:t>
        <a:bodyPr/>
        <a:lstStyle/>
        <a:p>
          <a:endParaRPr lang="en-US"/>
        </a:p>
      </dgm:t>
    </dgm:pt>
    <dgm:pt modelId="{538B23AA-9A6D-4E26-BC07-C50E5A19D930}" type="pres">
      <dgm:prSet presAssocID="{8B03B7AF-58EC-41B1-A862-166AC37E5955}" presName="vertSpace3" presStyleLbl="node1" presStyleIdx="1" presStyleCnt="3"/>
      <dgm:spPr/>
    </dgm:pt>
    <dgm:pt modelId="{7AEBA5C2-36F8-4489-8677-D0E510236A45}" type="pres">
      <dgm:prSet presAssocID="{8B03B7AF-58EC-41B1-A862-166AC37E5955}" presName="circle3" presStyleLbl="node1" presStyleIdx="2" presStyleCnt="3"/>
      <dgm:spPr/>
    </dgm:pt>
    <dgm:pt modelId="{2C8423E5-ABCB-450E-94C4-76D9270C0E79}" type="pres">
      <dgm:prSet presAssocID="{8B03B7AF-58EC-41B1-A862-166AC37E5955}" presName="rect3" presStyleLbl="alignAcc1" presStyleIdx="2" presStyleCnt="3"/>
      <dgm:spPr/>
      <dgm:t>
        <a:bodyPr/>
        <a:lstStyle/>
        <a:p>
          <a:endParaRPr lang="en-US"/>
        </a:p>
      </dgm:t>
    </dgm:pt>
    <dgm:pt modelId="{38B117C6-1088-49DD-8F11-D9480E15E68E}" type="pres">
      <dgm:prSet presAssocID="{3A655ED4-5937-48FC-B15C-C609BE0FA88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38AC1-D0D4-469C-A6C7-7D6F092506F7}" type="pres">
      <dgm:prSet presAssocID="{D70EA28D-0600-4DBE-8DBE-EB3AC8AA993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87A0A-9FA6-46B2-A2D8-AD0566C0C821}" type="pres">
      <dgm:prSet presAssocID="{8B03B7AF-58EC-41B1-A862-166AC37E595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565CF-272F-4331-9848-DA0D7D5C5846}" type="presOf" srcId="{3A655ED4-5937-48FC-B15C-C609BE0FA88D}" destId="{38B117C6-1088-49DD-8F11-D9480E15E68E}" srcOrd="1" destOrd="0" presId="urn:microsoft.com/office/officeart/2005/8/layout/target3"/>
    <dgm:cxn modelId="{B21E0622-FA45-4FFF-B525-950879FDD95B}" type="presOf" srcId="{D70EA28D-0600-4DBE-8DBE-EB3AC8AA9934}" destId="{6617FA58-8751-4F79-B752-477ACDC1F605}" srcOrd="0" destOrd="0" presId="urn:microsoft.com/office/officeart/2005/8/layout/target3"/>
    <dgm:cxn modelId="{04DA7AC2-2E1A-424B-B50E-535D553C8966}" type="presOf" srcId="{D70EA28D-0600-4DBE-8DBE-EB3AC8AA9934}" destId="{3F638AC1-D0D4-469C-A6C7-7D6F092506F7}" srcOrd="1" destOrd="0" presId="urn:microsoft.com/office/officeart/2005/8/layout/target3"/>
    <dgm:cxn modelId="{7F386774-FEB3-4DBC-BB51-C9FCA6ED1D19}" srcId="{FA83C7F2-035C-4BB9-AE3E-0B96CE65F077}" destId="{8B03B7AF-58EC-41B1-A862-166AC37E5955}" srcOrd="2" destOrd="0" parTransId="{68BE5760-4983-47BA-902B-32D2A3DBAA2C}" sibTransId="{C2626777-F3F7-4BDD-92B1-5757BA2D9C6E}"/>
    <dgm:cxn modelId="{C92CE310-8F69-494C-8EE8-3D5FB9710DED}" srcId="{FA83C7F2-035C-4BB9-AE3E-0B96CE65F077}" destId="{3A655ED4-5937-48FC-B15C-C609BE0FA88D}" srcOrd="0" destOrd="0" parTransId="{3C6F2495-1C66-4E82-8859-747ECBA1E54F}" sibTransId="{E7BD6B80-5431-470B-9B44-5021EF0D1AAF}"/>
    <dgm:cxn modelId="{92A35920-49C2-4BA4-9697-E9208B7EC568}" type="presOf" srcId="{8B03B7AF-58EC-41B1-A862-166AC37E5955}" destId="{4DE87A0A-9FA6-46B2-A2D8-AD0566C0C821}" srcOrd="1" destOrd="0" presId="urn:microsoft.com/office/officeart/2005/8/layout/target3"/>
    <dgm:cxn modelId="{E4AEA771-AF2A-4A3A-9AE9-9964223DF3A9}" type="presOf" srcId="{FA83C7F2-035C-4BB9-AE3E-0B96CE65F077}" destId="{1BE58DCA-3545-4040-A93B-FE34A31E5EBB}" srcOrd="0" destOrd="0" presId="urn:microsoft.com/office/officeart/2005/8/layout/target3"/>
    <dgm:cxn modelId="{7098DD45-8A96-4E05-9908-61A8FBB1B404}" srcId="{FA83C7F2-035C-4BB9-AE3E-0B96CE65F077}" destId="{D70EA28D-0600-4DBE-8DBE-EB3AC8AA9934}" srcOrd="1" destOrd="0" parTransId="{ECC64E4F-C6DD-4DDD-B8D9-314A6F90CA63}" sibTransId="{0DC4B514-BBD3-48EB-9104-05E3DC81E7D3}"/>
    <dgm:cxn modelId="{BB40C4F4-FADF-481F-A869-CBE48F618113}" type="presOf" srcId="{8B03B7AF-58EC-41B1-A862-166AC37E5955}" destId="{2C8423E5-ABCB-450E-94C4-76D9270C0E79}" srcOrd="0" destOrd="0" presId="urn:microsoft.com/office/officeart/2005/8/layout/target3"/>
    <dgm:cxn modelId="{DD003E80-F93B-4B7B-85B9-64043DA83FDE}" type="presOf" srcId="{3A655ED4-5937-48FC-B15C-C609BE0FA88D}" destId="{5E585A84-CB18-459B-A227-AF3701509274}" srcOrd="0" destOrd="0" presId="urn:microsoft.com/office/officeart/2005/8/layout/target3"/>
    <dgm:cxn modelId="{4488BCAA-0DB9-4BB9-BFB8-A633C99BA44C}" type="presParOf" srcId="{1BE58DCA-3545-4040-A93B-FE34A31E5EBB}" destId="{C634E632-1D50-468A-9D2B-88FF7BBBAAD9}" srcOrd="0" destOrd="0" presId="urn:microsoft.com/office/officeart/2005/8/layout/target3"/>
    <dgm:cxn modelId="{EA64C9AF-6A6B-4331-BDC4-E14B5865A842}" type="presParOf" srcId="{1BE58DCA-3545-4040-A93B-FE34A31E5EBB}" destId="{B7618422-9870-4A17-9E1C-625105E0DC99}" srcOrd="1" destOrd="0" presId="urn:microsoft.com/office/officeart/2005/8/layout/target3"/>
    <dgm:cxn modelId="{534F2A67-C12F-4830-B7A8-CAFE4B85A1B3}" type="presParOf" srcId="{1BE58DCA-3545-4040-A93B-FE34A31E5EBB}" destId="{5E585A84-CB18-459B-A227-AF3701509274}" srcOrd="2" destOrd="0" presId="urn:microsoft.com/office/officeart/2005/8/layout/target3"/>
    <dgm:cxn modelId="{589E2302-28E8-4BBE-845F-37DEE9E310CE}" type="presParOf" srcId="{1BE58DCA-3545-4040-A93B-FE34A31E5EBB}" destId="{56BA58AB-FE3F-4D98-BA2F-0956B2C6F5C7}" srcOrd="3" destOrd="0" presId="urn:microsoft.com/office/officeart/2005/8/layout/target3"/>
    <dgm:cxn modelId="{51B37DA3-EF20-4719-A666-C73121403087}" type="presParOf" srcId="{1BE58DCA-3545-4040-A93B-FE34A31E5EBB}" destId="{5AD4AD44-4A8D-4501-9A5D-9492956EADB9}" srcOrd="4" destOrd="0" presId="urn:microsoft.com/office/officeart/2005/8/layout/target3"/>
    <dgm:cxn modelId="{D864CC26-9F5E-4A8F-AA3D-C3E0B12254FE}" type="presParOf" srcId="{1BE58DCA-3545-4040-A93B-FE34A31E5EBB}" destId="{6617FA58-8751-4F79-B752-477ACDC1F605}" srcOrd="5" destOrd="0" presId="urn:microsoft.com/office/officeart/2005/8/layout/target3"/>
    <dgm:cxn modelId="{05BAD2F7-B3B0-48D1-9CC9-A5CC7E7CC520}" type="presParOf" srcId="{1BE58DCA-3545-4040-A93B-FE34A31E5EBB}" destId="{538B23AA-9A6D-4E26-BC07-C50E5A19D930}" srcOrd="6" destOrd="0" presId="urn:microsoft.com/office/officeart/2005/8/layout/target3"/>
    <dgm:cxn modelId="{FEBA6754-AF48-4379-9BC0-C0E19DFED735}" type="presParOf" srcId="{1BE58DCA-3545-4040-A93B-FE34A31E5EBB}" destId="{7AEBA5C2-36F8-4489-8677-D0E510236A45}" srcOrd="7" destOrd="0" presId="urn:microsoft.com/office/officeart/2005/8/layout/target3"/>
    <dgm:cxn modelId="{54E2B473-3B2D-42EE-ABF2-27BAE55305DE}" type="presParOf" srcId="{1BE58DCA-3545-4040-A93B-FE34A31E5EBB}" destId="{2C8423E5-ABCB-450E-94C4-76D9270C0E79}" srcOrd="8" destOrd="0" presId="urn:microsoft.com/office/officeart/2005/8/layout/target3"/>
    <dgm:cxn modelId="{1F14E634-66F9-4545-B420-D68FD9B7495B}" type="presParOf" srcId="{1BE58DCA-3545-4040-A93B-FE34A31E5EBB}" destId="{38B117C6-1088-49DD-8F11-D9480E15E68E}" srcOrd="9" destOrd="0" presId="urn:microsoft.com/office/officeart/2005/8/layout/target3"/>
    <dgm:cxn modelId="{31CD7B4B-C220-45DD-8016-C3B66AB19836}" type="presParOf" srcId="{1BE58DCA-3545-4040-A93B-FE34A31E5EBB}" destId="{3F638AC1-D0D4-469C-A6C7-7D6F092506F7}" srcOrd="10" destOrd="0" presId="urn:microsoft.com/office/officeart/2005/8/layout/target3"/>
    <dgm:cxn modelId="{EA65EBBF-8287-4499-91D3-BF2C5904C127}" type="presParOf" srcId="{1BE58DCA-3545-4040-A93B-FE34A31E5EBB}" destId="{4DE87A0A-9FA6-46B2-A2D8-AD0566C0C82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7E944A-1A2B-410A-8BC6-41F88F07CFD8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EEF525-F31D-4EBC-83DE-9364CFACE86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Sphere particles</a:t>
          </a:r>
          <a:endParaRPr lang="en-US" dirty="0">
            <a:solidFill>
              <a:schemeClr val="tx1"/>
            </a:solidFill>
          </a:endParaRPr>
        </a:p>
      </dgm:t>
    </dgm:pt>
    <dgm:pt modelId="{155B8596-B084-463E-BAA9-59A12A3E94CA}" type="parTrans" cxnId="{5911A4EF-C91F-43D9-BCBB-6CFF401B6DB9}">
      <dgm:prSet/>
      <dgm:spPr/>
      <dgm:t>
        <a:bodyPr/>
        <a:lstStyle/>
        <a:p>
          <a:endParaRPr lang="en-US"/>
        </a:p>
      </dgm:t>
    </dgm:pt>
    <dgm:pt modelId="{BCE676A4-12C4-4DA2-9912-C454D6159AAC}" type="sibTrans" cxnId="{5911A4EF-C91F-43D9-BCBB-6CFF401B6DB9}">
      <dgm:prSet/>
      <dgm:spPr/>
      <dgm:t>
        <a:bodyPr/>
        <a:lstStyle/>
        <a:p>
          <a:endParaRPr lang="en-US"/>
        </a:p>
      </dgm:t>
    </dgm:pt>
    <dgm:pt modelId="{8C5B9811-A802-4399-8250-9E4350C448B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Sample not exceeding </a:t>
          </a:r>
          <a:r>
            <a:rPr lang="en-US" dirty="0" smtClean="0">
              <a:solidFill>
                <a:srgbClr val="C00000"/>
              </a:solidFill>
            </a:rPr>
            <a:t>2% suspension </a:t>
          </a:r>
          <a:r>
            <a:rPr lang="en-US" dirty="0" smtClean="0">
              <a:solidFill>
                <a:schemeClr val="tx1"/>
              </a:solidFill>
            </a:rPr>
            <a:t>powder put in suitable liquid in pipet and withdrawn at time intervals from specified depth and allow to settle down.</a:t>
          </a:r>
          <a:endParaRPr lang="en-US" dirty="0">
            <a:solidFill>
              <a:schemeClr val="tx1"/>
            </a:solidFill>
          </a:endParaRPr>
        </a:p>
      </dgm:t>
    </dgm:pt>
    <dgm:pt modelId="{B9D21EA6-FC52-4D61-9AE6-5F4BEF0D80C5}" type="parTrans" cxnId="{704EA3DA-63FD-4E7E-B21E-210B253DA4B1}">
      <dgm:prSet/>
      <dgm:spPr/>
      <dgm:t>
        <a:bodyPr/>
        <a:lstStyle/>
        <a:p>
          <a:endParaRPr lang="en-US"/>
        </a:p>
      </dgm:t>
    </dgm:pt>
    <dgm:pt modelId="{4EC4BF74-3A30-4DAF-9316-C0F12F4D7CF2}" type="sibTrans" cxnId="{704EA3DA-63FD-4E7E-B21E-210B253DA4B1}">
      <dgm:prSet/>
      <dgm:spPr/>
      <dgm:t>
        <a:bodyPr/>
        <a:lstStyle/>
        <a:p>
          <a:endParaRPr lang="en-US"/>
        </a:p>
      </dgm:t>
    </dgm:pt>
    <dgm:pt modelId="{4744F361-21CD-4FD6-9919-03D5E16A471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(particles with different size fall at constant rate) with no interaction between particles that settle down.</a:t>
          </a:r>
          <a:endParaRPr lang="en-US" dirty="0">
            <a:solidFill>
              <a:schemeClr val="tx1"/>
            </a:solidFill>
          </a:endParaRPr>
        </a:p>
      </dgm:t>
    </dgm:pt>
    <dgm:pt modelId="{B868663B-5C36-435F-82BE-7F24B2FEBEB9}" type="parTrans" cxnId="{F6566D72-790B-453C-9045-C54D625F21EB}">
      <dgm:prSet/>
      <dgm:spPr/>
      <dgm:t>
        <a:bodyPr/>
        <a:lstStyle/>
        <a:p>
          <a:endParaRPr lang="en-US"/>
        </a:p>
      </dgm:t>
    </dgm:pt>
    <dgm:pt modelId="{EA6D155C-03E9-442A-A873-E1D283771A0D}" type="sibTrans" cxnId="{F6566D72-790B-453C-9045-C54D625F21EB}">
      <dgm:prSet/>
      <dgm:spPr/>
      <dgm:t>
        <a:bodyPr/>
        <a:lstStyle/>
        <a:p>
          <a:endParaRPr lang="en-US"/>
        </a:p>
      </dgm:t>
    </dgm:pt>
    <dgm:pt modelId="{23380653-7E58-4E2D-A778-5CABE0DD7EE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Larger particles fall at faster rate than smaller particles </a:t>
          </a:r>
        </a:p>
        <a:p>
          <a:pPr rtl="0"/>
          <a:r>
            <a:rPr lang="en-US" dirty="0" smtClean="0">
              <a:solidFill>
                <a:schemeClr val="tx1"/>
              </a:solidFill>
            </a:rPr>
            <a:t>each time sample withdrawn has lower concentration and smaller particles in diameter than previous one.</a:t>
          </a:r>
          <a:endParaRPr lang="en-US" dirty="0">
            <a:solidFill>
              <a:schemeClr val="tx1"/>
            </a:solidFill>
          </a:endParaRPr>
        </a:p>
      </dgm:t>
    </dgm:pt>
    <dgm:pt modelId="{E6E7CE2E-2249-4AD7-A7A3-115B8BE82F29}" type="parTrans" cxnId="{B31A895F-0FA1-4CDC-A250-5880B556BD35}">
      <dgm:prSet/>
      <dgm:spPr/>
      <dgm:t>
        <a:bodyPr/>
        <a:lstStyle/>
        <a:p>
          <a:endParaRPr lang="en-US"/>
        </a:p>
      </dgm:t>
    </dgm:pt>
    <dgm:pt modelId="{EC355826-0D2D-49F1-9FE8-5F413B2E0229}" type="sibTrans" cxnId="{B31A895F-0FA1-4CDC-A250-5880B556BD35}">
      <dgm:prSet/>
      <dgm:spPr/>
      <dgm:t>
        <a:bodyPr/>
        <a:lstStyle/>
        <a:p>
          <a:endParaRPr lang="en-US"/>
        </a:p>
      </dgm:t>
    </dgm:pt>
    <dgm:pt modelId="{560D5886-A197-47E8-994E-14D0EA5B981D}" type="pres">
      <dgm:prSet presAssocID="{C67E944A-1A2B-410A-8BC6-41F88F07CF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7D56F-36B3-42E5-B97F-E45263C55FA9}" type="pres">
      <dgm:prSet presAssocID="{A4EEF525-F31D-4EBC-83DE-9364CFACE869}" presName="node" presStyleLbl="node1" presStyleIdx="0" presStyleCnt="4" custScaleX="68157" custLinFactX="-4183" custLinFactNeighborX="-100000" custLinFactNeighborY="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4B28C-826C-4327-9E21-22EF90E3DFF5}" type="pres">
      <dgm:prSet presAssocID="{BCE676A4-12C4-4DA2-9912-C454D6159AAC}" presName="sibTrans" presStyleCnt="0"/>
      <dgm:spPr/>
    </dgm:pt>
    <dgm:pt modelId="{15543F84-D7C9-4716-8296-B077E2670B46}" type="pres">
      <dgm:prSet presAssocID="{8C5B9811-A802-4399-8250-9E4350C448B8}" presName="node" presStyleLbl="node1" presStyleIdx="1" presStyleCnt="4" custLinFactX="-1664" custLinFactNeighborX="-100000" custLinFactNeighborY="-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9369C-2CC9-4BEE-A38B-F738022BDC06}" type="pres">
      <dgm:prSet presAssocID="{4EC4BF74-3A30-4DAF-9316-C0F12F4D7CF2}" presName="sibTrans" presStyleCnt="0"/>
      <dgm:spPr/>
    </dgm:pt>
    <dgm:pt modelId="{54CCEC04-4C3D-4ABD-A1CE-C10AEC5BB423}" type="pres">
      <dgm:prSet presAssocID="{4744F361-21CD-4FD6-9919-03D5E16A471E}" presName="node" presStyleLbl="node1" presStyleIdx="2" presStyleCnt="4" custLinFactX="-4936" custLinFactNeighborX="-100000" custLinFactNeighborY="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05965-0D53-441A-B190-B3404D036C1A}" type="pres">
      <dgm:prSet presAssocID="{EA6D155C-03E9-442A-A873-E1D283771A0D}" presName="sibTrans" presStyleCnt="0"/>
      <dgm:spPr/>
    </dgm:pt>
    <dgm:pt modelId="{B5987EFD-58A0-4BB4-9E84-644ED5398004}" type="pres">
      <dgm:prSet presAssocID="{23380653-7E58-4E2D-A778-5CABE0DD7EEE}" presName="node" presStyleLbl="node1" presStyleIdx="3" presStyleCnt="4" custLinFactX="17326" custLinFactNeighborX="100000" custLinFactNeighborY="-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1A4EF-C91F-43D9-BCBB-6CFF401B6DB9}" srcId="{C67E944A-1A2B-410A-8BC6-41F88F07CFD8}" destId="{A4EEF525-F31D-4EBC-83DE-9364CFACE869}" srcOrd="0" destOrd="0" parTransId="{155B8596-B084-463E-BAA9-59A12A3E94CA}" sibTransId="{BCE676A4-12C4-4DA2-9912-C454D6159AAC}"/>
    <dgm:cxn modelId="{186E4F9F-8D68-4B5D-BBBE-02F789053EE3}" type="presOf" srcId="{A4EEF525-F31D-4EBC-83DE-9364CFACE869}" destId="{F377D56F-36B3-42E5-B97F-E45263C55FA9}" srcOrd="0" destOrd="0" presId="urn:microsoft.com/office/officeart/2005/8/layout/hList6"/>
    <dgm:cxn modelId="{68DCDC75-E086-40D5-A9A6-AC7FDD993A97}" type="presOf" srcId="{23380653-7E58-4E2D-A778-5CABE0DD7EEE}" destId="{B5987EFD-58A0-4BB4-9E84-644ED5398004}" srcOrd="0" destOrd="0" presId="urn:microsoft.com/office/officeart/2005/8/layout/hList6"/>
    <dgm:cxn modelId="{B31A895F-0FA1-4CDC-A250-5880B556BD35}" srcId="{C67E944A-1A2B-410A-8BC6-41F88F07CFD8}" destId="{23380653-7E58-4E2D-A778-5CABE0DD7EEE}" srcOrd="3" destOrd="0" parTransId="{E6E7CE2E-2249-4AD7-A7A3-115B8BE82F29}" sibTransId="{EC355826-0D2D-49F1-9FE8-5F413B2E0229}"/>
    <dgm:cxn modelId="{52358CBC-1028-471C-A2C6-E2F685E683F2}" type="presOf" srcId="{C67E944A-1A2B-410A-8BC6-41F88F07CFD8}" destId="{560D5886-A197-47E8-994E-14D0EA5B981D}" srcOrd="0" destOrd="0" presId="urn:microsoft.com/office/officeart/2005/8/layout/hList6"/>
    <dgm:cxn modelId="{F6E7346F-5F6A-4092-935C-A92C0AB4F146}" type="presOf" srcId="{4744F361-21CD-4FD6-9919-03D5E16A471E}" destId="{54CCEC04-4C3D-4ABD-A1CE-C10AEC5BB423}" srcOrd="0" destOrd="0" presId="urn:microsoft.com/office/officeart/2005/8/layout/hList6"/>
    <dgm:cxn modelId="{704EA3DA-63FD-4E7E-B21E-210B253DA4B1}" srcId="{C67E944A-1A2B-410A-8BC6-41F88F07CFD8}" destId="{8C5B9811-A802-4399-8250-9E4350C448B8}" srcOrd="1" destOrd="0" parTransId="{B9D21EA6-FC52-4D61-9AE6-5F4BEF0D80C5}" sibTransId="{4EC4BF74-3A30-4DAF-9316-C0F12F4D7CF2}"/>
    <dgm:cxn modelId="{F6566D72-790B-453C-9045-C54D625F21EB}" srcId="{C67E944A-1A2B-410A-8BC6-41F88F07CFD8}" destId="{4744F361-21CD-4FD6-9919-03D5E16A471E}" srcOrd="2" destOrd="0" parTransId="{B868663B-5C36-435F-82BE-7F24B2FEBEB9}" sibTransId="{EA6D155C-03E9-442A-A873-E1D283771A0D}"/>
    <dgm:cxn modelId="{436B22B8-3469-479B-BEBC-F2C964BA95C2}" type="presOf" srcId="{8C5B9811-A802-4399-8250-9E4350C448B8}" destId="{15543F84-D7C9-4716-8296-B077E2670B46}" srcOrd="0" destOrd="0" presId="urn:microsoft.com/office/officeart/2005/8/layout/hList6"/>
    <dgm:cxn modelId="{281F6D9C-049B-476C-9D2B-E8803AE03BA7}" type="presParOf" srcId="{560D5886-A197-47E8-994E-14D0EA5B981D}" destId="{F377D56F-36B3-42E5-B97F-E45263C55FA9}" srcOrd="0" destOrd="0" presId="urn:microsoft.com/office/officeart/2005/8/layout/hList6"/>
    <dgm:cxn modelId="{B825FD89-884B-4CA8-B968-818817F62A02}" type="presParOf" srcId="{560D5886-A197-47E8-994E-14D0EA5B981D}" destId="{ECC4B28C-826C-4327-9E21-22EF90E3DFF5}" srcOrd="1" destOrd="0" presId="urn:microsoft.com/office/officeart/2005/8/layout/hList6"/>
    <dgm:cxn modelId="{ACF6CFDE-10E6-401E-A6ED-A23A81FA6BCF}" type="presParOf" srcId="{560D5886-A197-47E8-994E-14D0EA5B981D}" destId="{15543F84-D7C9-4716-8296-B077E2670B46}" srcOrd="2" destOrd="0" presId="urn:microsoft.com/office/officeart/2005/8/layout/hList6"/>
    <dgm:cxn modelId="{3DBC8BC6-7A2E-4359-9EE0-7D610913F4DD}" type="presParOf" srcId="{560D5886-A197-47E8-994E-14D0EA5B981D}" destId="{9299369C-2CC9-4BEE-A38B-F738022BDC06}" srcOrd="3" destOrd="0" presId="urn:microsoft.com/office/officeart/2005/8/layout/hList6"/>
    <dgm:cxn modelId="{B8D429F0-4751-4DD0-95D4-D4F3BF1CB735}" type="presParOf" srcId="{560D5886-A197-47E8-994E-14D0EA5B981D}" destId="{54CCEC04-4C3D-4ABD-A1CE-C10AEC5BB423}" srcOrd="4" destOrd="0" presId="urn:microsoft.com/office/officeart/2005/8/layout/hList6"/>
    <dgm:cxn modelId="{32BC1ABD-A0B5-4DC9-9959-F76D6CE6E9D8}" type="presParOf" srcId="{560D5886-A197-47E8-994E-14D0EA5B981D}" destId="{A5305965-0D53-441A-B190-B3404D036C1A}" srcOrd="5" destOrd="0" presId="urn:microsoft.com/office/officeart/2005/8/layout/hList6"/>
    <dgm:cxn modelId="{B475E8B3-C6A3-487E-AE27-A074E141E456}" type="presParOf" srcId="{560D5886-A197-47E8-994E-14D0EA5B981D}" destId="{B5987EFD-58A0-4BB4-9E84-644ED539800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5075A-2EDB-41BF-A7DA-965F2500983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84BE09-A7FC-4E07-A2DF-F3FD9F028E78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7B4DC9-F48F-40BF-91F7-3F85E427F98C}" type="parTrans" cxnId="{B907D9C6-962F-4214-B9D4-6AB65504B605}">
      <dgm:prSet/>
      <dgm:spPr/>
      <dgm:t>
        <a:bodyPr/>
        <a:lstStyle/>
        <a:p>
          <a:endParaRPr lang="en-US"/>
        </a:p>
      </dgm:t>
    </dgm:pt>
    <dgm:pt modelId="{8D44F656-A97F-4ACC-8F6F-3A97D8F813BA}" type="sibTrans" cxnId="{B907D9C6-962F-4214-B9D4-6AB65504B605}">
      <dgm:prSet/>
      <dgm:spPr/>
      <dgm:t>
        <a:bodyPr/>
        <a:lstStyle/>
        <a:p>
          <a:endParaRPr lang="en-US"/>
        </a:p>
      </dgm:t>
    </dgm:pt>
    <dgm:pt modelId="{3BE27FD0-C000-4B74-93A4-3D485A9F5767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E44AF-AE8D-445C-B099-488E704F29E1}" type="parTrans" cxnId="{B1BA37E8-42DA-449D-B0F9-27FF3A839B37}">
      <dgm:prSet/>
      <dgm:spPr/>
      <dgm:t>
        <a:bodyPr/>
        <a:lstStyle/>
        <a:p>
          <a:endParaRPr lang="en-US"/>
        </a:p>
      </dgm:t>
    </dgm:pt>
    <dgm:pt modelId="{56801C96-BC73-48A7-B62E-527E355EBECA}" type="sibTrans" cxnId="{B1BA37E8-42DA-449D-B0F9-27FF3A839B37}">
      <dgm:prSet/>
      <dgm:spPr/>
      <dgm:t>
        <a:bodyPr/>
        <a:lstStyle/>
        <a:p>
          <a:endParaRPr lang="en-US"/>
        </a:p>
      </dgm:t>
    </dgm:pt>
    <dgm:pt modelId="{7BBB6A56-6E09-49DA-81C9-86E79949F1B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sz="2400" dirty="0" smtClean="0"/>
            <a:t> </a:t>
          </a:r>
          <a:endParaRPr lang="en-US" sz="2400" dirty="0"/>
        </a:p>
      </dgm:t>
    </dgm:pt>
    <dgm:pt modelId="{3F9102A4-3E48-429E-B916-56B7069AA3EA}" type="parTrans" cxnId="{1E8C4967-9D46-4781-B1A0-92A31F9BF89D}">
      <dgm:prSet/>
      <dgm:spPr/>
      <dgm:t>
        <a:bodyPr/>
        <a:lstStyle/>
        <a:p>
          <a:endParaRPr lang="en-US"/>
        </a:p>
      </dgm:t>
    </dgm:pt>
    <dgm:pt modelId="{7152B4E0-7391-4DAE-983D-3E3782F3D2E9}" type="sibTrans" cxnId="{1E8C4967-9D46-4781-B1A0-92A31F9BF89D}">
      <dgm:prSet/>
      <dgm:spPr/>
      <dgm:t>
        <a:bodyPr/>
        <a:lstStyle/>
        <a:p>
          <a:endParaRPr lang="en-US"/>
        </a:p>
      </dgm:t>
    </dgm:pt>
    <dgm:pt modelId="{E4956645-17F8-4D57-8D46-8E8C6EB5FA2C}" type="pres">
      <dgm:prSet presAssocID="{16C5075A-2EDB-41BF-A7DA-965F2500983F}" presName="Name0" presStyleCnt="0">
        <dgm:presLayoutVars>
          <dgm:chMax val="7"/>
          <dgm:chPref val="7"/>
          <dgm:dir/>
        </dgm:presLayoutVars>
      </dgm:prSet>
      <dgm:spPr/>
    </dgm:pt>
    <dgm:pt modelId="{C1328968-4899-43D1-9600-DD2A0D8B6164}" type="pres">
      <dgm:prSet presAssocID="{16C5075A-2EDB-41BF-A7DA-965F2500983F}" presName="Name1" presStyleCnt="0"/>
      <dgm:spPr/>
    </dgm:pt>
    <dgm:pt modelId="{67A7D475-9702-4636-9060-0841956E5DF6}" type="pres">
      <dgm:prSet presAssocID="{16C5075A-2EDB-41BF-A7DA-965F2500983F}" presName="cycle" presStyleCnt="0"/>
      <dgm:spPr/>
    </dgm:pt>
    <dgm:pt modelId="{57757E93-47C9-4029-94C5-43257BF2063F}" type="pres">
      <dgm:prSet presAssocID="{16C5075A-2EDB-41BF-A7DA-965F2500983F}" presName="srcNode" presStyleLbl="node1" presStyleIdx="0" presStyleCnt="3"/>
      <dgm:spPr/>
    </dgm:pt>
    <dgm:pt modelId="{70E46F86-233E-4CC4-84CC-BD237AC51079}" type="pres">
      <dgm:prSet presAssocID="{16C5075A-2EDB-41BF-A7DA-965F2500983F}" presName="conn" presStyleLbl="parChTrans1D2" presStyleIdx="0" presStyleCnt="1"/>
      <dgm:spPr/>
    </dgm:pt>
    <dgm:pt modelId="{1EBB5A74-3791-4C02-A6E2-981E6B17F18E}" type="pres">
      <dgm:prSet presAssocID="{16C5075A-2EDB-41BF-A7DA-965F2500983F}" presName="extraNode" presStyleLbl="node1" presStyleIdx="0" presStyleCnt="3"/>
      <dgm:spPr/>
    </dgm:pt>
    <dgm:pt modelId="{9069D5B3-FB99-4001-8EE9-76FAD151CD04}" type="pres">
      <dgm:prSet presAssocID="{16C5075A-2EDB-41BF-A7DA-965F2500983F}" presName="dstNode" presStyleLbl="node1" presStyleIdx="0" presStyleCnt="3"/>
      <dgm:spPr/>
    </dgm:pt>
    <dgm:pt modelId="{2A3D71F8-DEDD-4943-9E11-800401D28FF2}" type="pres">
      <dgm:prSet presAssocID="{2E84BE09-A7FC-4E07-A2DF-F3FD9F028E78}" presName="text_1" presStyleLbl="node1" presStyleIdx="0" presStyleCnt="3">
        <dgm:presLayoutVars>
          <dgm:bulletEnabled val="1"/>
        </dgm:presLayoutVars>
      </dgm:prSet>
      <dgm:spPr/>
    </dgm:pt>
    <dgm:pt modelId="{3A20A702-D18F-45EE-AF4A-D2AF00882400}" type="pres">
      <dgm:prSet presAssocID="{2E84BE09-A7FC-4E07-A2DF-F3FD9F028E78}" presName="accent_1" presStyleCnt="0"/>
      <dgm:spPr/>
    </dgm:pt>
    <dgm:pt modelId="{57490363-FED6-4506-A361-E33ED630424B}" type="pres">
      <dgm:prSet presAssocID="{2E84BE09-A7FC-4E07-A2DF-F3FD9F028E78}" presName="accentRepeatNode" presStyleLbl="solidFgAcc1" presStyleIdx="0" presStyleCnt="3"/>
      <dgm:spPr/>
    </dgm:pt>
    <dgm:pt modelId="{B0A9B32C-6701-45B7-9606-3C44C912B47A}" type="pres">
      <dgm:prSet presAssocID="{3BE27FD0-C000-4B74-93A4-3D485A9F5767}" presName="text_2" presStyleLbl="node1" presStyleIdx="1" presStyleCnt="3">
        <dgm:presLayoutVars>
          <dgm:bulletEnabled val="1"/>
        </dgm:presLayoutVars>
      </dgm:prSet>
      <dgm:spPr/>
    </dgm:pt>
    <dgm:pt modelId="{6C140F6D-994F-4603-95E9-DD7A7A001B34}" type="pres">
      <dgm:prSet presAssocID="{3BE27FD0-C000-4B74-93A4-3D485A9F5767}" presName="accent_2" presStyleCnt="0"/>
      <dgm:spPr/>
    </dgm:pt>
    <dgm:pt modelId="{537EDB37-58FA-4D83-B438-63D085312E10}" type="pres">
      <dgm:prSet presAssocID="{3BE27FD0-C000-4B74-93A4-3D485A9F5767}" presName="accentRepeatNode" presStyleLbl="solidFgAcc1" presStyleIdx="1" presStyleCnt="3"/>
      <dgm:spPr/>
    </dgm:pt>
    <dgm:pt modelId="{53F9AF7B-0F4F-471D-91F7-CC3452ABEF4B}" type="pres">
      <dgm:prSet presAssocID="{7BBB6A56-6E09-49DA-81C9-86E79949F1B2}" presName="text_3" presStyleLbl="node1" presStyleIdx="2" presStyleCnt="3">
        <dgm:presLayoutVars>
          <dgm:bulletEnabled val="1"/>
        </dgm:presLayoutVars>
      </dgm:prSet>
      <dgm:spPr/>
    </dgm:pt>
    <dgm:pt modelId="{EEE6F947-2CD1-4EE3-B22A-30B3715A67F4}" type="pres">
      <dgm:prSet presAssocID="{7BBB6A56-6E09-49DA-81C9-86E79949F1B2}" presName="accent_3" presStyleCnt="0"/>
      <dgm:spPr/>
    </dgm:pt>
    <dgm:pt modelId="{3E41E305-CCE5-43A0-B7E2-2758262AF53B}" type="pres">
      <dgm:prSet presAssocID="{7BBB6A56-6E09-49DA-81C9-86E79949F1B2}" presName="accentRepeatNode" presStyleLbl="solidFgAcc1" presStyleIdx="2" presStyleCnt="3"/>
      <dgm:spPr/>
    </dgm:pt>
  </dgm:ptLst>
  <dgm:cxnLst>
    <dgm:cxn modelId="{980CE72C-B63B-48DB-81D0-01E8326075EA}" type="presOf" srcId="{8D44F656-A97F-4ACC-8F6F-3A97D8F813BA}" destId="{70E46F86-233E-4CC4-84CC-BD237AC51079}" srcOrd="0" destOrd="0" presId="urn:microsoft.com/office/officeart/2008/layout/VerticalCurvedList"/>
    <dgm:cxn modelId="{11286CF2-F1A9-4610-AA21-1C94DA88C858}" type="presOf" srcId="{7BBB6A56-6E09-49DA-81C9-86E79949F1B2}" destId="{53F9AF7B-0F4F-471D-91F7-CC3452ABEF4B}" srcOrd="0" destOrd="0" presId="urn:microsoft.com/office/officeart/2008/layout/VerticalCurvedList"/>
    <dgm:cxn modelId="{6F0F2A66-07BA-4A05-B656-C013466B7835}" type="presOf" srcId="{16C5075A-2EDB-41BF-A7DA-965F2500983F}" destId="{E4956645-17F8-4D57-8D46-8E8C6EB5FA2C}" srcOrd="0" destOrd="0" presId="urn:microsoft.com/office/officeart/2008/layout/VerticalCurvedList"/>
    <dgm:cxn modelId="{B1BA37E8-42DA-449D-B0F9-27FF3A839B37}" srcId="{16C5075A-2EDB-41BF-A7DA-965F2500983F}" destId="{3BE27FD0-C000-4B74-93A4-3D485A9F5767}" srcOrd="1" destOrd="0" parTransId="{0E8E44AF-AE8D-445C-B099-488E704F29E1}" sibTransId="{56801C96-BC73-48A7-B62E-527E355EBECA}"/>
    <dgm:cxn modelId="{1E8C4967-9D46-4781-B1A0-92A31F9BF89D}" srcId="{16C5075A-2EDB-41BF-A7DA-965F2500983F}" destId="{7BBB6A56-6E09-49DA-81C9-86E79949F1B2}" srcOrd="2" destOrd="0" parTransId="{3F9102A4-3E48-429E-B916-56B7069AA3EA}" sibTransId="{7152B4E0-7391-4DAE-983D-3E3782F3D2E9}"/>
    <dgm:cxn modelId="{3768E881-CB35-499B-A21C-B4A16573FEF8}" type="presOf" srcId="{3BE27FD0-C000-4B74-93A4-3D485A9F5767}" destId="{B0A9B32C-6701-45B7-9606-3C44C912B47A}" srcOrd="0" destOrd="0" presId="urn:microsoft.com/office/officeart/2008/layout/VerticalCurvedList"/>
    <dgm:cxn modelId="{B907D9C6-962F-4214-B9D4-6AB65504B605}" srcId="{16C5075A-2EDB-41BF-A7DA-965F2500983F}" destId="{2E84BE09-A7FC-4E07-A2DF-F3FD9F028E78}" srcOrd="0" destOrd="0" parTransId="{A27B4DC9-F48F-40BF-91F7-3F85E427F98C}" sibTransId="{8D44F656-A97F-4ACC-8F6F-3A97D8F813BA}"/>
    <dgm:cxn modelId="{509DB163-BA53-4852-9CD9-C51B37538F4C}" type="presOf" srcId="{2E84BE09-A7FC-4E07-A2DF-F3FD9F028E78}" destId="{2A3D71F8-DEDD-4943-9E11-800401D28FF2}" srcOrd="0" destOrd="0" presId="urn:microsoft.com/office/officeart/2008/layout/VerticalCurvedList"/>
    <dgm:cxn modelId="{12094750-1F82-42FD-B910-535DAAA9EE19}" type="presParOf" srcId="{E4956645-17F8-4D57-8D46-8E8C6EB5FA2C}" destId="{C1328968-4899-43D1-9600-DD2A0D8B6164}" srcOrd="0" destOrd="0" presId="urn:microsoft.com/office/officeart/2008/layout/VerticalCurvedList"/>
    <dgm:cxn modelId="{B8EB6DD0-EF66-4D5E-8A30-32A51CB05979}" type="presParOf" srcId="{C1328968-4899-43D1-9600-DD2A0D8B6164}" destId="{67A7D475-9702-4636-9060-0841956E5DF6}" srcOrd="0" destOrd="0" presId="urn:microsoft.com/office/officeart/2008/layout/VerticalCurvedList"/>
    <dgm:cxn modelId="{D0E0414C-4EDF-49DB-BD54-0BE0701DFCFD}" type="presParOf" srcId="{67A7D475-9702-4636-9060-0841956E5DF6}" destId="{57757E93-47C9-4029-94C5-43257BF2063F}" srcOrd="0" destOrd="0" presId="urn:microsoft.com/office/officeart/2008/layout/VerticalCurvedList"/>
    <dgm:cxn modelId="{AC4B2EED-9746-497B-B65E-B3D6FB9AF1AC}" type="presParOf" srcId="{67A7D475-9702-4636-9060-0841956E5DF6}" destId="{70E46F86-233E-4CC4-84CC-BD237AC51079}" srcOrd="1" destOrd="0" presId="urn:microsoft.com/office/officeart/2008/layout/VerticalCurvedList"/>
    <dgm:cxn modelId="{AAE745BF-6E0F-4EFB-AC8F-EC1D54168125}" type="presParOf" srcId="{67A7D475-9702-4636-9060-0841956E5DF6}" destId="{1EBB5A74-3791-4C02-A6E2-981E6B17F18E}" srcOrd="2" destOrd="0" presId="urn:microsoft.com/office/officeart/2008/layout/VerticalCurvedList"/>
    <dgm:cxn modelId="{5B6044FE-7364-4F15-AB83-F8209A223CC7}" type="presParOf" srcId="{67A7D475-9702-4636-9060-0841956E5DF6}" destId="{9069D5B3-FB99-4001-8EE9-76FAD151CD04}" srcOrd="3" destOrd="0" presId="urn:microsoft.com/office/officeart/2008/layout/VerticalCurvedList"/>
    <dgm:cxn modelId="{73E9A04F-966D-44BC-BEA7-193B6C9834E9}" type="presParOf" srcId="{C1328968-4899-43D1-9600-DD2A0D8B6164}" destId="{2A3D71F8-DEDD-4943-9E11-800401D28FF2}" srcOrd="1" destOrd="0" presId="urn:microsoft.com/office/officeart/2008/layout/VerticalCurvedList"/>
    <dgm:cxn modelId="{041692DC-59F0-4557-87A1-58B85E7F95E3}" type="presParOf" srcId="{C1328968-4899-43D1-9600-DD2A0D8B6164}" destId="{3A20A702-D18F-45EE-AF4A-D2AF00882400}" srcOrd="2" destOrd="0" presId="urn:microsoft.com/office/officeart/2008/layout/VerticalCurvedList"/>
    <dgm:cxn modelId="{07C8C361-CBE0-47DB-A32E-FA7E54B3750F}" type="presParOf" srcId="{3A20A702-D18F-45EE-AF4A-D2AF00882400}" destId="{57490363-FED6-4506-A361-E33ED630424B}" srcOrd="0" destOrd="0" presId="urn:microsoft.com/office/officeart/2008/layout/VerticalCurvedList"/>
    <dgm:cxn modelId="{3ACB570A-F826-47B1-A8CA-71A473A4A045}" type="presParOf" srcId="{C1328968-4899-43D1-9600-DD2A0D8B6164}" destId="{B0A9B32C-6701-45B7-9606-3C44C912B47A}" srcOrd="3" destOrd="0" presId="urn:microsoft.com/office/officeart/2008/layout/VerticalCurvedList"/>
    <dgm:cxn modelId="{BDE784D1-59CE-4646-8628-34258C22881A}" type="presParOf" srcId="{C1328968-4899-43D1-9600-DD2A0D8B6164}" destId="{6C140F6D-994F-4603-95E9-DD7A7A001B34}" srcOrd="4" destOrd="0" presId="urn:microsoft.com/office/officeart/2008/layout/VerticalCurvedList"/>
    <dgm:cxn modelId="{9A9DE8A6-71CC-4531-8131-F2A1D54AEA5C}" type="presParOf" srcId="{6C140F6D-994F-4603-95E9-DD7A7A001B34}" destId="{537EDB37-58FA-4D83-B438-63D085312E10}" srcOrd="0" destOrd="0" presId="urn:microsoft.com/office/officeart/2008/layout/VerticalCurvedList"/>
    <dgm:cxn modelId="{8EA4A60C-08A6-4628-869D-60CC1133A2D8}" type="presParOf" srcId="{C1328968-4899-43D1-9600-DD2A0D8B6164}" destId="{53F9AF7B-0F4F-471D-91F7-CC3452ABEF4B}" srcOrd="5" destOrd="0" presId="urn:microsoft.com/office/officeart/2008/layout/VerticalCurvedList"/>
    <dgm:cxn modelId="{1F61A078-F95F-4574-BF57-97819A355304}" type="presParOf" srcId="{C1328968-4899-43D1-9600-DD2A0D8B6164}" destId="{EEE6F947-2CD1-4EE3-B22A-30B3715A67F4}" srcOrd="6" destOrd="0" presId="urn:microsoft.com/office/officeart/2008/layout/VerticalCurvedList"/>
    <dgm:cxn modelId="{1D80A0DB-6928-4D16-9F65-A0D0CEDCFCC9}" type="presParOf" srcId="{EEE6F947-2CD1-4EE3-B22A-30B3715A67F4}" destId="{3E41E305-CCE5-43A0-B7E2-2758262AF5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33574-6519-4F89-880E-8016F3B97216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0686EC-5BC0-47EC-A1FE-751C9C122F61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Controlling fineness of Griseofulvin powder</a:t>
          </a:r>
          <a:endParaRPr lang="en-US" sz="1800" dirty="0" smtClean="0">
            <a:solidFill>
              <a:srgbClr val="FF0000"/>
            </a:solidFill>
          </a:endParaRPr>
        </a:p>
        <a:p>
          <a:pPr rtl="0"/>
          <a:endParaRPr lang="en-US" sz="1800" dirty="0" smtClean="0"/>
        </a:p>
        <a:p>
          <a:pPr rtl="0"/>
          <a:r>
            <a:rPr lang="en-US" sz="1800" dirty="0" smtClean="0"/>
            <a:t> half (oral D.F.) regimen.</a:t>
          </a:r>
          <a:endParaRPr lang="en-US" sz="1800" dirty="0"/>
        </a:p>
      </dgm:t>
    </dgm:pt>
    <dgm:pt modelId="{BFA32F83-457B-41C1-A329-3FE31D045C67}" type="parTrans" cxnId="{E570DAEB-0803-4B14-B3FB-486EEA15B1B2}">
      <dgm:prSet/>
      <dgm:spPr/>
      <dgm:t>
        <a:bodyPr/>
        <a:lstStyle/>
        <a:p>
          <a:endParaRPr lang="en-US"/>
        </a:p>
      </dgm:t>
    </dgm:pt>
    <dgm:pt modelId="{72531270-EC0E-4422-9A3C-E85816667A0F}" type="sibTrans" cxnId="{E570DAEB-0803-4B14-B3FB-486EEA15B1B2}">
      <dgm:prSet/>
      <dgm:spPr/>
      <dgm:t>
        <a:bodyPr/>
        <a:lstStyle/>
        <a:p>
          <a:endParaRPr lang="en-US"/>
        </a:p>
      </dgm:t>
    </dgm:pt>
    <dgm:pt modelId="{1F6F41B3-6629-48C9-BFCA-B94D0A6584A5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Controlling P.S. and specific surface of Penicillin G procaine  I.M. suspension</a:t>
          </a:r>
        </a:p>
        <a:p>
          <a:pPr rtl="0"/>
          <a:endParaRPr lang="en-US" sz="1800" b="1" dirty="0" smtClean="0"/>
        </a:p>
        <a:p>
          <a:pPr rtl="0"/>
          <a:r>
            <a:rPr lang="en-US" sz="1800" dirty="0" smtClean="0"/>
            <a:t>Influence duration of adequate serum conc., rheology and product syringeability.</a:t>
          </a:r>
          <a:endParaRPr lang="en-US" sz="1800" dirty="0"/>
        </a:p>
      </dgm:t>
    </dgm:pt>
    <dgm:pt modelId="{BDF24B70-7CF1-4CB0-BD68-E4310F427F53}" type="parTrans" cxnId="{BF411D1A-6EF7-430F-B594-F879057DA368}">
      <dgm:prSet/>
      <dgm:spPr/>
      <dgm:t>
        <a:bodyPr/>
        <a:lstStyle/>
        <a:p>
          <a:endParaRPr lang="en-US"/>
        </a:p>
      </dgm:t>
    </dgm:pt>
    <dgm:pt modelId="{7157CC99-85B2-488E-8259-70E4B35A0436}" type="sibTrans" cxnId="{BF411D1A-6EF7-430F-B594-F879057DA368}">
      <dgm:prSet/>
      <dgm:spPr/>
      <dgm:t>
        <a:bodyPr/>
        <a:lstStyle/>
        <a:p>
          <a:endParaRPr lang="en-US"/>
        </a:p>
      </dgm:t>
    </dgm:pt>
    <dgm:pt modelId="{92E575A7-3A9C-4BA4-BB60-D8CCD85A08ED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P.S. used in inhaled aerosols</a:t>
          </a:r>
        </a:p>
        <a:p>
          <a:pPr rtl="0"/>
          <a:endParaRPr lang="en-US" sz="1800" b="1" dirty="0" smtClean="0"/>
        </a:p>
        <a:p>
          <a:pPr rtl="0"/>
          <a:r>
            <a:rPr lang="en-US" sz="1800" dirty="0" smtClean="0"/>
            <a:t>        determines the position and retention of particles in the bronchopulmonary system.</a:t>
          </a:r>
          <a:endParaRPr lang="en-US" sz="1800" dirty="0"/>
        </a:p>
      </dgm:t>
    </dgm:pt>
    <dgm:pt modelId="{4F5B6D68-3A49-448D-AE22-0BA6A8AD91A5}" type="parTrans" cxnId="{B8054D81-A225-4FE3-8491-7826F783397A}">
      <dgm:prSet/>
      <dgm:spPr/>
      <dgm:t>
        <a:bodyPr/>
        <a:lstStyle/>
        <a:p>
          <a:endParaRPr lang="en-US"/>
        </a:p>
      </dgm:t>
    </dgm:pt>
    <dgm:pt modelId="{2C1810FE-0239-4CFB-B587-39E9F68A463F}" type="sibTrans" cxnId="{B8054D81-A225-4FE3-8491-7826F783397A}">
      <dgm:prSet/>
      <dgm:spPr/>
      <dgm:t>
        <a:bodyPr/>
        <a:lstStyle/>
        <a:p>
          <a:endParaRPr lang="en-US"/>
        </a:p>
      </dgm:t>
    </dgm:pt>
    <dgm:pt modelId="{36120216-970C-49F8-8C49-646B7E36F7F8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P.S. of oral suspensions</a:t>
          </a:r>
        </a:p>
        <a:p>
          <a:pPr rtl="0"/>
          <a:endParaRPr lang="en-US" sz="1800" b="1" dirty="0" smtClean="0"/>
        </a:p>
        <a:p>
          <a:pPr rtl="0"/>
          <a:r>
            <a:rPr lang="en-US" sz="1800" dirty="0" smtClean="0"/>
            <a:t>affect texture, taste and rheology.</a:t>
          </a:r>
          <a:endParaRPr lang="en-US" sz="1800" dirty="0"/>
        </a:p>
      </dgm:t>
    </dgm:pt>
    <dgm:pt modelId="{2A63F24B-0304-42FB-9FD9-23783CF18673}" type="parTrans" cxnId="{71782774-CAEC-497B-8CD1-D8A5B955FBB5}">
      <dgm:prSet/>
      <dgm:spPr/>
      <dgm:t>
        <a:bodyPr/>
        <a:lstStyle/>
        <a:p>
          <a:endParaRPr lang="en-US"/>
        </a:p>
      </dgm:t>
    </dgm:pt>
    <dgm:pt modelId="{0AF6C4B6-B631-41C7-9A6B-7B29A1B1C25E}" type="sibTrans" cxnId="{71782774-CAEC-497B-8CD1-D8A5B955FBB5}">
      <dgm:prSet/>
      <dgm:spPr/>
      <dgm:t>
        <a:bodyPr/>
        <a:lstStyle/>
        <a:p>
          <a:endParaRPr lang="en-US"/>
        </a:p>
      </dgm:t>
    </dgm:pt>
    <dgm:pt modelId="{B0F843C1-FB96-482F-8A81-6221BE64A48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Small solid particles used to prepare solutions</a:t>
          </a:r>
        </a:p>
        <a:p>
          <a:pPr rtl="0"/>
          <a:endParaRPr lang="en-US" sz="1800" b="1" dirty="0" smtClean="0"/>
        </a:p>
        <a:p>
          <a:pPr rtl="0"/>
          <a:r>
            <a:rPr lang="en-US" sz="1800" b="1" dirty="0" smtClean="0"/>
            <a:t>  </a:t>
          </a:r>
          <a:r>
            <a:rPr lang="en-US" sz="1800" dirty="0" smtClean="0"/>
            <a:t>  time required for dissolution is shorter</a:t>
          </a:r>
          <a:r>
            <a:rPr lang="en-US" sz="2000" dirty="0" smtClean="0"/>
            <a:t>.</a:t>
          </a:r>
          <a:endParaRPr lang="en-US" sz="2000" dirty="0"/>
        </a:p>
      </dgm:t>
    </dgm:pt>
    <dgm:pt modelId="{C89BD74F-50EF-43F4-BCEF-983B83BB4662}" type="parTrans" cxnId="{FA6B16CE-F473-4E83-91A6-49E8D7AE512E}">
      <dgm:prSet/>
      <dgm:spPr/>
      <dgm:t>
        <a:bodyPr/>
        <a:lstStyle/>
        <a:p>
          <a:endParaRPr lang="en-US"/>
        </a:p>
      </dgm:t>
    </dgm:pt>
    <dgm:pt modelId="{3C099F25-5700-4C56-A4EB-79F8EEA92553}" type="sibTrans" cxnId="{FA6B16CE-F473-4E83-91A6-49E8D7AE512E}">
      <dgm:prSet/>
      <dgm:spPr/>
      <dgm:t>
        <a:bodyPr/>
        <a:lstStyle/>
        <a:p>
          <a:endParaRPr lang="en-US"/>
        </a:p>
      </dgm:t>
    </dgm:pt>
    <dgm:pt modelId="{85E4D7A5-4910-4649-B389-B3AF1CDA1466}" type="pres">
      <dgm:prSet presAssocID="{FD733574-6519-4F89-880E-8016F3B97216}" presName="compositeShape" presStyleCnt="0">
        <dgm:presLayoutVars>
          <dgm:chMax val="7"/>
          <dgm:dir/>
          <dgm:resizeHandles val="exact"/>
        </dgm:presLayoutVars>
      </dgm:prSet>
      <dgm:spPr/>
    </dgm:pt>
    <dgm:pt modelId="{E92572BE-BD10-4A23-B035-657AA7C1F298}" type="pres">
      <dgm:prSet presAssocID="{280686EC-5BC0-47EC-A1FE-751C9C122F61}" presName="circ1" presStyleLbl="vennNode1" presStyleIdx="0" presStyleCnt="5"/>
      <dgm:spPr/>
    </dgm:pt>
    <dgm:pt modelId="{3E69CA99-B247-4DB2-8E01-A41884B3E093}" type="pres">
      <dgm:prSet presAssocID="{280686EC-5BC0-47EC-A1FE-751C9C122F61}" presName="circ1Tx" presStyleLbl="revTx" presStyleIdx="0" presStyleCnt="0" custScaleX="2055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D6CB4-7AA9-4403-925A-B726003FC314}" type="pres">
      <dgm:prSet presAssocID="{1F6F41B3-6629-48C9-BFCA-B94D0A6584A5}" presName="circ2" presStyleLbl="vennNode1" presStyleIdx="1" presStyleCnt="5"/>
      <dgm:spPr/>
    </dgm:pt>
    <dgm:pt modelId="{A0062ABC-D283-47FB-93D6-A437F252C02B}" type="pres">
      <dgm:prSet presAssocID="{1F6F41B3-6629-48C9-BFCA-B94D0A6584A5}" presName="circ2Tx" presStyleLbl="revTx" presStyleIdx="0" presStyleCnt="0" custScaleX="137436" custScaleY="178048" custLinFactNeighborX="11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A549A-776C-4208-AFE1-D3382B699798}" type="pres">
      <dgm:prSet presAssocID="{92E575A7-3A9C-4BA4-BB60-D8CCD85A08ED}" presName="circ3" presStyleLbl="vennNode1" presStyleIdx="2" presStyleCnt="5"/>
      <dgm:spPr/>
    </dgm:pt>
    <dgm:pt modelId="{8C3E7506-EA2A-4C21-BDB4-733F85B28062}" type="pres">
      <dgm:prSet presAssocID="{92E575A7-3A9C-4BA4-BB60-D8CCD85A08ED}" presName="circ3Tx" presStyleLbl="revTx" presStyleIdx="0" presStyleCnt="0" custScaleX="172969" custScaleY="142086" custLinFactNeighborX="19443">
        <dgm:presLayoutVars>
          <dgm:chMax val="0"/>
          <dgm:chPref val="0"/>
          <dgm:bulletEnabled val="1"/>
        </dgm:presLayoutVars>
      </dgm:prSet>
      <dgm:spPr/>
    </dgm:pt>
    <dgm:pt modelId="{E3ED824E-9D6F-46AB-8DF0-6A8F2B550183}" type="pres">
      <dgm:prSet presAssocID="{36120216-970C-49F8-8C49-646B7E36F7F8}" presName="circ4" presStyleLbl="vennNode1" presStyleIdx="3" presStyleCnt="5"/>
      <dgm:spPr/>
    </dgm:pt>
    <dgm:pt modelId="{60710B63-165E-4279-8BF6-9095F9F8BA01}" type="pres">
      <dgm:prSet presAssocID="{36120216-970C-49F8-8C49-646B7E36F7F8}" presName="circ4Tx" presStyleLbl="revTx" presStyleIdx="0" presStyleCnt="0" custScaleY="138704" custLinFactNeighborY="-6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99956-696D-4952-BD42-48DEF5ECAD9A}" type="pres">
      <dgm:prSet presAssocID="{B0F843C1-FB96-482F-8A81-6221BE64A48C}" presName="circ5" presStyleLbl="vennNode1" presStyleIdx="4" presStyleCnt="5"/>
      <dgm:spPr/>
    </dgm:pt>
    <dgm:pt modelId="{1FCA17D0-193F-4CAA-8547-9807B1DCE84F}" type="pres">
      <dgm:prSet presAssocID="{B0F843C1-FB96-482F-8A81-6221BE64A48C}" presName="circ5Tx" presStyleLbl="revTx" presStyleIdx="0" presStyleCnt="0" custScaleX="118586" custScaleY="172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B16CE-F473-4E83-91A6-49E8D7AE512E}" srcId="{FD733574-6519-4F89-880E-8016F3B97216}" destId="{B0F843C1-FB96-482F-8A81-6221BE64A48C}" srcOrd="4" destOrd="0" parTransId="{C89BD74F-50EF-43F4-BCEF-983B83BB4662}" sibTransId="{3C099F25-5700-4C56-A4EB-79F8EEA92553}"/>
    <dgm:cxn modelId="{8FD45D2C-D43F-4595-9FE2-7137FD769EF9}" type="presOf" srcId="{36120216-970C-49F8-8C49-646B7E36F7F8}" destId="{60710B63-165E-4279-8BF6-9095F9F8BA01}" srcOrd="0" destOrd="0" presId="urn:microsoft.com/office/officeart/2005/8/layout/venn1"/>
    <dgm:cxn modelId="{B8054D81-A225-4FE3-8491-7826F783397A}" srcId="{FD733574-6519-4F89-880E-8016F3B97216}" destId="{92E575A7-3A9C-4BA4-BB60-D8CCD85A08ED}" srcOrd="2" destOrd="0" parTransId="{4F5B6D68-3A49-448D-AE22-0BA6A8AD91A5}" sibTransId="{2C1810FE-0239-4CFB-B587-39E9F68A463F}"/>
    <dgm:cxn modelId="{4B0E351B-6C03-40A3-BE03-9F8C9EFD0BAD}" type="presOf" srcId="{280686EC-5BC0-47EC-A1FE-751C9C122F61}" destId="{3E69CA99-B247-4DB2-8E01-A41884B3E093}" srcOrd="0" destOrd="0" presId="urn:microsoft.com/office/officeart/2005/8/layout/venn1"/>
    <dgm:cxn modelId="{A19D381E-9113-4245-B4BE-3AC664B85A76}" type="presOf" srcId="{1F6F41B3-6629-48C9-BFCA-B94D0A6584A5}" destId="{A0062ABC-D283-47FB-93D6-A437F252C02B}" srcOrd="0" destOrd="0" presId="urn:microsoft.com/office/officeart/2005/8/layout/venn1"/>
    <dgm:cxn modelId="{71782774-CAEC-497B-8CD1-D8A5B955FBB5}" srcId="{FD733574-6519-4F89-880E-8016F3B97216}" destId="{36120216-970C-49F8-8C49-646B7E36F7F8}" srcOrd="3" destOrd="0" parTransId="{2A63F24B-0304-42FB-9FD9-23783CF18673}" sibTransId="{0AF6C4B6-B631-41C7-9A6B-7B29A1B1C25E}"/>
    <dgm:cxn modelId="{E570DAEB-0803-4B14-B3FB-486EEA15B1B2}" srcId="{FD733574-6519-4F89-880E-8016F3B97216}" destId="{280686EC-5BC0-47EC-A1FE-751C9C122F61}" srcOrd="0" destOrd="0" parTransId="{BFA32F83-457B-41C1-A329-3FE31D045C67}" sibTransId="{72531270-EC0E-4422-9A3C-E85816667A0F}"/>
    <dgm:cxn modelId="{BF411D1A-6EF7-430F-B594-F879057DA368}" srcId="{FD733574-6519-4F89-880E-8016F3B97216}" destId="{1F6F41B3-6629-48C9-BFCA-B94D0A6584A5}" srcOrd="1" destOrd="0" parTransId="{BDF24B70-7CF1-4CB0-BD68-E4310F427F53}" sibTransId="{7157CC99-85B2-488E-8259-70E4B35A0436}"/>
    <dgm:cxn modelId="{70BB52B8-E35A-4EED-948D-0B869C3EAD28}" type="presOf" srcId="{92E575A7-3A9C-4BA4-BB60-D8CCD85A08ED}" destId="{8C3E7506-EA2A-4C21-BDB4-733F85B28062}" srcOrd="0" destOrd="0" presId="urn:microsoft.com/office/officeart/2005/8/layout/venn1"/>
    <dgm:cxn modelId="{68C578F7-3190-4FE4-993C-600F0F960F77}" type="presOf" srcId="{FD733574-6519-4F89-880E-8016F3B97216}" destId="{85E4D7A5-4910-4649-B389-B3AF1CDA1466}" srcOrd="0" destOrd="0" presId="urn:microsoft.com/office/officeart/2005/8/layout/venn1"/>
    <dgm:cxn modelId="{1A00BB79-E7EE-47F2-BFB3-7E7996EA0D4C}" type="presOf" srcId="{B0F843C1-FB96-482F-8A81-6221BE64A48C}" destId="{1FCA17D0-193F-4CAA-8547-9807B1DCE84F}" srcOrd="0" destOrd="0" presId="urn:microsoft.com/office/officeart/2005/8/layout/venn1"/>
    <dgm:cxn modelId="{DE4ADDE4-FB5F-4390-8A99-4E61D453F181}" type="presParOf" srcId="{85E4D7A5-4910-4649-B389-B3AF1CDA1466}" destId="{E92572BE-BD10-4A23-B035-657AA7C1F298}" srcOrd="0" destOrd="0" presId="urn:microsoft.com/office/officeart/2005/8/layout/venn1"/>
    <dgm:cxn modelId="{E1C2850F-11F5-48DD-81C3-54747EE81109}" type="presParOf" srcId="{85E4D7A5-4910-4649-B389-B3AF1CDA1466}" destId="{3E69CA99-B247-4DB2-8E01-A41884B3E093}" srcOrd="1" destOrd="0" presId="urn:microsoft.com/office/officeart/2005/8/layout/venn1"/>
    <dgm:cxn modelId="{DABF32BB-359F-47A2-B268-EFB0AC59C2F3}" type="presParOf" srcId="{85E4D7A5-4910-4649-B389-B3AF1CDA1466}" destId="{FC4D6CB4-7AA9-4403-925A-B726003FC314}" srcOrd="2" destOrd="0" presId="urn:microsoft.com/office/officeart/2005/8/layout/venn1"/>
    <dgm:cxn modelId="{5B341802-7312-4453-842C-8DBB5453F851}" type="presParOf" srcId="{85E4D7A5-4910-4649-B389-B3AF1CDA1466}" destId="{A0062ABC-D283-47FB-93D6-A437F252C02B}" srcOrd="3" destOrd="0" presId="urn:microsoft.com/office/officeart/2005/8/layout/venn1"/>
    <dgm:cxn modelId="{333EC9EB-DA00-48A8-AFA8-C8731B894B88}" type="presParOf" srcId="{85E4D7A5-4910-4649-B389-B3AF1CDA1466}" destId="{F2AA549A-776C-4208-AFE1-D3382B699798}" srcOrd="4" destOrd="0" presId="urn:microsoft.com/office/officeart/2005/8/layout/venn1"/>
    <dgm:cxn modelId="{5AABD251-F640-46C8-B9FD-7265EF665853}" type="presParOf" srcId="{85E4D7A5-4910-4649-B389-B3AF1CDA1466}" destId="{8C3E7506-EA2A-4C21-BDB4-733F85B28062}" srcOrd="5" destOrd="0" presId="urn:microsoft.com/office/officeart/2005/8/layout/venn1"/>
    <dgm:cxn modelId="{87E23A7E-D7CF-467B-AB3A-C703111C0EA0}" type="presParOf" srcId="{85E4D7A5-4910-4649-B389-B3AF1CDA1466}" destId="{E3ED824E-9D6F-46AB-8DF0-6A8F2B550183}" srcOrd="6" destOrd="0" presId="urn:microsoft.com/office/officeart/2005/8/layout/venn1"/>
    <dgm:cxn modelId="{E06CB1C8-56CF-489D-B9D0-643CF995F4F8}" type="presParOf" srcId="{85E4D7A5-4910-4649-B389-B3AF1CDA1466}" destId="{60710B63-165E-4279-8BF6-9095F9F8BA01}" srcOrd="7" destOrd="0" presId="urn:microsoft.com/office/officeart/2005/8/layout/venn1"/>
    <dgm:cxn modelId="{B294C50B-8822-4E63-90D0-E4AF5514DE17}" type="presParOf" srcId="{85E4D7A5-4910-4649-B389-B3AF1CDA1466}" destId="{64799956-696D-4952-BD42-48DEF5ECAD9A}" srcOrd="8" destOrd="0" presId="urn:microsoft.com/office/officeart/2005/8/layout/venn1"/>
    <dgm:cxn modelId="{3B96088E-B1F4-4673-93DB-FA293E7BAE1C}" type="presParOf" srcId="{85E4D7A5-4910-4649-B389-B3AF1CDA1466}" destId="{1FCA17D0-193F-4CAA-8547-9807B1DCE84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BAF33C-1D2B-4C80-B0BD-B88331413EEB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2CE624-9F0D-48D8-929E-45D47FCD5FB6}">
      <dgm:prSet/>
      <dgm:spPr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dirty="0" smtClean="0"/>
            <a:t>Natural particulate solids and milled solids</a:t>
          </a:r>
          <a:endParaRPr lang="en-US" dirty="0"/>
        </a:p>
      </dgm:t>
    </dgm:pt>
    <dgm:pt modelId="{868E17B2-3894-411F-8E0E-7AD0A8BB34DD}" type="parTrans" cxnId="{3DB480F6-F8BB-40C4-A5BB-2B0C609854A2}">
      <dgm:prSet/>
      <dgm:spPr/>
      <dgm:t>
        <a:bodyPr/>
        <a:lstStyle/>
        <a:p>
          <a:endParaRPr lang="en-US"/>
        </a:p>
      </dgm:t>
    </dgm:pt>
    <dgm:pt modelId="{43BCDF27-9253-4A6B-988C-616906481D73}" type="sibTrans" cxnId="{3DB480F6-F8BB-40C4-A5BB-2B0C609854A2}">
      <dgm:prSet/>
      <dgm:spPr/>
      <dgm:t>
        <a:bodyPr/>
        <a:lstStyle/>
        <a:p>
          <a:endParaRPr lang="en-US"/>
        </a:p>
      </dgm:t>
    </dgm:pt>
    <dgm:pt modelId="{A8DBB5CD-8996-4354-9633-9E9C14107BEB}">
      <dgm:prSet/>
      <dgm:spPr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dirty="0" smtClean="0"/>
            <a:t>Irregular shape and size (large-small) usually equivalent sphere.</a:t>
          </a:r>
          <a:endParaRPr lang="en-US" dirty="0"/>
        </a:p>
      </dgm:t>
    </dgm:pt>
    <dgm:pt modelId="{AB87798A-C632-4F75-8D86-2ECA3D188B9A}" type="parTrans" cxnId="{837F126A-B975-42E6-97EA-26697E33462A}">
      <dgm:prSet/>
      <dgm:spPr/>
      <dgm:t>
        <a:bodyPr/>
        <a:lstStyle/>
        <a:p>
          <a:endParaRPr lang="en-US"/>
        </a:p>
      </dgm:t>
    </dgm:pt>
    <dgm:pt modelId="{BC3B04D1-FA60-47DB-A7A6-E917AD09E12B}" type="sibTrans" cxnId="{837F126A-B975-42E6-97EA-26697E33462A}">
      <dgm:prSet/>
      <dgm:spPr/>
      <dgm:t>
        <a:bodyPr/>
        <a:lstStyle/>
        <a:p>
          <a:endParaRPr lang="en-US"/>
        </a:p>
      </dgm:t>
    </dgm:pt>
    <dgm:pt modelId="{4AD29A6D-22BE-4DBA-934C-ADE205BBF82A}">
      <dgm:prSet/>
      <dgm:spPr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smtClean="0"/>
            <a:t>Choosing the large particles by using microscopy (with similar surface or volume)</a:t>
          </a:r>
          <a:endParaRPr lang="en-US"/>
        </a:p>
      </dgm:t>
    </dgm:pt>
    <dgm:pt modelId="{FCCF97D9-783B-433F-829C-307F4AB558A8}" type="parTrans" cxnId="{E8A36733-BD84-44A6-A894-367B746CE784}">
      <dgm:prSet/>
      <dgm:spPr/>
      <dgm:t>
        <a:bodyPr/>
        <a:lstStyle/>
        <a:p>
          <a:endParaRPr lang="en-US"/>
        </a:p>
      </dgm:t>
    </dgm:pt>
    <dgm:pt modelId="{3D43CB27-187D-4B74-B283-4A2408825F0E}" type="sibTrans" cxnId="{E8A36733-BD84-44A6-A894-367B746CE784}">
      <dgm:prSet/>
      <dgm:spPr/>
      <dgm:t>
        <a:bodyPr/>
        <a:lstStyle/>
        <a:p>
          <a:endParaRPr lang="en-US"/>
        </a:p>
      </dgm:t>
    </dgm:pt>
    <dgm:pt modelId="{055C9B0D-61C2-480F-9455-CAD445588CA0}">
      <dgm:prSet/>
      <dgm:spPr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1- Size of particle expressed in diameter (sphere)</a:t>
          </a:r>
          <a:endParaRPr lang="en-US" dirty="0">
            <a:solidFill>
              <a:schemeClr val="tx1"/>
            </a:solidFill>
          </a:endParaRPr>
        </a:p>
      </dgm:t>
    </dgm:pt>
    <dgm:pt modelId="{B4AB3AD0-E841-460C-B39A-073D112AECEC}" type="parTrans" cxnId="{D7C1417B-EF69-4763-B4E1-EB00834890AA}">
      <dgm:prSet/>
      <dgm:spPr/>
      <dgm:t>
        <a:bodyPr/>
        <a:lstStyle/>
        <a:p>
          <a:endParaRPr lang="en-US"/>
        </a:p>
      </dgm:t>
    </dgm:pt>
    <dgm:pt modelId="{74E56BA2-F431-4305-9D7D-05266C1CF22A}" type="sibTrans" cxnId="{D7C1417B-EF69-4763-B4E1-EB00834890AA}">
      <dgm:prSet/>
      <dgm:spPr/>
      <dgm:t>
        <a:bodyPr/>
        <a:lstStyle/>
        <a:p>
          <a:endParaRPr lang="en-US"/>
        </a:p>
      </dgm:t>
    </dgm:pt>
    <dgm:pt modelId="{BD87C040-B317-4FC9-9187-9A967749D67D}">
      <dgm:prSet/>
      <dgm:spPr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2- Volume of particle determined by displaced liquid (equivalent to diameter) </a:t>
          </a:r>
          <a:endParaRPr lang="en-US" dirty="0">
            <a:solidFill>
              <a:schemeClr val="tx1"/>
            </a:solidFill>
          </a:endParaRPr>
        </a:p>
      </dgm:t>
    </dgm:pt>
    <dgm:pt modelId="{99571846-7C30-4918-9B66-F73841340DFF}" type="parTrans" cxnId="{32C69AEE-4903-4C91-9A44-91BDD3C490DE}">
      <dgm:prSet/>
      <dgm:spPr/>
      <dgm:t>
        <a:bodyPr/>
        <a:lstStyle/>
        <a:p>
          <a:endParaRPr lang="en-US"/>
        </a:p>
      </dgm:t>
    </dgm:pt>
    <dgm:pt modelId="{954D0F2E-D266-4059-8CB7-0DDADCBEC81B}" type="sibTrans" cxnId="{32C69AEE-4903-4C91-9A44-91BDD3C490DE}">
      <dgm:prSet/>
      <dgm:spPr/>
      <dgm:t>
        <a:bodyPr/>
        <a:lstStyle/>
        <a:p>
          <a:endParaRPr lang="en-US"/>
        </a:p>
      </dgm:t>
    </dgm:pt>
    <dgm:pt modelId="{D684BBE8-ED45-4829-8999-5DDFB0C08F22}" type="pres">
      <dgm:prSet presAssocID="{7ABAF33C-1D2B-4C80-B0BD-B88331413E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874CB-871D-4A22-84EB-7004E6002FFF}" type="pres">
      <dgm:prSet presAssocID="{272CE624-9F0D-48D8-929E-45D47FCD5FB6}" presName="composite" presStyleCnt="0"/>
      <dgm:spPr/>
    </dgm:pt>
    <dgm:pt modelId="{8C716023-103D-4BE7-A3D0-9034885EF07A}" type="pres">
      <dgm:prSet presAssocID="{272CE624-9F0D-48D8-929E-45D47FCD5FB6}" presName="imgShp" presStyleLbl="fgImgPlace1" presStyleIdx="0" presStyleCnt="5"/>
      <dgm:spPr/>
    </dgm:pt>
    <dgm:pt modelId="{AE8AFD20-CD81-42D2-B370-AD4B02643F5D}" type="pres">
      <dgm:prSet presAssocID="{272CE624-9F0D-48D8-929E-45D47FCD5FB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C3091-BFCE-471C-AAE7-C002D8ACBF71}" type="pres">
      <dgm:prSet presAssocID="{43BCDF27-9253-4A6B-988C-616906481D73}" presName="spacing" presStyleCnt="0"/>
      <dgm:spPr/>
    </dgm:pt>
    <dgm:pt modelId="{CF8BB5FD-85F3-40EA-8817-717A803842C8}" type="pres">
      <dgm:prSet presAssocID="{A8DBB5CD-8996-4354-9633-9E9C14107BEB}" presName="composite" presStyleCnt="0"/>
      <dgm:spPr/>
    </dgm:pt>
    <dgm:pt modelId="{1A943202-6C90-4165-859F-26A6E5F5C27A}" type="pres">
      <dgm:prSet presAssocID="{A8DBB5CD-8996-4354-9633-9E9C14107BEB}" presName="imgShp" presStyleLbl="fgImgPlace1" presStyleIdx="1" presStyleCnt="5"/>
      <dgm:spPr/>
    </dgm:pt>
    <dgm:pt modelId="{CE823E94-53EC-444F-A47B-8B3F3677F9BE}" type="pres">
      <dgm:prSet presAssocID="{A8DBB5CD-8996-4354-9633-9E9C14107BE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0ADD3-0F13-42E8-BB43-EDAC3CABED18}" type="pres">
      <dgm:prSet presAssocID="{BC3B04D1-FA60-47DB-A7A6-E917AD09E12B}" presName="spacing" presStyleCnt="0"/>
      <dgm:spPr/>
    </dgm:pt>
    <dgm:pt modelId="{BB2365BA-E8D5-4B75-9F27-8609C6B1A661}" type="pres">
      <dgm:prSet presAssocID="{4AD29A6D-22BE-4DBA-934C-ADE205BBF82A}" presName="composite" presStyleCnt="0"/>
      <dgm:spPr/>
    </dgm:pt>
    <dgm:pt modelId="{86B0382C-F021-44A5-AB55-EC5616718369}" type="pres">
      <dgm:prSet presAssocID="{4AD29A6D-22BE-4DBA-934C-ADE205BBF82A}" presName="imgShp" presStyleLbl="fgImgPlace1" presStyleIdx="2" presStyleCnt="5"/>
      <dgm:spPr/>
    </dgm:pt>
    <dgm:pt modelId="{E4A8F8EB-0C7C-475B-8E35-68A13A9409FD}" type="pres">
      <dgm:prSet presAssocID="{4AD29A6D-22BE-4DBA-934C-ADE205BBF82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53D60-82CF-4FBB-A87F-BFA99430DF3B}" type="pres">
      <dgm:prSet presAssocID="{3D43CB27-187D-4B74-B283-4A2408825F0E}" presName="spacing" presStyleCnt="0"/>
      <dgm:spPr/>
    </dgm:pt>
    <dgm:pt modelId="{80395AEE-A9A4-4D88-82A9-370B322184DC}" type="pres">
      <dgm:prSet presAssocID="{055C9B0D-61C2-480F-9455-CAD445588CA0}" presName="composite" presStyleCnt="0"/>
      <dgm:spPr/>
    </dgm:pt>
    <dgm:pt modelId="{DC91555B-4A4A-4042-846C-A6B39D408308}" type="pres">
      <dgm:prSet presAssocID="{055C9B0D-61C2-480F-9455-CAD445588CA0}" presName="imgShp" presStyleLbl="fgImgPlace1" presStyleIdx="3" presStyleCnt="5"/>
      <dgm:spPr/>
    </dgm:pt>
    <dgm:pt modelId="{AB3331A6-EE13-4AE8-B9C6-2BF005F04271}" type="pres">
      <dgm:prSet presAssocID="{055C9B0D-61C2-480F-9455-CAD445588CA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19F3D-094F-4354-8D7C-C8BE0EF92D6F}" type="pres">
      <dgm:prSet presAssocID="{74E56BA2-F431-4305-9D7D-05266C1CF22A}" presName="spacing" presStyleCnt="0"/>
      <dgm:spPr/>
    </dgm:pt>
    <dgm:pt modelId="{85DC80FC-D337-4AFE-AF67-026DCAEAEC64}" type="pres">
      <dgm:prSet presAssocID="{BD87C040-B317-4FC9-9187-9A967749D67D}" presName="composite" presStyleCnt="0"/>
      <dgm:spPr/>
    </dgm:pt>
    <dgm:pt modelId="{FD9ED1AA-093A-4BD6-9641-7A4D59DCA602}" type="pres">
      <dgm:prSet presAssocID="{BD87C040-B317-4FC9-9187-9A967749D67D}" presName="imgShp" presStyleLbl="fgImgPlace1" presStyleIdx="4" presStyleCnt="5"/>
      <dgm:spPr/>
    </dgm:pt>
    <dgm:pt modelId="{D6ED5432-C215-4FD8-ABAC-7562456D8536}" type="pres">
      <dgm:prSet presAssocID="{BD87C040-B317-4FC9-9187-9A967749D67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7F126A-B975-42E6-97EA-26697E33462A}" srcId="{7ABAF33C-1D2B-4C80-B0BD-B88331413EEB}" destId="{A8DBB5CD-8996-4354-9633-9E9C14107BEB}" srcOrd="1" destOrd="0" parTransId="{AB87798A-C632-4F75-8D86-2ECA3D188B9A}" sibTransId="{BC3B04D1-FA60-47DB-A7A6-E917AD09E12B}"/>
    <dgm:cxn modelId="{3DB480F6-F8BB-40C4-A5BB-2B0C609854A2}" srcId="{7ABAF33C-1D2B-4C80-B0BD-B88331413EEB}" destId="{272CE624-9F0D-48D8-929E-45D47FCD5FB6}" srcOrd="0" destOrd="0" parTransId="{868E17B2-3894-411F-8E0E-7AD0A8BB34DD}" sibTransId="{43BCDF27-9253-4A6B-988C-616906481D73}"/>
    <dgm:cxn modelId="{E8A36733-BD84-44A6-A894-367B746CE784}" srcId="{7ABAF33C-1D2B-4C80-B0BD-B88331413EEB}" destId="{4AD29A6D-22BE-4DBA-934C-ADE205BBF82A}" srcOrd="2" destOrd="0" parTransId="{FCCF97D9-783B-433F-829C-307F4AB558A8}" sibTransId="{3D43CB27-187D-4B74-B283-4A2408825F0E}"/>
    <dgm:cxn modelId="{C1DB4ABD-3192-409B-B51C-94C9918CF274}" type="presOf" srcId="{A8DBB5CD-8996-4354-9633-9E9C14107BEB}" destId="{CE823E94-53EC-444F-A47B-8B3F3677F9BE}" srcOrd="0" destOrd="0" presId="urn:microsoft.com/office/officeart/2005/8/layout/vList3"/>
    <dgm:cxn modelId="{32C69AEE-4903-4C91-9A44-91BDD3C490DE}" srcId="{7ABAF33C-1D2B-4C80-B0BD-B88331413EEB}" destId="{BD87C040-B317-4FC9-9187-9A967749D67D}" srcOrd="4" destOrd="0" parTransId="{99571846-7C30-4918-9B66-F73841340DFF}" sibTransId="{954D0F2E-D266-4059-8CB7-0DDADCBEC81B}"/>
    <dgm:cxn modelId="{F20B8B58-09B9-4832-B6A6-B3FD5E6CF16E}" type="presOf" srcId="{BD87C040-B317-4FC9-9187-9A967749D67D}" destId="{D6ED5432-C215-4FD8-ABAC-7562456D8536}" srcOrd="0" destOrd="0" presId="urn:microsoft.com/office/officeart/2005/8/layout/vList3"/>
    <dgm:cxn modelId="{497A2BA6-8711-4812-9DB3-B2AB7EEC417C}" type="presOf" srcId="{272CE624-9F0D-48D8-929E-45D47FCD5FB6}" destId="{AE8AFD20-CD81-42D2-B370-AD4B02643F5D}" srcOrd="0" destOrd="0" presId="urn:microsoft.com/office/officeart/2005/8/layout/vList3"/>
    <dgm:cxn modelId="{5D7A8C5B-E9AC-47C5-8E83-C9DA864CC76B}" type="presOf" srcId="{055C9B0D-61C2-480F-9455-CAD445588CA0}" destId="{AB3331A6-EE13-4AE8-B9C6-2BF005F04271}" srcOrd="0" destOrd="0" presId="urn:microsoft.com/office/officeart/2005/8/layout/vList3"/>
    <dgm:cxn modelId="{D7C1417B-EF69-4763-B4E1-EB00834890AA}" srcId="{7ABAF33C-1D2B-4C80-B0BD-B88331413EEB}" destId="{055C9B0D-61C2-480F-9455-CAD445588CA0}" srcOrd="3" destOrd="0" parTransId="{B4AB3AD0-E841-460C-B39A-073D112AECEC}" sibTransId="{74E56BA2-F431-4305-9D7D-05266C1CF22A}"/>
    <dgm:cxn modelId="{0FB7AE49-89EB-4673-A938-76B028783541}" type="presOf" srcId="{4AD29A6D-22BE-4DBA-934C-ADE205BBF82A}" destId="{E4A8F8EB-0C7C-475B-8E35-68A13A9409FD}" srcOrd="0" destOrd="0" presId="urn:microsoft.com/office/officeart/2005/8/layout/vList3"/>
    <dgm:cxn modelId="{53D89C14-AFD8-48C1-B51F-0B53F02E7353}" type="presOf" srcId="{7ABAF33C-1D2B-4C80-B0BD-B88331413EEB}" destId="{D684BBE8-ED45-4829-8999-5DDFB0C08F22}" srcOrd="0" destOrd="0" presId="urn:microsoft.com/office/officeart/2005/8/layout/vList3"/>
    <dgm:cxn modelId="{03D7E29D-C1E4-4A04-B349-A2C41935EE4A}" type="presParOf" srcId="{D684BBE8-ED45-4829-8999-5DDFB0C08F22}" destId="{1E3874CB-871D-4A22-84EB-7004E6002FFF}" srcOrd="0" destOrd="0" presId="urn:microsoft.com/office/officeart/2005/8/layout/vList3"/>
    <dgm:cxn modelId="{CDD47B28-7A9D-4B0E-AF85-00CDE399C06D}" type="presParOf" srcId="{1E3874CB-871D-4A22-84EB-7004E6002FFF}" destId="{8C716023-103D-4BE7-A3D0-9034885EF07A}" srcOrd="0" destOrd="0" presId="urn:microsoft.com/office/officeart/2005/8/layout/vList3"/>
    <dgm:cxn modelId="{6EA0E5E1-D270-450C-AC0C-3DB03C0FD42A}" type="presParOf" srcId="{1E3874CB-871D-4A22-84EB-7004E6002FFF}" destId="{AE8AFD20-CD81-42D2-B370-AD4B02643F5D}" srcOrd="1" destOrd="0" presId="urn:microsoft.com/office/officeart/2005/8/layout/vList3"/>
    <dgm:cxn modelId="{A35CE737-4EA9-48E9-B966-DBE9876A0C2A}" type="presParOf" srcId="{D684BBE8-ED45-4829-8999-5DDFB0C08F22}" destId="{940C3091-BFCE-471C-AAE7-C002D8ACBF71}" srcOrd="1" destOrd="0" presId="urn:microsoft.com/office/officeart/2005/8/layout/vList3"/>
    <dgm:cxn modelId="{5A7ACBF6-7D22-4197-AB51-438499CDD4EC}" type="presParOf" srcId="{D684BBE8-ED45-4829-8999-5DDFB0C08F22}" destId="{CF8BB5FD-85F3-40EA-8817-717A803842C8}" srcOrd="2" destOrd="0" presId="urn:microsoft.com/office/officeart/2005/8/layout/vList3"/>
    <dgm:cxn modelId="{1FBFAF4F-A66F-4015-8C92-24ACDD9F67DE}" type="presParOf" srcId="{CF8BB5FD-85F3-40EA-8817-717A803842C8}" destId="{1A943202-6C90-4165-859F-26A6E5F5C27A}" srcOrd="0" destOrd="0" presId="urn:microsoft.com/office/officeart/2005/8/layout/vList3"/>
    <dgm:cxn modelId="{35FBBB6D-37CA-460F-82A9-0DB0BFEDF052}" type="presParOf" srcId="{CF8BB5FD-85F3-40EA-8817-717A803842C8}" destId="{CE823E94-53EC-444F-A47B-8B3F3677F9BE}" srcOrd="1" destOrd="0" presId="urn:microsoft.com/office/officeart/2005/8/layout/vList3"/>
    <dgm:cxn modelId="{2CA13BF4-5182-4D29-9B68-609B04DAA1BB}" type="presParOf" srcId="{D684BBE8-ED45-4829-8999-5DDFB0C08F22}" destId="{7780ADD3-0F13-42E8-BB43-EDAC3CABED18}" srcOrd="3" destOrd="0" presId="urn:microsoft.com/office/officeart/2005/8/layout/vList3"/>
    <dgm:cxn modelId="{ADC9FAC2-1571-45D0-B77F-45AB6C7646E3}" type="presParOf" srcId="{D684BBE8-ED45-4829-8999-5DDFB0C08F22}" destId="{BB2365BA-E8D5-4B75-9F27-8609C6B1A661}" srcOrd="4" destOrd="0" presId="urn:microsoft.com/office/officeart/2005/8/layout/vList3"/>
    <dgm:cxn modelId="{886F55B7-4D5F-4C85-B67D-151430C3AAA0}" type="presParOf" srcId="{BB2365BA-E8D5-4B75-9F27-8609C6B1A661}" destId="{86B0382C-F021-44A5-AB55-EC5616718369}" srcOrd="0" destOrd="0" presId="urn:microsoft.com/office/officeart/2005/8/layout/vList3"/>
    <dgm:cxn modelId="{1803C67A-F715-4F62-B80C-130A7FA64D8C}" type="presParOf" srcId="{BB2365BA-E8D5-4B75-9F27-8609C6B1A661}" destId="{E4A8F8EB-0C7C-475B-8E35-68A13A9409FD}" srcOrd="1" destOrd="0" presId="urn:microsoft.com/office/officeart/2005/8/layout/vList3"/>
    <dgm:cxn modelId="{C812119C-F47B-419F-B6AA-514F1D455779}" type="presParOf" srcId="{D684BBE8-ED45-4829-8999-5DDFB0C08F22}" destId="{29253D60-82CF-4FBB-A87F-BFA99430DF3B}" srcOrd="5" destOrd="0" presId="urn:microsoft.com/office/officeart/2005/8/layout/vList3"/>
    <dgm:cxn modelId="{1280FC58-C187-48D2-98A0-50D67A85485E}" type="presParOf" srcId="{D684BBE8-ED45-4829-8999-5DDFB0C08F22}" destId="{80395AEE-A9A4-4D88-82A9-370B322184DC}" srcOrd="6" destOrd="0" presId="urn:microsoft.com/office/officeart/2005/8/layout/vList3"/>
    <dgm:cxn modelId="{5FF58FF6-9921-4764-8528-0810A25F97C0}" type="presParOf" srcId="{80395AEE-A9A4-4D88-82A9-370B322184DC}" destId="{DC91555B-4A4A-4042-846C-A6B39D408308}" srcOrd="0" destOrd="0" presId="urn:microsoft.com/office/officeart/2005/8/layout/vList3"/>
    <dgm:cxn modelId="{597D394E-9DF7-4FD2-BE18-4DD95F9E9F47}" type="presParOf" srcId="{80395AEE-A9A4-4D88-82A9-370B322184DC}" destId="{AB3331A6-EE13-4AE8-B9C6-2BF005F04271}" srcOrd="1" destOrd="0" presId="urn:microsoft.com/office/officeart/2005/8/layout/vList3"/>
    <dgm:cxn modelId="{54AEB3CA-297C-4B60-A692-FC103FC3527F}" type="presParOf" srcId="{D684BBE8-ED45-4829-8999-5DDFB0C08F22}" destId="{9CF19F3D-094F-4354-8D7C-C8BE0EF92D6F}" srcOrd="7" destOrd="0" presId="urn:microsoft.com/office/officeart/2005/8/layout/vList3"/>
    <dgm:cxn modelId="{FA468D99-C9D2-4B44-8141-86DADB3FE0E2}" type="presParOf" srcId="{D684BBE8-ED45-4829-8999-5DDFB0C08F22}" destId="{85DC80FC-D337-4AFE-AF67-026DCAEAEC64}" srcOrd="8" destOrd="0" presId="urn:microsoft.com/office/officeart/2005/8/layout/vList3"/>
    <dgm:cxn modelId="{49DCD2AF-4261-4F75-8F84-7F949DAE9723}" type="presParOf" srcId="{85DC80FC-D337-4AFE-AF67-026DCAEAEC64}" destId="{FD9ED1AA-093A-4BD6-9641-7A4D59DCA602}" srcOrd="0" destOrd="0" presId="urn:microsoft.com/office/officeart/2005/8/layout/vList3"/>
    <dgm:cxn modelId="{C1C6F069-3826-43C9-9343-61481E4D0562}" type="presParOf" srcId="{85DC80FC-D337-4AFE-AF67-026DCAEAEC64}" destId="{D6ED5432-C215-4FD8-ABAC-7562456D85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500F12-BB17-488F-A0E8-412E22BC3B1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EA9962-B1AC-4359-9A49-42C955578099}">
      <dgm:prSet/>
      <dgm:spPr/>
      <dgm:t>
        <a:bodyPr/>
        <a:lstStyle/>
        <a:p>
          <a:pPr algn="ctr" rtl="0"/>
          <a:r>
            <a:rPr lang="en-US" dirty="0" smtClean="0"/>
            <a:t>Thus the </a:t>
          </a:r>
          <a:r>
            <a:rPr lang="en-US" dirty="0" smtClean="0">
              <a:solidFill>
                <a:srgbClr val="00B050"/>
              </a:solidFill>
            </a:rPr>
            <a:t>effective or stock’s diameter </a:t>
          </a:r>
          <a:r>
            <a:rPr lang="en-US" dirty="0" smtClean="0"/>
            <a:t>used to determine </a:t>
          </a:r>
          <a:r>
            <a:rPr lang="en-US" b="1" dirty="0" smtClean="0">
              <a:solidFill>
                <a:srgbClr val="FF0000"/>
              </a:solidFill>
            </a:rPr>
            <a:t>rate of sedimentation</a:t>
          </a:r>
        </a:p>
        <a:p>
          <a:pPr algn="ctr" rtl="0"/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dirty="0" smtClean="0"/>
            <a:t>(the time required for particle to settle between two fixed points in a suitable liquid).</a:t>
          </a:r>
          <a:endParaRPr lang="en-US" dirty="0"/>
        </a:p>
      </dgm:t>
    </dgm:pt>
    <dgm:pt modelId="{8039607D-A2FB-4D65-9464-1ED72AE59AB3}" type="parTrans" cxnId="{2C873FC7-151A-45E5-B1DD-27B1271822C8}">
      <dgm:prSet/>
      <dgm:spPr/>
      <dgm:t>
        <a:bodyPr/>
        <a:lstStyle/>
        <a:p>
          <a:endParaRPr lang="en-US"/>
        </a:p>
      </dgm:t>
    </dgm:pt>
    <dgm:pt modelId="{17C27D5C-6EBE-4EA0-AC7B-0187B0340B70}" type="sibTrans" cxnId="{2C873FC7-151A-45E5-B1DD-27B1271822C8}">
      <dgm:prSet/>
      <dgm:spPr/>
      <dgm:t>
        <a:bodyPr/>
        <a:lstStyle/>
        <a:p>
          <a:endParaRPr lang="en-US"/>
        </a:p>
      </dgm:t>
    </dgm:pt>
    <dgm:pt modelId="{0B04A5A7-ED77-4FB7-AFE2-97D28E16F96D}">
      <dgm:prSet/>
      <dgm:spPr/>
      <dgm:t>
        <a:bodyPr/>
        <a:lstStyle/>
        <a:p>
          <a:pPr rtl="0"/>
          <a:r>
            <a:rPr lang="en-US" dirty="0" smtClean="0"/>
            <a:t>According to this the </a:t>
          </a:r>
          <a:r>
            <a:rPr lang="en-US" dirty="0" smtClean="0">
              <a:solidFill>
                <a:srgbClr val="00B050"/>
              </a:solidFill>
            </a:rPr>
            <a:t>packing and flow of powder or granules </a:t>
          </a:r>
          <a:r>
            <a:rPr lang="en-US" dirty="0" smtClean="0"/>
            <a:t>depends on  </a:t>
          </a:r>
        </a:p>
        <a:p>
          <a:pPr rtl="0"/>
          <a:endParaRPr lang="en-US" dirty="0" smtClean="0"/>
        </a:p>
        <a:p>
          <a:pPr rtl="0"/>
          <a:r>
            <a:rPr lang="en-US" dirty="0" smtClean="0">
              <a:solidFill>
                <a:srgbClr val="00B050"/>
              </a:solidFill>
            </a:rPr>
            <a:t>volume</a:t>
          </a:r>
          <a:r>
            <a:rPr lang="en-US" dirty="0" smtClean="0"/>
            <a:t> (effecting by </a:t>
          </a:r>
          <a:r>
            <a:rPr lang="en-US" dirty="0" smtClean="0">
              <a:solidFill>
                <a:srgbClr val="C00000"/>
              </a:solidFill>
            </a:rPr>
            <a:t>size of particles </a:t>
          </a:r>
          <a:r>
            <a:rPr lang="en-US" dirty="0" smtClean="0"/>
            <a:t>- i.e. </a:t>
          </a:r>
          <a:r>
            <a:rPr lang="en-US" dirty="0" smtClean="0">
              <a:solidFill>
                <a:srgbClr val="C00000"/>
              </a:solidFill>
            </a:rPr>
            <a:t>surface diameter </a:t>
          </a:r>
          <a:r>
            <a:rPr lang="en-US" dirty="0" smtClean="0"/>
            <a:t>-) </a:t>
          </a:r>
          <a:endParaRPr lang="en-US" dirty="0"/>
        </a:p>
      </dgm:t>
    </dgm:pt>
    <dgm:pt modelId="{33BEEC95-FF61-48FD-81D6-4B141F6B8FE3}" type="parTrans" cxnId="{AD63AAAE-88D6-4156-BF8E-7DC31CC79D2B}">
      <dgm:prSet/>
      <dgm:spPr/>
      <dgm:t>
        <a:bodyPr/>
        <a:lstStyle/>
        <a:p>
          <a:endParaRPr lang="en-US"/>
        </a:p>
      </dgm:t>
    </dgm:pt>
    <dgm:pt modelId="{AF647180-E0F9-41E2-A99F-7D6915AAF655}" type="sibTrans" cxnId="{AD63AAAE-88D6-4156-BF8E-7DC31CC79D2B}">
      <dgm:prSet/>
      <dgm:spPr/>
      <dgm:t>
        <a:bodyPr/>
        <a:lstStyle/>
        <a:p>
          <a:endParaRPr lang="en-US"/>
        </a:p>
      </dgm:t>
    </dgm:pt>
    <dgm:pt modelId="{A610A7B8-3865-473B-A35B-764C09E853D2}" type="pres">
      <dgm:prSet presAssocID="{7A500F12-BB17-488F-A0E8-412E22BC3B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EC1A5-439F-415E-83A2-E7D522B996B9}" type="pres">
      <dgm:prSet presAssocID="{CEEA9962-B1AC-4359-9A49-42C955578099}" presName="circ1" presStyleLbl="vennNode1" presStyleIdx="0" presStyleCnt="2" custScaleX="108142" custLinFactNeighborX="-5676" custLinFactNeighborY="-273"/>
      <dgm:spPr/>
      <dgm:t>
        <a:bodyPr/>
        <a:lstStyle/>
        <a:p>
          <a:endParaRPr lang="en-US"/>
        </a:p>
      </dgm:t>
    </dgm:pt>
    <dgm:pt modelId="{7C06FCA9-B1DA-419D-9CC8-A33C368375CF}" type="pres">
      <dgm:prSet presAssocID="{CEEA9962-B1AC-4359-9A49-42C955578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5B471-3B4C-4DF1-B4E0-7D5DF6C875DE}" type="pres">
      <dgm:prSet presAssocID="{0B04A5A7-ED77-4FB7-AFE2-97D28E16F96D}" presName="circ2" presStyleLbl="vennNode1" presStyleIdx="1" presStyleCnt="2" custScaleY="91406"/>
      <dgm:spPr/>
      <dgm:t>
        <a:bodyPr/>
        <a:lstStyle/>
        <a:p>
          <a:endParaRPr lang="en-US"/>
        </a:p>
      </dgm:t>
    </dgm:pt>
    <dgm:pt modelId="{DA2D97CA-61B8-491F-B962-010604601F7D}" type="pres">
      <dgm:prSet presAssocID="{0B04A5A7-ED77-4FB7-AFE2-97D28E16F9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63AAAE-88D6-4156-BF8E-7DC31CC79D2B}" srcId="{7A500F12-BB17-488F-A0E8-412E22BC3B16}" destId="{0B04A5A7-ED77-4FB7-AFE2-97D28E16F96D}" srcOrd="1" destOrd="0" parTransId="{33BEEC95-FF61-48FD-81D6-4B141F6B8FE3}" sibTransId="{AF647180-E0F9-41E2-A99F-7D6915AAF655}"/>
    <dgm:cxn modelId="{A42DAD99-14FC-417C-9C6C-827C0C21DF4E}" type="presOf" srcId="{0B04A5A7-ED77-4FB7-AFE2-97D28E16F96D}" destId="{DA2D97CA-61B8-491F-B962-010604601F7D}" srcOrd="1" destOrd="0" presId="urn:microsoft.com/office/officeart/2005/8/layout/venn1"/>
    <dgm:cxn modelId="{851CD74F-A0CF-40C0-8DD8-CC36AC3BC6E4}" type="presOf" srcId="{CEEA9962-B1AC-4359-9A49-42C955578099}" destId="{7C06FCA9-B1DA-419D-9CC8-A33C368375CF}" srcOrd="1" destOrd="0" presId="urn:microsoft.com/office/officeart/2005/8/layout/venn1"/>
    <dgm:cxn modelId="{A611E488-193C-4581-979A-44B66F692612}" type="presOf" srcId="{7A500F12-BB17-488F-A0E8-412E22BC3B16}" destId="{A610A7B8-3865-473B-A35B-764C09E853D2}" srcOrd="0" destOrd="0" presId="urn:microsoft.com/office/officeart/2005/8/layout/venn1"/>
    <dgm:cxn modelId="{2C873FC7-151A-45E5-B1DD-27B1271822C8}" srcId="{7A500F12-BB17-488F-A0E8-412E22BC3B16}" destId="{CEEA9962-B1AC-4359-9A49-42C955578099}" srcOrd="0" destOrd="0" parTransId="{8039607D-A2FB-4D65-9464-1ED72AE59AB3}" sibTransId="{17C27D5C-6EBE-4EA0-AC7B-0187B0340B70}"/>
    <dgm:cxn modelId="{2DACD479-407A-4858-9B99-6432574DA1CE}" type="presOf" srcId="{0B04A5A7-ED77-4FB7-AFE2-97D28E16F96D}" destId="{1725B471-3B4C-4DF1-B4E0-7D5DF6C875DE}" srcOrd="0" destOrd="0" presId="urn:microsoft.com/office/officeart/2005/8/layout/venn1"/>
    <dgm:cxn modelId="{E60C7644-1360-410A-8394-54C032D735EB}" type="presOf" srcId="{CEEA9962-B1AC-4359-9A49-42C955578099}" destId="{285EC1A5-439F-415E-83A2-E7D522B996B9}" srcOrd="0" destOrd="0" presId="urn:microsoft.com/office/officeart/2005/8/layout/venn1"/>
    <dgm:cxn modelId="{3DDC581F-DE53-4FEE-B585-AACB2DAE06B5}" type="presParOf" srcId="{A610A7B8-3865-473B-A35B-764C09E853D2}" destId="{285EC1A5-439F-415E-83A2-E7D522B996B9}" srcOrd="0" destOrd="0" presId="urn:microsoft.com/office/officeart/2005/8/layout/venn1"/>
    <dgm:cxn modelId="{ABA44D8D-7766-4F4D-994F-695235DA4712}" type="presParOf" srcId="{A610A7B8-3865-473B-A35B-764C09E853D2}" destId="{7C06FCA9-B1DA-419D-9CC8-A33C368375CF}" srcOrd="1" destOrd="0" presId="urn:microsoft.com/office/officeart/2005/8/layout/venn1"/>
    <dgm:cxn modelId="{E7DAC1B7-605B-4E66-B973-4E6B8535E837}" type="presParOf" srcId="{A610A7B8-3865-473B-A35B-764C09E853D2}" destId="{1725B471-3B4C-4DF1-B4E0-7D5DF6C875DE}" srcOrd="2" destOrd="0" presId="urn:microsoft.com/office/officeart/2005/8/layout/venn1"/>
    <dgm:cxn modelId="{0B1259CF-0A7C-4451-9813-136B81F48BC5}" type="presParOf" srcId="{A610A7B8-3865-473B-A35B-764C09E853D2}" destId="{DA2D97CA-61B8-491F-B962-010604601F7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6A2098-E5B1-4E18-A972-92629C979874}" type="doc">
      <dgm:prSet loTypeId="urn:microsoft.com/office/officeart/2009/layout/CircleArrow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DE8384-7361-4C05-93B8-3419652E5C3F}">
      <dgm:prSet custT="1"/>
      <dgm:spPr/>
      <dgm:t>
        <a:bodyPr/>
        <a:lstStyle/>
        <a:p>
          <a:pPr algn="ctr" rtl="0"/>
          <a:r>
            <a:rPr lang="en-US" sz="1800" b="1" dirty="0" smtClean="0"/>
            <a:t>Milling of materials</a:t>
          </a:r>
        </a:p>
      </dgm:t>
    </dgm:pt>
    <dgm:pt modelId="{8A66B551-B951-42BA-95B5-98EE3FDA65B4}" type="parTrans" cxnId="{A49CFEDA-E996-42FF-B0A2-308ED880E105}">
      <dgm:prSet/>
      <dgm:spPr/>
      <dgm:t>
        <a:bodyPr/>
        <a:lstStyle/>
        <a:p>
          <a:endParaRPr lang="en-US"/>
        </a:p>
      </dgm:t>
    </dgm:pt>
    <dgm:pt modelId="{37639AAD-3944-4543-BC9B-E52B952D7D94}" type="sibTrans" cxnId="{A49CFEDA-E996-42FF-B0A2-308ED880E105}">
      <dgm:prSet/>
      <dgm:spPr/>
      <dgm:t>
        <a:bodyPr/>
        <a:lstStyle/>
        <a:p>
          <a:endParaRPr lang="en-US"/>
        </a:p>
      </dgm:t>
    </dgm:pt>
    <dgm:pt modelId="{9D3C102E-A392-4E75-89CB-E5DD0F8E2913}">
      <dgm:prSet custT="1"/>
      <dgm:spPr/>
      <dgm:t>
        <a:bodyPr/>
        <a:lstStyle/>
        <a:p>
          <a:r>
            <a:rPr lang="en-US" sz="1600" b="1" dirty="0" smtClean="0"/>
            <a:t>Variety of particle sizes</a:t>
          </a:r>
          <a:endParaRPr lang="en-US" sz="1600" b="1" dirty="0"/>
        </a:p>
      </dgm:t>
    </dgm:pt>
    <dgm:pt modelId="{46712476-9568-4F14-A57A-7FDE6C8357E7}" type="parTrans" cxnId="{B423819A-4482-4BFC-AF0A-609B5FD9162E}">
      <dgm:prSet/>
      <dgm:spPr/>
      <dgm:t>
        <a:bodyPr/>
        <a:lstStyle/>
        <a:p>
          <a:endParaRPr lang="en-US"/>
        </a:p>
      </dgm:t>
    </dgm:pt>
    <dgm:pt modelId="{04F7BC12-E580-4D13-9FBC-1BD46CDA8A1B}" type="sibTrans" cxnId="{B423819A-4482-4BFC-AF0A-609B5FD9162E}">
      <dgm:prSet/>
      <dgm:spPr/>
      <dgm:t>
        <a:bodyPr/>
        <a:lstStyle/>
        <a:p>
          <a:endParaRPr lang="en-US"/>
        </a:p>
      </dgm:t>
    </dgm:pt>
    <dgm:pt modelId="{7193E24D-A9E4-479B-B47C-219FD91782E1}">
      <dgm:prSet custT="1"/>
      <dgm:spPr/>
      <dgm:t>
        <a:bodyPr/>
        <a:lstStyle/>
        <a:p>
          <a:r>
            <a:rPr lang="en-US" sz="1600" b="1" dirty="0" smtClean="0"/>
            <a:t>Measurement of p.s.</a:t>
          </a:r>
          <a:endParaRPr lang="en-US" sz="1600" b="1" dirty="0"/>
        </a:p>
      </dgm:t>
    </dgm:pt>
    <dgm:pt modelId="{921369F7-7542-4C3C-85D0-864DDC8F77CA}" type="parTrans" cxnId="{A0F05B87-A72B-45F8-8961-9A945CC9B0AE}">
      <dgm:prSet/>
      <dgm:spPr/>
      <dgm:t>
        <a:bodyPr/>
        <a:lstStyle/>
        <a:p>
          <a:endParaRPr lang="en-US"/>
        </a:p>
      </dgm:t>
    </dgm:pt>
    <dgm:pt modelId="{25C9EA4B-7274-45EC-9C82-F9A42CAC20F0}" type="sibTrans" cxnId="{A0F05B87-A72B-45F8-8961-9A945CC9B0AE}">
      <dgm:prSet/>
      <dgm:spPr/>
      <dgm:t>
        <a:bodyPr/>
        <a:lstStyle/>
        <a:p>
          <a:endParaRPr lang="en-US"/>
        </a:p>
      </dgm:t>
    </dgm:pt>
    <dgm:pt modelId="{368BB0C2-B951-4FE5-B8F1-AF1340D0D99D}">
      <dgm:prSet custT="1"/>
      <dgm:spPr/>
      <dgm:t>
        <a:bodyPr/>
        <a:lstStyle/>
        <a:p>
          <a:r>
            <a:rPr lang="en-US" sz="1600" dirty="0" smtClean="0">
              <a:latin typeface="Aharoni" pitchFamily="2" charset="-79"/>
              <a:cs typeface="Aharoni" pitchFamily="2" charset="-79"/>
            </a:rPr>
            <a:t>Determine </a:t>
          </a:r>
          <a:r>
            <a:rPr lang="en-US" sz="16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percentage frequency of p.s. distribution</a:t>
          </a:r>
          <a:endParaRPr lang="en-US" sz="1600" dirty="0">
            <a:solidFill>
              <a:srgbClr val="C00000"/>
            </a:solidFill>
            <a:latin typeface="Aharoni" pitchFamily="2" charset="-79"/>
            <a:cs typeface="Aharoni" pitchFamily="2" charset="-79"/>
          </a:endParaRPr>
        </a:p>
      </dgm:t>
    </dgm:pt>
    <dgm:pt modelId="{CB5974F2-E5AB-4579-B3D6-F47E96A072E0}" type="parTrans" cxnId="{1ECB2C1A-6173-4DE3-9DEE-3F614670E2DA}">
      <dgm:prSet/>
      <dgm:spPr/>
      <dgm:t>
        <a:bodyPr/>
        <a:lstStyle/>
        <a:p>
          <a:endParaRPr lang="en-US"/>
        </a:p>
      </dgm:t>
    </dgm:pt>
    <dgm:pt modelId="{F7067B4C-269A-4B57-B7E4-9DA5AC41AD2B}" type="sibTrans" cxnId="{1ECB2C1A-6173-4DE3-9DEE-3F614670E2DA}">
      <dgm:prSet/>
      <dgm:spPr/>
      <dgm:t>
        <a:bodyPr/>
        <a:lstStyle/>
        <a:p>
          <a:endParaRPr lang="en-US"/>
        </a:p>
      </dgm:t>
    </dgm:pt>
    <dgm:pt modelId="{5DE9939F-543D-49DF-9FB1-0B841FB5A7D6}" type="pres">
      <dgm:prSet presAssocID="{7A6A2098-E5B1-4E18-A972-92629C97987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4C5D8A-A929-46A6-8ECF-F6B9B52B4809}" type="pres">
      <dgm:prSet presAssocID="{A7DE8384-7361-4C05-93B8-3419652E5C3F}" presName="Accent1" presStyleCnt="0"/>
      <dgm:spPr/>
    </dgm:pt>
    <dgm:pt modelId="{3B38DBE7-A33C-4349-9F7F-C018545EFDCF}" type="pres">
      <dgm:prSet presAssocID="{A7DE8384-7361-4C05-93B8-3419652E5C3F}" presName="Accent" presStyleLbl="node1" presStyleIdx="0" presStyleCnt="4"/>
      <dgm:spPr/>
    </dgm:pt>
    <dgm:pt modelId="{83D8E6F0-2644-4717-A9E4-89DD7EDFE835}" type="pres">
      <dgm:prSet presAssocID="{A7DE8384-7361-4C05-93B8-3419652E5C3F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EDC2C-21DF-4590-935E-6DFFFD7111E3}" type="pres">
      <dgm:prSet presAssocID="{9D3C102E-A392-4E75-89CB-E5DD0F8E2913}" presName="Accent2" presStyleCnt="0"/>
      <dgm:spPr/>
    </dgm:pt>
    <dgm:pt modelId="{670D6B41-C7A4-4CDF-A24C-B889E921E61A}" type="pres">
      <dgm:prSet presAssocID="{9D3C102E-A392-4E75-89CB-E5DD0F8E2913}" presName="Accent" presStyleLbl="node1" presStyleIdx="1" presStyleCnt="4"/>
      <dgm:spPr/>
    </dgm:pt>
    <dgm:pt modelId="{4E152C48-DB27-40B4-80E5-6EF47906A754}" type="pres">
      <dgm:prSet presAssocID="{9D3C102E-A392-4E75-89CB-E5DD0F8E2913}" presName="Parent2" presStyleLbl="revTx" presStyleIdx="1" presStyleCnt="4" custScaleX="160452" custLinFactNeighborX="15815" custLinFactNeighborY="82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0208-8648-43EB-A592-91DB3449C1A0}" type="pres">
      <dgm:prSet presAssocID="{7193E24D-A9E4-479B-B47C-219FD91782E1}" presName="Accent3" presStyleCnt="0"/>
      <dgm:spPr/>
    </dgm:pt>
    <dgm:pt modelId="{749E1751-A89E-4574-845C-DC2C9DEA7761}" type="pres">
      <dgm:prSet presAssocID="{7193E24D-A9E4-479B-B47C-219FD91782E1}" presName="Accent" presStyleLbl="node1" presStyleIdx="2" presStyleCnt="4"/>
      <dgm:spPr/>
    </dgm:pt>
    <dgm:pt modelId="{0E3CEF9C-7F4C-4E5C-BBF8-0E4A7BC1DDD3}" type="pres">
      <dgm:prSet presAssocID="{7193E24D-A9E4-479B-B47C-219FD91782E1}" presName="Parent3" presStyleLbl="revTx" presStyleIdx="2" presStyleCnt="4" custScaleX="109653" custLinFactNeighborX="-1392" custLinFactNeighborY="-15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CC79C-5DAB-4FC9-A5F5-3F4045B4D40F}" type="pres">
      <dgm:prSet presAssocID="{368BB0C2-B951-4FE5-B8F1-AF1340D0D99D}" presName="Accent4" presStyleCnt="0"/>
      <dgm:spPr/>
    </dgm:pt>
    <dgm:pt modelId="{8F581A9D-2A46-4722-A9FF-3A003AD5F3A4}" type="pres">
      <dgm:prSet presAssocID="{368BB0C2-B951-4FE5-B8F1-AF1340D0D99D}" presName="Accent" presStyleLbl="node1" presStyleIdx="3" presStyleCnt="4" custScaleX="128210" custScaleY="114441"/>
      <dgm:spPr/>
    </dgm:pt>
    <dgm:pt modelId="{24CE6630-1122-4ED9-97C2-DB4864410F14}" type="pres">
      <dgm:prSet presAssocID="{368BB0C2-B951-4FE5-B8F1-AF1340D0D99D}" presName="Parent4" presStyleLbl="revTx" presStyleIdx="3" presStyleCnt="4" custScaleX="132902" custScaleY="1932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47C90C-5758-4A7C-AD62-868C1785E937}" type="presOf" srcId="{368BB0C2-B951-4FE5-B8F1-AF1340D0D99D}" destId="{24CE6630-1122-4ED9-97C2-DB4864410F14}" srcOrd="0" destOrd="0" presId="urn:microsoft.com/office/officeart/2009/layout/CircleArrowProcess"/>
    <dgm:cxn modelId="{A49CFEDA-E996-42FF-B0A2-308ED880E105}" srcId="{7A6A2098-E5B1-4E18-A972-92629C979874}" destId="{A7DE8384-7361-4C05-93B8-3419652E5C3F}" srcOrd="0" destOrd="0" parTransId="{8A66B551-B951-42BA-95B5-98EE3FDA65B4}" sibTransId="{37639AAD-3944-4543-BC9B-E52B952D7D94}"/>
    <dgm:cxn modelId="{B423819A-4482-4BFC-AF0A-609B5FD9162E}" srcId="{7A6A2098-E5B1-4E18-A972-92629C979874}" destId="{9D3C102E-A392-4E75-89CB-E5DD0F8E2913}" srcOrd="1" destOrd="0" parTransId="{46712476-9568-4F14-A57A-7FDE6C8357E7}" sibTransId="{04F7BC12-E580-4D13-9FBC-1BD46CDA8A1B}"/>
    <dgm:cxn modelId="{E9099A01-9A00-4532-B514-001E4F4DBF61}" type="presOf" srcId="{9D3C102E-A392-4E75-89CB-E5DD0F8E2913}" destId="{4E152C48-DB27-40B4-80E5-6EF47906A754}" srcOrd="0" destOrd="0" presId="urn:microsoft.com/office/officeart/2009/layout/CircleArrowProcess"/>
    <dgm:cxn modelId="{E16D9D3F-E223-420A-BB59-DBA5D9368E8F}" type="presOf" srcId="{7193E24D-A9E4-479B-B47C-219FD91782E1}" destId="{0E3CEF9C-7F4C-4E5C-BBF8-0E4A7BC1DDD3}" srcOrd="0" destOrd="0" presId="urn:microsoft.com/office/officeart/2009/layout/CircleArrowProcess"/>
    <dgm:cxn modelId="{A0F05B87-A72B-45F8-8961-9A945CC9B0AE}" srcId="{7A6A2098-E5B1-4E18-A972-92629C979874}" destId="{7193E24D-A9E4-479B-B47C-219FD91782E1}" srcOrd="2" destOrd="0" parTransId="{921369F7-7542-4C3C-85D0-864DDC8F77CA}" sibTransId="{25C9EA4B-7274-45EC-9C82-F9A42CAC20F0}"/>
    <dgm:cxn modelId="{DDD6BDC7-975E-4833-8585-7C719E7899AE}" type="presOf" srcId="{A7DE8384-7361-4C05-93B8-3419652E5C3F}" destId="{83D8E6F0-2644-4717-A9E4-89DD7EDFE835}" srcOrd="0" destOrd="0" presId="urn:microsoft.com/office/officeart/2009/layout/CircleArrowProcess"/>
    <dgm:cxn modelId="{D615DDD6-72D0-41F2-A330-5D11B8995244}" type="presOf" srcId="{7A6A2098-E5B1-4E18-A972-92629C979874}" destId="{5DE9939F-543D-49DF-9FB1-0B841FB5A7D6}" srcOrd="0" destOrd="0" presId="urn:microsoft.com/office/officeart/2009/layout/CircleArrowProcess"/>
    <dgm:cxn modelId="{1ECB2C1A-6173-4DE3-9DEE-3F614670E2DA}" srcId="{7A6A2098-E5B1-4E18-A972-92629C979874}" destId="{368BB0C2-B951-4FE5-B8F1-AF1340D0D99D}" srcOrd="3" destOrd="0" parTransId="{CB5974F2-E5AB-4579-B3D6-F47E96A072E0}" sibTransId="{F7067B4C-269A-4B57-B7E4-9DA5AC41AD2B}"/>
    <dgm:cxn modelId="{EBFC72A5-AF9C-4561-9DEC-23E1A847606E}" type="presParOf" srcId="{5DE9939F-543D-49DF-9FB1-0B841FB5A7D6}" destId="{5E4C5D8A-A929-46A6-8ECF-F6B9B52B4809}" srcOrd="0" destOrd="0" presId="urn:microsoft.com/office/officeart/2009/layout/CircleArrowProcess"/>
    <dgm:cxn modelId="{93776D4A-B17F-4EE9-8C21-CEF7901A3259}" type="presParOf" srcId="{5E4C5D8A-A929-46A6-8ECF-F6B9B52B4809}" destId="{3B38DBE7-A33C-4349-9F7F-C018545EFDCF}" srcOrd="0" destOrd="0" presId="urn:microsoft.com/office/officeart/2009/layout/CircleArrowProcess"/>
    <dgm:cxn modelId="{E4A4EEA9-36BE-4829-9E48-DAF5C6EFC28A}" type="presParOf" srcId="{5DE9939F-543D-49DF-9FB1-0B841FB5A7D6}" destId="{83D8E6F0-2644-4717-A9E4-89DD7EDFE835}" srcOrd="1" destOrd="0" presId="urn:microsoft.com/office/officeart/2009/layout/CircleArrowProcess"/>
    <dgm:cxn modelId="{B9A9CD88-DF2B-4C98-95A4-D10F65EF8453}" type="presParOf" srcId="{5DE9939F-543D-49DF-9FB1-0B841FB5A7D6}" destId="{844EDC2C-21DF-4590-935E-6DFFFD7111E3}" srcOrd="2" destOrd="0" presId="urn:microsoft.com/office/officeart/2009/layout/CircleArrowProcess"/>
    <dgm:cxn modelId="{2691CD48-FE03-4F3F-BB7D-70AA8F8336A8}" type="presParOf" srcId="{844EDC2C-21DF-4590-935E-6DFFFD7111E3}" destId="{670D6B41-C7A4-4CDF-A24C-B889E921E61A}" srcOrd="0" destOrd="0" presId="urn:microsoft.com/office/officeart/2009/layout/CircleArrowProcess"/>
    <dgm:cxn modelId="{D402E693-72B6-4820-9298-7FDC14952408}" type="presParOf" srcId="{5DE9939F-543D-49DF-9FB1-0B841FB5A7D6}" destId="{4E152C48-DB27-40B4-80E5-6EF47906A754}" srcOrd="3" destOrd="0" presId="urn:microsoft.com/office/officeart/2009/layout/CircleArrowProcess"/>
    <dgm:cxn modelId="{EEAB4F6A-6C6D-4683-8323-DDA340F94145}" type="presParOf" srcId="{5DE9939F-543D-49DF-9FB1-0B841FB5A7D6}" destId="{018F0208-8648-43EB-A592-91DB3449C1A0}" srcOrd="4" destOrd="0" presId="urn:microsoft.com/office/officeart/2009/layout/CircleArrowProcess"/>
    <dgm:cxn modelId="{F90E213F-2438-4CEB-9F5C-FABA67F03F39}" type="presParOf" srcId="{018F0208-8648-43EB-A592-91DB3449C1A0}" destId="{749E1751-A89E-4574-845C-DC2C9DEA7761}" srcOrd="0" destOrd="0" presId="urn:microsoft.com/office/officeart/2009/layout/CircleArrowProcess"/>
    <dgm:cxn modelId="{8E4B4F12-8A95-4FEB-B844-297A6D026337}" type="presParOf" srcId="{5DE9939F-543D-49DF-9FB1-0B841FB5A7D6}" destId="{0E3CEF9C-7F4C-4E5C-BBF8-0E4A7BC1DDD3}" srcOrd="5" destOrd="0" presId="urn:microsoft.com/office/officeart/2009/layout/CircleArrowProcess"/>
    <dgm:cxn modelId="{47E7EB91-665B-42C0-8F38-B731959BEF3D}" type="presParOf" srcId="{5DE9939F-543D-49DF-9FB1-0B841FB5A7D6}" destId="{CC1CC79C-5DAB-4FC9-A5F5-3F4045B4D40F}" srcOrd="6" destOrd="0" presId="urn:microsoft.com/office/officeart/2009/layout/CircleArrowProcess"/>
    <dgm:cxn modelId="{6BBFFF08-B0FA-4B76-B5DE-1A4C9C0B3923}" type="presParOf" srcId="{CC1CC79C-5DAB-4FC9-A5F5-3F4045B4D40F}" destId="{8F581A9D-2A46-4722-A9FF-3A003AD5F3A4}" srcOrd="0" destOrd="0" presId="urn:microsoft.com/office/officeart/2009/layout/CircleArrowProcess"/>
    <dgm:cxn modelId="{CBA24931-F953-43FF-8AA6-7BD3EB3571F5}" type="presParOf" srcId="{5DE9939F-543D-49DF-9FB1-0B841FB5A7D6}" destId="{24CE6630-1122-4ED9-97C2-DB4864410F1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2BCFE8-F438-4CA4-BF28-85ED435DD3B9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7FAA9D-F17F-4597-AEEE-E8F1E67A0C7E}">
      <dgm:prSet/>
      <dgm:spPr/>
      <dgm:t>
        <a:bodyPr/>
        <a:lstStyle/>
        <a:p>
          <a:pPr rtl="0"/>
          <a:r>
            <a:rPr lang="en-US" dirty="0" smtClean="0"/>
            <a:t>1- Microscopy</a:t>
          </a:r>
          <a:endParaRPr lang="en-US" dirty="0"/>
        </a:p>
      </dgm:t>
    </dgm:pt>
    <dgm:pt modelId="{A4181408-B52D-4167-B44C-659AA10406C5}" type="parTrans" cxnId="{7699C2ED-E6AF-46CF-8EA6-EFA0CE2F33EE}">
      <dgm:prSet/>
      <dgm:spPr/>
      <dgm:t>
        <a:bodyPr/>
        <a:lstStyle/>
        <a:p>
          <a:endParaRPr lang="en-US"/>
        </a:p>
      </dgm:t>
    </dgm:pt>
    <dgm:pt modelId="{58A96B40-F6EE-4FBD-A522-61DE8381015E}" type="sibTrans" cxnId="{7699C2ED-E6AF-46CF-8EA6-EFA0CE2F33EE}">
      <dgm:prSet/>
      <dgm:spPr/>
      <dgm:t>
        <a:bodyPr/>
        <a:lstStyle/>
        <a:p>
          <a:endParaRPr lang="en-US"/>
        </a:p>
      </dgm:t>
    </dgm:pt>
    <dgm:pt modelId="{F55A565C-BAD2-435B-92DB-DB555C3D3CBB}">
      <dgm:prSet/>
      <dgm:spPr/>
      <dgm:t>
        <a:bodyPr/>
        <a:lstStyle/>
        <a:p>
          <a:pPr rtl="0"/>
          <a:r>
            <a:rPr lang="en-US" smtClean="0"/>
            <a:t>2- Sieving</a:t>
          </a:r>
          <a:endParaRPr lang="en-US"/>
        </a:p>
      </dgm:t>
    </dgm:pt>
    <dgm:pt modelId="{E4091066-ED22-468C-8288-F0BD9E4873F9}" type="parTrans" cxnId="{9AAEAE98-4EB3-4927-9888-468DAB28FD7F}">
      <dgm:prSet/>
      <dgm:spPr/>
      <dgm:t>
        <a:bodyPr/>
        <a:lstStyle/>
        <a:p>
          <a:endParaRPr lang="en-US"/>
        </a:p>
      </dgm:t>
    </dgm:pt>
    <dgm:pt modelId="{2C133F45-3FEB-49B5-A411-C82139C216B9}" type="sibTrans" cxnId="{9AAEAE98-4EB3-4927-9888-468DAB28FD7F}">
      <dgm:prSet/>
      <dgm:spPr/>
      <dgm:t>
        <a:bodyPr/>
        <a:lstStyle/>
        <a:p>
          <a:endParaRPr lang="en-US"/>
        </a:p>
      </dgm:t>
    </dgm:pt>
    <dgm:pt modelId="{4CE2F63E-134E-4253-B930-2AE1AB350740}">
      <dgm:prSet/>
      <dgm:spPr/>
      <dgm:t>
        <a:bodyPr/>
        <a:lstStyle/>
        <a:p>
          <a:pPr rtl="0"/>
          <a:r>
            <a:rPr lang="en-US" smtClean="0"/>
            <a:t>3- Sedimentation</a:t>
          </a:r>
          <a:endParaRPr lang="en-US"/>
        </a:p>
      </dgm:t>
    </dgm:pt>
    <dgm:pt modelId="{B4569B1C-B627-46B4-8644-CD2F24FC92CB}" type="parTrans" cxnId="{39261C11-4A58-4C0F-99C4-307FA420509C}">
      <dgm:prSet/>
      <dgm:spPr/>
      <dgm:t>
        <a:bodyPr/>
        <a:lstStyle/>
        <a:p>
          <a:endParaRPr lang="en-US"/>
        </a:p>
      </dgm:t>
    </dgm:pt>
    <dgm:pt modelId="{352457C0-3774-4B86-ADF7-3815EF0801E8}" type="sibTrans" cxnId="{39261C11-4A58-4C0F-99C4-307FA420509C}">
      <dgm:prSet/>
      <dgm:spPr/>
      <dgm:t>
        <a:bodyPr/>
        <a:lstStyle/>
        <a:p>
          <a:endParaRPr lang="en-US"/>
        </a:p>
      </dgm:t>
    </dgm:pt>
    <dgm:pt modelId="{588E85BF-118E-481B-A939-C6BF2166B488}">
      <dgm:prSet/>
      <dgm:spPr/>
      <dgm:t>
        <a:bodyPr/>
        <a:lstStyle/>
        <a:p>
          <a:pPr rtl="0"/>
          <a:r>
            <a:rPr lang="en-US" smtClean="0"/>
            <a:t>4- Other methods (sorption, electrical conductivity, light and x-ray scattering, permeametry, and particle trajectory).</a:t>
          </a:r>
          <a:endParaRPr lang="en-US"/>
        </a:p>
      </dgm:t>
    </dgm:pt>
    <dgm:pt modelId="{EFEC770B-2DBB-4CF7-A14F-91735CB043F5}" type="parTrans" cxnId="{AACBFDED-7265-4A13-BDB8-8B5C6F665F35}">
      <dgm:prSet/>
      <dgm:spPr/>
      <dgm:t>
        <a:bodyPr/>
        <a:lstStyle/>
        <a:p>
          <a:endParaRPr lang="en-US"/>
        </a:p>
      </dgm:t>
    </dgm:pt>
    <dgm:pt modelId="{B63169AF-57EF-4BC2-BA00-33F49588FCE0}" type="sibTrans" cxnId="{AACBFDED-7265-4A13-BDB8-8B5C6F665F35}">
      <dgm:prSet/>
      <dgm:spPr/>
      <dgm:t>
        <a:bodyPr/>
        <a:lstStyle/>
        <a:p>
          <a:endParaRPr lang="en-US"/>
        </a:p>
      </dgm:t>
    </dgm:pt>
    <dgm:pt modelId="{0A4E3460-0DDE-4358-8FE7-9A94EF7A4456}" type="pres">
      <dgm:prSet presAssocID="{CB2BCFE8-F438-4CA4-BF28-85ED435DD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CD588C-7B4C-4CB2-A469-BEF6D53DD8AB}" type="pres">
      <dgm:prSet presAssocID="{AF7FAA9D-F17F-4597-AEEE-E8F1E67A0C7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363E1-A6C4-402E-8A6A-3E7DB241D470}" type="pres">
      <dgm:prSet presAssocID="{58A96B40-F6EE-4FBD-A522-61DE8381015E}" presName="spacer" presStyleCnt="0"/>
      <dgm:spPr/>
    </dgm:pt>
    <dgm:pt modelId="{9E192A58-CA66-452A-BCEC-F2D391848082}" type="pres">
      <dgm:prSet presAssocID="{F55A565C-BAD2-435B-92DB-DB555C3D3C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F699B-0647-4874-81DC-A048190FEAD4}" type="pres">
      <dgm:prSet presAssocID="{2C133F45-3FEB-49B5-A411-C82139C216B9}" presName="spacer" presStyleCnt="0"/>
      <dgm:spPr/>
    </dgm:pt>
    <dgm:pt modelId="{6209E78E-6C7F-41A7-96E8-0596E8AD92F7}" type="pres">
      <dgm:prSet presAssocID="{4CE2F63E-134E-4253-B930-2AE1AB3507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A85B2-B976-46ED-AB70-B9A0A09F61D8}" type="pres">
      <dgm:prSet presAssocID="{352457C0-3774-4B86-ADF7-3815EF0801E8}" presName="spacer" presStyleCnt="0"/>
      <dgm:spPr/>
    </dgm:pt>
    <dgm:pt modelId="{9DB9C60C-D21C-429B-8424-53225949D447}" type="pres">
      <dgm:prSet presAssocID="{588E85BF-118E-481B-A939-C6BF2166B48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9C2ED-E6AF-46CF-8EA6-EFA0CE2F33EE}" srcId="{CB2BCFE8-F438-4CA4-BF28-85ED435DD3B9}" destId="{AF7FAA9D-F17F-4597-AEEE-E8F1E67A0C7E}" srcOrd="0" destOrd="0" parTransId="{A4181408-B52D-4167-B44C-659AA10406C5}" sibTransId="{58A96B40-F6EE-4FBD-A522-61DE8381015E}"/>
    <dgm:cxn modelId="{AE4A07A1-CE1B-48CE-A009-728A60572173}" type="presOf" srcId="{4CE2F63E-134E-4253-B930-2AE1AB350740}" destId="{6209E78E-6C7F-41A7-96E8-0596E8AD92F7}" srcOrd="0" destOrd="0" presId="urn:microsoft.com/office/officeart/2005/8/layout/vList2"/>
    <dgm:cxn modelId="{3888CC83-BF6D-4FBC-8DDC-181F4BE7EBC4}" type="presOf" srcId="{F55A565C-BAD2-435B-92DB-DB555C3D3CBB}" destId="{9E192A58-CA66-452A-BCEC-F2D391848082}" srcOrd="0" destOrd="0" presId="urn:microsoft.com/office/officeart/2005/8/layout/vList2"/>
    <dgm:cxn modelId="{B13BFB16-6B71-4F87-A37F-2A5F235023AA}" type="presOf" srcId="{588E85BF-118E-481B-A939-C6BF2166B488}" destId="{9DB9C60C-D21C-429B-8424-53225949D447}" srcOrd="0" destOrd="0" presId="urn:microsoft.com/office/officeart/2005/8/layout/vList2"/>
    <dgm:cxn modelId="{9AAEAE98-4EB3-4927-9888-468DAB28FD7F}" srcId="{CB2BCFE8-F438-4CA4-BF28-85ED435DD3B9}" destId="{F55A565C-BAD2-435B-92DB-DB555C3D3CBB}" srcOrd="1" destOrd="0" parTransId="{E4091066-ED22-468C-8288-F0BD9E4873F9}" sibTransId="{2C133F45-3FEB-49B5-A411-C82139C216B9}"/>
    <dgm:cxn modelId="{D125D6A3-785C-4A63-9590-AC15FB35304D}" type="presOf" srcId="{AF7FAA9D-F17F-4597-AEEE-E8F1E67A0C7E}" destId="{83CD588C-7B4C-4CB2-A469-BEF6D53DD8AB}" srcOrd="0" destOrd="0" presId="urn:microsoft.com/office/officeart/2005/8/layout/vList2"/>
    <dgm:cxn modelId="{AACBFDED-7265-4A13-BDB8-8B5C6F665F35}" srcId="{CB2BCFE8-F438-4CA4-BF28-85ED435DD3B9}" destId="{588E85BF-118E-481B-A939-C6BF2166B488}" srcOrd="3" destOrd="0" parTransId="{EFEC770B-2DBB-4CF7-A14F-91735CB043F5}" sibTransId="{B63169AF-57EF-4BC2-BA00-33F49588FCE0}"/>
    <dgm:cxn modelId="{F1E602C1-E8A1-48E7-99B1-2251A8163AA3}" type="presOf" srcId="{CB2BCFE8-F438-4CA4-BF28-85ED435DD3B9}" destId="{0A4E3460-0DDE-4358-8FE7-9A94EF7A4456}" srcOrd="0" destOrd="0" presId="urn:microsoft.com/office/officeart/2005/8/layout/vList2"/>
    <dgm:cxn modelId="{39261C11-4A58-4C0F-99C4-307FA420509C}" srcId="{CB2BCFE8-F438-4CA4-BF28-85ED435DD3B9}" destId="{4CE2F63E-134E-4253-B930-2AE1AB350740}" srcOrd="2" destOrd="0" parTransId="{B4569B1C-B627-46B4-8644-CD2F24FC92CB}" sibTransId="{352457C0-3774-4B86-ADF7-3815EF0801E8}"/>
    <dgm:cxn modelId="{4D3D2CE9-EBFA-44D0-83E5-EB2B065CD7AC}" type="presParOf" srcId="{0A4E3460-0DDE-4358-8FE7-9A94EF7A4456}" destId="{83CD588C-7B4C-4CB2-A469-BEF6D53DD8AB}" srcOrd="0" destOrd="0" presId="urn:microsoft.com/office/officeart/2005/8/layout/vList2"/>
    <dgm:cxn modelId="{FCA461D6-CAD5-4275-87FE-B9127D570968}" type="presParOf" srcId="{0A4E3460-0DDE-4358-8FE7-9A94EF7A4456}" destId="{D1F363E1-A6C4-402E-8A6A-3E7DB241D470}" srcOrd="1" destOrd="0" presId="urn:microsoft.com/office/officeart/2005/8/layout/vList2"/>
    <dgm:cxn modelId="{EB808C9E-44E6-41B2-B4C3-C13B19E36C0D}" type="presParOf" srcId="{0A4E3460-0DDE-4358-8FE7-9A94EF7A4456}" destId="{9E192A58-CA66-452A-BCEC-F2D391848082}" srcOrd="2" destOrd="0" presId="urn:microsoft.com/office/officeart/2005/8/layout/vList2"/>
    <dgm:cxn modelId="{DDC70069-ACC9-46D3-B914-27CCF75B2099}" type="presParOf" srcId="{0A4E3460-0DDE-4358-8FE7-9A94EF7A4456}" destId="{40DF699B-0647-4874-81DC-A048190FEAD4}" srcOrd="3" destOrd="0" presId="urn:microsoft.com/office/officeart/2005/8/layout/vList2"/>
    <dgm:cxn modelId="{E83BC4E3-74B6-4AF4-AD19-0B6EA9055F56}" type="presParOf" srcId="{0A4E3460-0DDE-4358-8FE7-9A94EF7A4456}" destId="{6209E78E-6C7F-41A7-96E8-0596E8AD92F7}" srcOrd="4" destOrd="0" presId="urn:microsoft.com/office/officeart/2005/8/layout/vList2"/>
    <dgm:cxn modelId="{BCEE00A4-AB99-4EFB-AE10-15FEEB7006F1}" type="presParOf" srcId="{0A4E3460-0DDE-4358-8FE7-9A94EF7A4456}" destId="{F6EA85B2-B976-46ED-AB70-B9A0A09F61D8}" srcOrd="5" destOrd="0" presId="urn:microsoft.com/office/officeart/2005/8/layout/vList2"/>
    <dgm:cxn modelId="{F7329495-982C-4E0E-A36E-6AE8D64610ED}" type="presParOf" srcId="{0A4E3460-0DDE-4358-8FE7-9A94EF7A4456}" destId="{9DB9C60C-D21C-429B-8424-53225949D4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D7868A-280A-4CBE-9923-78510B50D93A}" type="doc">
      <dgm:prSet loTypeId="urn:microsoft.com/office/officeart/2005/8/layout/target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24E655-4600-4430-947A-2D3EE0488828}">
      <dgm:prSet/>
      <dgm:spPr/>
      <dgm:t>
        <a:bodyPr/>
        <a:lstStyle/>
        <a:p>
          <a:pPr rtl="0"/>
          <a:r>
            <a:rPr lang="en-US" dirty="0" smtClean="0"/>
            <a:t>Direct Method for measuring P.S. distribution.</a:t>
          </a:r>
          <a:endParaRPr lang="en-US" dirty="0"/>
        </a:p>
      </dgm:t>
    </dgm:pt>
    <dgm:pt modelId="{8FEE6E32-E690-4DC0-949F-7D88953F77DF}" type="parTrans" cxnId="{344889C2-36DD-4B43-B904-41A67D16AE14}">
      <dgm:prSet/>
      <dgm:spPr/>
      <dgm:t>
        <a:bodyPr/>
        <a:lstStyle/>
        <a:p>
          <a:endParaRPr lang="en-US"/>
        </a:p>
      </dgm:t>
    </dgm:pt>
    <dgm:pt modelId="{80DDD03D-01FF-44E9-9F53-3538C1F482B4}" type="sibTrans" cxnId="{344889C2-36DD-4B43-B904-41A67D16AE14}">
      <dgm:prSet/>
      <dgm:spPr/>
      <dgm:t>
        <a:bodyPr/>
        <a:lstStyle/>
        <a:p>
          <a:endParaRPr lang="en-US"/>
        </a:p>
      </dgm:t>
    </dgm:pt>
    <dgm:pt modelId="{7E39F31D-96BD-4656-8323-B8A6F3E8D9B4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  <a:latin typeface="Bauhaus 93" pitchFamily="82" charset="0"/>
            </a:rPr>
            <a:t>Disadvantages:</a:t>
          </a:r>
          <a:r>
            <a:rPr lang="en-US" dirty="0" smtClean="0"/>
            <a:t> can’t resolve particles if it’s size is close to the wave length of the light source.</a:t>
          </a:r>
          <a:endParaRPr lang="en-US" dirty="0"/>
        </a:p>
      </dgm:t>
    </dgm:pt>
    <dgm:pt modelId="{9B0066BF-FBCF-4EB9-B9FC-5EA770ABC593}" type="parTrans" cxnId="{727647F3-5ADB-4B15-B7C7-372872D37716}">
      <dgm:prSet/>
      <dgm:spPr/>
      <dgm:t>
        <a:bodyPr/>
        <a:lstStyle/>
        <a:p>
          <a:endParaRPr lang="en-US"/>
        </a:p>
      </dgm:t>
    </dgm:pt>
    <dgm:pt modelId="{D5CCD855-5B1A-4BAD-A1FD-ED19D4ED05AE}" type="sibTrans" cxnId="{727647F3-5ADB-4B15-B7C7-372872D37716}">
      <dgm:prSet/>
      <dgm:spPr/>
      <dgm:t>
        <a:bodyPr/>
        <a:lstStyle/>
        <a:p>
          <a:endParaRPr lang="en-US"/>
        </a:p>
      </dgm:t>
    </dgm:pt>
    <dgm:pt modelId="{F8F8EB82-5B46-4CCA-885E-75DE4BC5A2A9}" type="pres">
      <dgm:prSet presAssocID="{6AD7868A-280A-4CBE-9923-78510B50D9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D862A-99B5-480D-A60F-52216C2CE962}" type="pres">
      <dgm:prSet presAssocID="{AE24E655-4600-4430-947A-2D3EE0488828}" presName="circle1" presStyleLbl="node1" presStyleIdx="0" presStyleCnt="2"/>
      <dgm:spPr/>
    </dgm:pt>
    <dgm:pt modelId="{3678E7E3-FA44-47E6-8C3C-DB352ACB84A6}" type="pres">
      <dgm:prSet presAssocID="{AE24E655-4600-4430-947A-2D3EE0488828}" presName="space" presStyleCnt="0"/>
      <dgm:spPr/>
    </dgm:pt>
    <dgm:pt modelId="{44E7C9FB-C30F-4C35-92BB-941D4E69678E}" type="pres">
      <dgm:prSet presAssocID="{AE24E655-4600-4430-947A-2D3EE0488828}" presName="rect1" presStyleLbl="alignAcc1" presStyleIdx="0" presStyleCnt="2"/>
      <dgm:spPr/>
      <dgm:t>
        <a:bodyPr/>
        <a:lstStyle/>
        <a:p>
          <a:endParaRPr lang="en-US"/>
        </a:p>
      </dgm:t>
    </dgm:pt>
    <dgm:pt modelId="{77E28FD6-5FB1-43B0-8FEB-3C4870888CEE}" type="pres">
      <dgm:prSet presAssocID="{7E39F31D-96BD-4656-8323-B8A6F3E8D9B4}" presName="vertSpace2" presStyleLbl="node1" presStyleIdx="0" presStyleCnt="2"/>
      <dgm:spPr/>
    </dgm:pt>
    <dgm:pt modelId="{B71BAB86-4578-47B4-B7AD-3D5474A7FCEB}" type="pres">
      <dgm:prSet presAssocID="{7E39F31D-96BD-4656-8323-B8A6F3E8D9B4}" presName="circle2" presStyleLbl="node1" presStyleIdx="1" presStyleCnt="2"/>
      <dgm:spPr/>
    </dgm:pt>
    <dgm:pt modelId="{4D2E2558-4700-42CC-B19C-8FC4B0B4BED5}" type="pres">
      <dgm:prSet presAssocID="{7E39F31D-96BD-4656-8323-B8A6F3E8D9B4}" presName="rect2" presStyleLbl="alignAcc1" presStyleIdx="1" presStyleCnt="2" custLinFactNeighborX="606" custLinFactNeighborY="251"/>
      <dgm:spPr/>
      <dgm:t>
        <a:bodyPr/>
        <a:lstStyle/>
        <a:p>
          <a:endParaRPr lang="en-US"/>
        </a:p>
      </dgm:t>
    </dgm:pt>
    <dgm:pt modelId="{FD633F3B-EBE0-4689-86A3-46BDDA95D2F1}" type="pres">
      <dgm:prSet presAssocID="{AE24E655-4600-4430-947A-2D3EE048882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5B07A-CB0C-496F-8AD0-7533D96730BE}" type="pres">
      <dgm:prSet presAssocID="{7E39F31D-96BD-4656-8323-B8A6F3E8D9B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889C2-36DD-4B43-B904-41A67D16AE14}" srcId="{6AD7868A-280A-4CBE-9923-78510B50D93A}" destId="{AE24E655-4600-4430-947A-2D3EE0488828}" srcOrd="0" destOrd="0" parTransId="{8FEE6E32-E690-4DC0-949F-7D88953F77DF}" sibTransId="{80DDD03D-01FF-44E9-9F53-3538C1F482B4}"/>
    <dgm:cxn modelId="{2BA07EF2-22D1-4EB5-ABF7-D77428F1C9CF}" type="presOf" srcId="{7E39F31D-96BD-4656-8323-B8A6F3E8D9B4}" destId="{4D2E2558-4700-42CC-B19C-8FC4B0B4BED5}" srcOrd="0" destOrd="0" presId="urn:microsoft.com/office/officeart/2005/8/layout/target3"/>
    <dgm:cxn modelId="{E164EECB-7E00-41C5-A412-B9BE7F871125}" type="presOf" srcId="{AE24E655-4600-4430-947A-2D3EE0488828}" destId="{FD633F3B-EBE0-4689-86A3-46BDDA95D2F1}" srcOrd="1" destOrd="0" presId="urn:microsoft.com/office/officeart/2005/8/layout/target3"/>
    <dgm:cxn modelId="{66B0B66E-2F35-4953-B5F4-4DD4F84424BD}" type="presOf" srcId="{7E39F31D-96BD-4656-8323-B8A6F3E8D9B4}" destId="{E5D5B07A-CB0C-496F-8AD0-7533D96730BE}" srcOrd="1" destOrd="0" presId="urn:microsoft.com/office/officeart/2005/8/layout/target3"/>
    <dgm:cxn modelId="{727647F3-5ADB-4B15-B7C7-372872D37716}" srcId="{6AD7868A-280A-4CBE-9923-78510B50D93A}" destId="{7E39F31D-96BD-4656-8323-B8A6F3E8D9B4}" srcOrd="1" destOrd="0" parTransId="{9B0066BF-FBCF-4EB9-B9FC-5EA770ABC593}" sibTransId="{D5CCD855-5B1A-4BAD-A1FD-ED19D4ED05AE}"/>
    <dgm:cxn modelId="{EB3328FC-F0B9-4D5E-A554-2B5B2785B839}" type="presOf" srcId="{AE24E655-4600-4430-947A-2D3EE0488828}" destId="{44E7C9FB-C30F-4C35-92BB-941D4E69678E}" srcOrd="0" destOrd="0" presId="urn:microsoft.com/office/officeart/2005/8/layout/target3"/>
    <dgm:cxn modelId="{0CA0DA7B-B6DC-4472-A86F-A6547E6C9614}" type="presOf" srcId="{6AD7868A-280A-4CBE-9923-78510B50D93A}" destId="{F8F8EB82-5B46-4CCA-885E-75DE4BC5A2A9}" srcOrd="0" destOrd="0" presId="urn:microsoft.com/office/officeart/2005/8/layout/target3"/>
    <dgm:cxn modelId="{39C9DBDF-0D1D-4658-8736-311D24C3876F}" type="presParOf" srcId="{F8F8EB82-5B46-4CCA-885E-75DE4BC5A2A9}" destId="{A2BD862A-99B5-480D-A60F-52216C2CE962}" srcOrd="0" destOrd="0" presId="urn:microsoft.com/office/officeart/2005/8/layout/target3"/>
    <dgm:cxn modelId="{E5037C92-3FCE-40A1-8783-A14E733E18CB}" type="presParOf" srcId="{F8F8EB82-5B46-4CCA-885E-75DE4BC5A2A9}" destId="{3678E7E3-FA44-47E6-8C3C-DB352ACB84A6}" srcOrd="1" destOrd="0" presId="urn:microsoft.com/office/officeart/2005/8/layout/target3"/>
    <dgm:cxn modelId="{DCC6FE70-B113-42E5-B9A5-E27A3F8D4572}" type="presParOf" srcId="{F8F8EB82-5B46-4CCA-885E-75DE4BC5A2A9}" destId="{44E7C9FB-C30F-4C35-92BB-941D4E69678E}" srcOrd="2" destOrd="0" presId="urn:microsoft.com/office/officeart/2005/8/layout/target3"/>
    <dgm:cxn modelId="{F5B5B2AF-54C4-4100-85C9-25721C2A4208}" type="presParOf" srcId="{F8F8EB82-5B46-4CCA-885E-75DE4BC5A2A9}" destId="{77E28FD6-5FB1-43B0-8FEB-3C4870888CEE}" srcOrd="3" destOrd="0" presId="urn:microsoft.com/office/officeart/2005/8/layout/target3"/>
    <dgm:cxn modelId="{EF814F93-1592-4BA4-A529-D11D476A3F03}" type="presParOf" srcId="{F8F8EB82-5B46-4CCA-885E-75DE4BC5A2A9}" destId="{B71BAB86-4578-47B4-B7AD-3D5474A7FCEB}" srcOrd="4" destOrd="0" presId="urn:microsoft.com/office/officeart/2005/8/layout/target3"/>
    <dgm:cxn modelId="{09828B74-06FA-42F4-BA76-AAB3A6B160A2}" type="presParOf" srcId="{F8F8EB82-5B46-4CCA-885E-75DE4BC5A2A9}" destId="{4D2E2558-4700-42CC-B19C-8FC4B0B4BED5}" srcOrd="5" destOrd="0" presId="urn:microsoft.com/office/officeart/2005/8/layout/target3"/>
    <dgm:cxn modelId="{FD2F17DE-0D5D-4C04-9961-9738D988EFC5}" type="presParOf" srcId="{F8F8EB82-5B46-4CCA-885E-75DE4BC5A2A9}" destId="{FD633F3B-EBE0-4689-86A3-46BDDA95D2F1}" srcOrd="6" destOrd="0" presId="urn:microsoft.com/office/officeart/2005/8/layout/target3"/>
    <dgm:cxn modelId="{40408D7D-1101-40FB-AB88-D1B736C095E7}" type="presParOf" srcId="{F8F8EB82-5B46-4CCA-885E-75DE4BC5A2A9}" destId="{E5D5B07A-CB0C-496F-8AD0-7533D96730B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266DC0-4F73-485B-9E56-43E7FF780AC5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10D6F1-0B0A-4C91-A751-777F287D0CE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(1) Ordinary microscope (white light): </a:t>
          </a:r>
        </a:p>
        <a:p>
          <a:pPr rtl="0"/>
          <a:r>
            <a:rPr lang="en-US" sz="2400" dirty="0" smtClean="0"/>
            <a:t>measure particles 0.4 - 150 microns.</a:t>
          </a:r>
          <a:endParaRPr lang="en-US" sz="2400" dirty="0"/>
        </a:p>
      </dgm:t>
    </dgm:pt>
    <dgm:pt modelId="{607CB230-B68B-48BA-9646-DAAB368BCEA4}" type="parTrans" cxnId="{4822C7A6-31DE-4269-BD2E-2DF868AC3FAB}">
      <dgm:prSet/>
      <dgm:spPr/>
      <dgm:t>
        <a:bodyPr/>
        <a:lstStyle/>
        <a:p>
          <a:endParaRPr lang="en-US"/>
        </a:p>
      </dgm:t>
    </dgm:pt>
    <dgm:pt modelId="{A2FFC21F-B46D-4A4B-8BB4-132E2C2426D4}" type="sibTrans" cxnId="{4822C7A6-31DE-4269-BD2E-2DF868AC3FAB}">
      <dgm:prSet/>
      <dgm:spPr/>
      <dgm:t>
        <a:bodyPr/>
        <a:lstStyle/>
        <a:p>
          <a:endParaRPr lang="en-US"/>
        </a:p>
      </dgm:t>
    </dgm:pt>
    <dgm:pt modelId="{C439F2E9-D920-4936-9C3A-DB622C8E937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(3) </a:t>
          </a:r>
          <a:r>
            <a:rPr lang="en-US" sz="2400" dirty="0" smtClean="0">
              <a:solidFill>
                <a:srgbClr val="002060"/>
              </a:solidFill>
            </a:rPr>
            <a:t>Microscope with special lenses (UV light): </a:t>
          </a:r>
        </a:p>
        <a:p>
          <a:pPr rtl="0"/>
          <a:r>
            <a:rPr lang="en-US" sz="2400" dirty="0" smtClean="0"/>
            <a:t>measure particles 0.1 micron.</a:t>
          </a:r>
          <a:endParaRPr lang="en-US" sz="2400" dirty="0"/>
        </a:p>
      </dgm:t>
    </dgm:pt>
    <dgm:pt modelId="{21A97E4E-3B13-4BBB-AE71-F8848498C836}" type="parTrans" cxnId="{2C520FEB-EC64-4A67-9B2B-20A16A967D98}">
      <dgm:prSet/>
      <dgm:spPr/>
      <dgm:t>
        <a:bodyPr/>
        <a:lstStyle/>
        <a:p>
          <a:endParaRPr lang="en-US"/>
        </a:p>
      </dgm:t>
    </dgm:pt>
    <dgm:pt modelId="{1993F924-D8B4-419B-9361-8F2B030D5682}" type="sibTrans" cxnId="{2C520FEB-EC64-4A67-9B2B-20A16A967D98}">
      <dgm:prSet/>
      <dgm:spPr/>
      <dgm:t>
        <a:bodyPr/>
        <a:lstStyle/>
        <a:p>
          <a:endParaRPr lang="en-US"/>
        </a:p>
      </dgm:t>
    </dgm:pt>
    <dgm:pt modelId="{A95C3E42-41EA-4B0A-B6BC-8DFD7B0EBF9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(2)Ultramicroscope</a:t>
          </a:r>
          <a:r>
            <a:rPr lang="en-US" sz="2400" dirty="0" smtClean="0">
              <a:solidFill>
                <a:srgbClr val="002060"/>
              </a:solidFill>
            </a:rPr>
            <a:t>: </a:t>
          </a:r>
          <a:r>
            <a:rPr lang="en-US" sz="2400" dirty="0" smtClean="0"/>
            <a:t>measure particles 0.01 – 0.2 micron.</a:t>
          </a:r>
          <a:endParaRPr lang="en-US" sz="2400" dirty="0"/>
        </a:p>
      </dgm:t>
    </dgm:pt>
    <dgm:pt modelId="{AFEE708B-9884-4A62-B1DD-DBBE879F6389}" type="parTrans" cxnId="{7A853CC7-BD9F-4C8D-AA27-F7018B786084}">
      <dgm:prSet/>
      <dgm:spPr/>
      <dgm:t>
        <a:bodyPr/>
        <a:lstStyle/>
        <a:p>
          <a:endParaRPr lang="en-US"/>
        </a:p>
      </dgm:t>
    </dgm:pt>
    <dgm:pt modelId="{A4F91BFC-0C58-4BAF-A296-48149F981129}" type="sibTrans" cxnId="{7A853CC7-BD9F-4C8D-AA27-F7018B786084}">
      <dgm:prSet/>
      <dgm:spPr/>
      <dgm:t>
        <a:bodyPr/>
        <a:lstStyle/>
        <a:p>
          <a:endParaRPr lang="en-US"/>
        </a:p>
      </dgm:t>
    </dgm:pt>
    <dgm:pt modelId="{0E0AF896-D864-49DA-B046-2E72DB7237DA}" type="pres">
      <dgm:prSet presAssocID="{9D266DC0-4F73-485B-9E56-43E7FF780A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4AD0E-7A3F-42EF-89C3-3BEEF73D6F6A}" type="pres">
      <dgm:prSet presAssocID="{5410D6F1-0B0A-4C91-A751-777F287D0CEC}" presName="node" presStyleLbl="node1" presStyleIdx="0" presStyleCnt="3" custScaleX="131535" custScaleY="144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2BE77-A547-4916-84F6-5EECF1093619}" type="pres">
      <dgm:prSet presAssocID="{5410D6F1-0B0A-4C91-A751-777F287D0CEC}" presName="spNode" presStyleCnt="0"/>
      <dgm:spPr/>
    </dgm:pt>
    <dgm:pt modelId="{6DE78A15-8199-4DB0-97B1-072774B0D64D}" type="pres">
      <dgm:prSet presAssocID="{A2FFC21F-B46D-4A4B-8BB4-132E2C2426D4}" presName="sibTrans" presStyleLbl="sibTrans1D1" presStyleIdx="0" presStyleCnt="3"/>
      <dgm:spPr/>
      <dgm:t>
        <a:bodyPr/>
        <a:lstStyle/>
        <a:p>
          <a:endParaRPr lang="en-US"/>
        </a:p>
      </dgm:t>
    </dgm:pt>
    <dgm:pt modelId="{1621A426-86C6-4C77-A1C8-50C476330BE2}" type="pres">
      <dgm:prSet presAssocID="{C439F2E9-D920-4936-9C3A-DB622C8E937C}" presName="node" presStyleLbl="node1" presStyleIdx="1" presStyleCnt="3" custScaleX="160145" custScaleY="142561" custRadScaleRad="107458" custRadScaleInc="-5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CE695-F644-49AE-AC09-5091503BF81D}" type="pres">
      <dgm:prSet presAssocID="{C439F2E9-D920-4936-9C3A-DB622C8E937C}" presName="spNode" presStyleCnt="0"/>
      <dgm:spPr/>
    </dgm:pt>
    <dgm:pt modelId="{CD347351-1345-4FA8-9223-9245CDCC1EF5}" type="pres">
      <dgm:prSet presAssocID="{1993F924-D8B4-419B-9361-8F2B030D5682}" presName="sibTrans" presStyleLbl="sibTrans1D1" presStyleIdx="1" presStyleCnt="3"/>
      <dgm:spPr/>
      <dgm:t>
        <a:bodyPr/>
        <a:lstStyle/>
        <a:p>
          <a:endParaRPr lang="en-US"/>
        </a:p>
      </dgm:t>
    </dgm:pt>
    <dgm:pt modelId="{42F71CCF-AC86-4F29-A261-EC993B32A0A9}" type="pres">
      <dgm:prSet presAssocID="{A95C3E42-41EA-4B0A-B6BC-8DFD7B0EBF9C}" presName="node" presStyleLbl="node1" presStyleIdx="2" presStyleCnt="3" custScaleX="150718" custScaleY="148075" custRadScaleRad="117545" custRadScaleInc="14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E4247-5142-4BCF-8FE1-6F87A78E940E}" type="pres">
      <dgm:prSet presAssocID="{A95C3E42-41EA-4B0A-B6BC-8DFD7B0EBF9C}" presName="spNode" presStyleCnt="0"/>
      <dgm:spPr/>
    </dgm:pt>
    <dgm:pt modelId="{0B313C51-5845-4FB8-AD47-3456B2F52DF5}" type="pres">
      <dgm:prSet presAssocID="{A4F91BFC-0C58-4BAF-A296-48149F981129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22EE544-D2F9-4D9A-9DDD-76C705854AC8}" type="presOf" srcId="{A2FFC21F-B46D-4A4B-8BB4-132E2C2426D4}" destId="{6DE78A15-8199-4DB0-97B1-072774B0D64D}" srcOrd="0" destOrd="0" presId="urn:microsoft.com/office/officeart/2005/8/layout/cycle6"/>
    <dgm:cxn modelId="{2C520FEB-EC64-4A67-9B2B-20A16A967D98}" srcId="{9D266DC0-4F73-485B-9E56-43E7FF780AC5}" destId="{C439F2E9-D920-4936-9C3A-DB622C8E937C}" srcOrd="1" destOrd="0" parTransId="{21A97E4E-3B13-4BBB-AE71-F8848498C836}" sibTransId="{1993F924-D8B4-419B-9361-8F2B030D5682}"/>
    <dgm:cxn modelId="{C533481B-09AB-4844-8C99-E04394C20CCD}" type="presOf" srcId="{1993F924-D8B4-419B-9361-8F2B030D5682}" destId="{CD347351-1345-4FA8-9223-9245CDCC1EF5}" srcOrd="0" destOrd="0" presId="urn:microsoft.com/office/officeart/2005/8/layout/cycle6"/>
    <dgm:cxn modelId="{4822C7A6-31DE-4269-BD2E-2DF868AC3FAB}" srcId="{9D266DC0-4F73-485B-9E56-43E7FF780AC5}" destId="{5410D6F1-0B0A-4C91-A751-777F287D0CEC}" srcOrd="0" destOrd="0" parTransId="{607CB230-B68B-48BA-9646-DAAB368BCEA4}" sibTransId="{A2FFC21F-B46D-4A4B-8BB4-132E2C2426D4}"/>
    <dgm:cxn modelId="{7A853CC7-BD9F-4C8D-AA27-F7018B786084}" srcId="{9D266DC0-4F73-485B-9E56-43E7FF780AC5}" destId="{A95C3E42-41EA-4B0A-B6BC-8DFD7B0EBF9C}" srcOrd="2" destOrd="0" parTransId="{AFEE708B-9884-4A62-B1DD-DBBE879F6389}" sibTransId="{A4F91BFC-0C58-4BAF-A296-48149F981129}"/>
    <dgm:cxn modelId="{7FFDEFF8-D6B8-4354-8443-1443D3526E8D}" type="presOf" srcId="{C439F2E9-D920-4936-9C3A-DB622C8E937C}" destId="{1621A426-86C6-4C77-A1C8-50C476330BE2}" srcOrd="0" destOrd="0" presId="urn:microsoft.com/office/officeart/2005/8/layout/cycle6"/>
    <dgm:cxn modelId="{E1A592D5-C0F8-4D19-B477-16C48508BCC2}" type="presOf" srcId="{9D266DC0-4F73-485B-9E56-43E7FF780AC5}" destId="{0E0AF896-D864-49DA-B046-2E72DB7237DA}" srcOrd="0" destOrd="0" presId="urn:microsoft.com/office/officeart/2005/8/layout/cycle6"/>
    <dgm:cxn modelId="{A60AEF21-9826-424F-BFE0-09E9747B1D2B}" type="presOf" srcId="{A4F91BFC-0C58-4BAF-A296-48149F981129}" destId="{0B313C51-5845-4FB8-AD47-3456B2F52DF5}" srcOrd="0" destOrd="0" presId="urn:microsoft.com/office/officeart/2005/8/layout/cycle6"/>
    <dgm:cxn modelId="{ED23092E-FC84-4396-BCF6-6D4A195BECC5}" type="presOf" srcId="{5410D6F1-0B0A-4C91-A751-777F287D0CEC}" destId="{36B4AD0E-7A3F-42EF-89C3-3BEEF73D6F6A}" srcOrd="0" destOrd="0" presId="urn:microsoft.com/office/officeart/2005/8/layout/cycle6"/>
    <dgm:cxn modelId="{E2CD226D-E86F-4FF0-B1C3-D262DBA25987}" type="presOf" srcId="{A95C3E42-41EA-4B0A-B6BC-8DFD7B0EBF9C}" destId="{42F71CCF-AC86-4F29-A261-EC993B32A0A9}" srcOrd="0" destOrd="0" presId="urn:microsoft.com/office/officeart/2005/8/layout/cycle6"/>
    <dgm:cxn modelId="{C0FEB0FA-DE14-4C96-B17D-5DCBD2563C29}" type="presParOf" srcId="{0E0AF896-D864-49DA-B046-2E72DB7237DA}" destId="{36B4AD0E-7A3F-42EF-89C3-3BEEF73D6F6A}" srcOrd="0" destOrd="0" presId="urn:microsoft.com/office/officeart/2005/8/layout/cycle6"/>
    <dgm:cxn modelId="{7C51FC44-BA2D-498B-9F84-0A5F12A8B3E1}" type="presParOf" srcId="{0E0AF896-D864-49DA-B046-2E72DB7237DA}" destId="{BC02BE77-A547-4916-84F6-5EECF1093619}" srcOrd="1" destOrd="0" presId="urn:microsoft.com/office/officeart/2005/8/layout/cycle6"/>
    <dgm:cxn modelId="{EAB65673-C0C6-4EED-BD95-0A39AEE83FB1}" type="presParOf" srcId="{0E0AF896-D864-49DA-B046-2E72DB7237DA}" destId="{6DE78A15-8199-4DB0-97B1-072774B0D64D}" srcOrd="2" destOrd="0" presId="urn:microsoft.com/office/officeart/2005/8/layout/cycle6"/>
    <dgm:cxn modelId="{49308FF7-4CFD-43A4-A90C-7A97F409E2C6}" type="presParOf" srcId="{0E0AF896-D864-49DA-B046-2E72DB7237DA}" destId="{1621A426-86C6-4C77-A1C8-50C476330BE2}" srcOrd="3" destOrd="0" presId="urn:microsoft.com/office/officeart/2005/8/layout/cycle6"/>
    <dgm:cxn modelId="{F6BB073A-193F-4DD2-A870-2DB83BBDCDF4}" type="presParOf" srcId="{0E0AF896-D864-49DA-B046-2E72DB7237DA}" destId="{D2ACE695-F644-49AE-AC09-5091503BF81D}" srcOrd="4" destOrd="0" presId="urn:microsoft.com/office/officeart/2005/8/layout/cycle6"/>
    <dgm:cxn modelId="{83D16F0B-9159-4868-9D46-16E9F2DA1285}" type="presParOf" srcId="{0E0AF896-D864-49DA-B046-2E72DB7237DA}" destId="{CD347351-1345-4FA8-9223-9245CDCC1EF5}" srcOrd="5" destOrd="0" presId="urn:microsoft.com/office/officeart/2005/8/layout/cycle6"/>
    <dgm:cxn modelId="{2F126AC7-85AC-43CC-9050-A73C2E2A8313}" type="presParOf" srcId="{0E0AF896-D864-49DA-B046-2E72DB7237DA}" destId="{42F71CCF-AC86-4F29-A261-EC993B32A0A9}" srcOrd="6" destOrd="0" presId="urn:microsoft.com/office/officeart/2005/8/layout/cycle6"/>
    <dgm:cxn modelId="{E973F10E-495C-44A9-80CE-0D06B0102C18}" type="presParOf" srcId="{0E0AF896-D864-49DA-B046-2E72DB7237DA}" destId="{EB6E4247-5142-4BCF-8FE1-6F87A78E940E}" srcOrd="7" destOrd="0" presId="urn:microsoft.com/office/officeart/2005/8/layout/cycle6"/>
    <dgm:cxn modelId="{01476981-1862-4C60-8EE3-C63F695DE041}" type="presParOf" srcId="{0E0AF896-D864-49DA-B046-2E72DB7237DA}" destId="{0B313C51-5845-4FB8-AD47-3456B2F52DF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00F8-D305-40E1-8207-963C1490D9BF}">
      <dsp:nvSpPr>
        <dsp:cNvPr id="0" name=""/>
        <dsp:cNvSpPr/>
      </dsp:nvSpPr>
      <dsp:spPr>
        <a:xfrm>
          <a:off x="1949981" y="789745"/>
          <a:ext cx="2715768" cy="27157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BD0555-AE49-4001-91BA-ACBD2EF2F48B}">
      <dsp:nvSpPr>
        <dsp:cNvPr id="0" name=""/>
        <dsp:cNvSpPr/>
      </dsp:nvSpPr>
      <dsp:spPr>
        <a:xfrm>
          <a:off x="2251657" y="1091421"/>
          <a:ext cx="2112414" cy="2112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9206A-5DD8-449A-8388-7F649BB53BFB}">
      <dsp:nvSpPr>
        <dsp:cNvPr id="0" name=""/>
        <dsp:cNvSpPr/>
      </dsp:nvSpPr>
      <dsp:spPr>
        <a:xfrm>
          <a:off x="2553334" y="1393098"/>
          <a:ext cx="1509061" cy="15090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7DE01-5DD6-40CA-99D3-7481C281FB14}">
      <dsp:nvSpPr>
        <dsp:cNvPr id="0" name=""/>
        <dsp:cNvSpPr/>
      </dsp:nvSpPr>
      <dsp:spPr>
        <a:xfrm>
          <a:off x="2855237" y="1695001"/>
          <a:ext cx="905256" cy="9052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B3DE0-33E7-467B-A24D-FF715BA6EE5A}">
      <dsp:nvSpPr>
        <dsp:cNvPr id="0" name=""/>
        <dsp:cNvSpPr/>
      </dsp:nvSpPr>
      <dsp:spPr>
        <a:xfrm>
          <a:off x="3156913" y="1996677"/>
          <a:ext cx="301902" cy="3019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DEDAB9-1CAA-4A84-A3CC-EB9248A31F77}">
      <dsp:nvSpPr>
        <dsp:cNvPr id="0" name=""/>
        <dsp:cNvSpPr/>
      </dsp:nvSpPr>
      <dsp:spPr>
        <a:xfrm>
          <a:off x="5118377" y="115510"/>
          <a:ext cx="1357884" cy="47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Crushing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8377" y="115510"/>
        <a:ext cx="1357884" cy="479423"/>
      </dsp:txXfrm>
    </dsp:sp>
    <dsp:sp modelId="{C5A5A4E1-D926-4A58-A909-362CB883B408}">
      <dsp:nvSpPr>
        <dsp:cNvPr id="0" name=""/>
        <dsp:cNvSpPr/>
      </dsp:nvSpPr>
      <dsp:spPr>
        <a:xfrm>
          <a:off x="4778906" y="355222"/>
          <a:ext cx="3394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08901-47C2-45EA-80D7-B217906946A6}">
      <dsp:nvSpPr>
        <dsp:cNvPr id="0" name=""/>
        <dsp:cNvSpPr/>
      </dsp:nvSpPr>
      <dsp:spPr>
        <a:xfrm rot="5400000">
          <a:off x="3146050" y="517036"/>
          <a:ext cx="1792406" cy="146877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9D737-0FA4-481E-A5C9-82C1D4965400}">
      <dsp:nvSpPr>
        <dsp:cNvPr id="0" name=""/>
        <dsp:cNvSpPr/>
      </dsp:nvSpPr>
      <dsp:spPr>
        <a:xfrm>
          <a:off x="5105402" y="622454"/>
          <a:ext cx="1878999" cy="47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Disintegration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402" y="622454"/>
        <a:ext cx="1878999" cy="479423"/>
      </dsp:txXfrm>
    </dsp:sp>
    <dsp:sp modelId="{DB91BCE7-D245-47E8-ADC5-BC3E191A0D14}">
      <dsp:nvSpPr>
        <dsp:cNvPr id="0" name=""/>
        <dsp:cNvSpPr/>
      </dsp:nvSpPr>
      <dsp:spPr>
        <a:xfrm>
          <a:off x="4778906" y="862165"/>
          <a:ext cx="3394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1D62B-31FD-43F1-93E8-22BA0995C837}">
      <dsp:nvSpPr>
        <dsp:cNvPr id="0" name=""/>
        <dsp:cNvSpPr/>
      </dsp:nvSpPr>
      <dsp:spPr>
        <a:xfrm rot="5400000">
          <a:off x="3409434" y="985461"/>
          <a:ext cx="1492405" cy="124472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1FC46-4BC7-4ACC-A383-3FDFB6D28FCC}">
      <dsp:nvSpPr>
        <dsp:cNvPr id="0" name=""/>
        <dsp:cNvSpPr/>
      </dsp:nvSpPr>
      <dsp:spPr>
        <a:xfrm>
          <a:off x="5118377" y="1129397"/>
          <a:ext cx="1357884" cy="47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Dispersion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8377" y="1129397"/>
        <a:ext cx="1357884" cy="479423"/>
      </dsp:txXfrm>
    </dsp:sp>
    <dsp:sp modelId="{244D03E8-31F9-4431-8CF6-3D9B880DB4AB}">
      <dsp:nvSpPr>
        <dsp:cNvPr id="0" name=""/>
        <dsp:cNvSpPr/>
      </dsp:nvSpPr>
      <dsp:spPr>
        <a:xfrm>
          <a:off x="4778906" y="1369109"/>
          <a:ext cx="3394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B0AFF-A534-41B4-AB06-80D1B6562675}">
      <dsp:nvSpPr>
        <dsp:cNvPr id="0" name=""/>
        <dsp:cNvSpPr/>
      </dsp:nvSpPr>
      <dsp:spPr>
        <a:xfrm rot="5400000">
          <a:off x="3667704" y="1434740"/>
          <a:ext cx="1176832" cy="104557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24523-CC98-4C00-93CA-15495BF15CB5}">
      <dsp:nvSpPr>
        <dsp:cNvPr id="0" name=""/>
        <dsp:cNvSpPr/>
      </dsp:nvSpPr>
      <dsp:spPr>
        <a:xfrm>
          <a:off x="5118377" y="1625477"/>
          <a:ext cx="1357884" cy="47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Grinding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8377" y="1625477"/>
        <a:ext cx="1357884" cy="479423"/>
      </dsp:txXfrm>
    </dsp:sp>
    <dsp:sp modelId="{D0ABAE99-26D4-4377-87FB-08AE486E8EEC}">
      <dsp:nvSpPr>
        <dsp:cNvPr id="0" name=""/>
        <dsp:cNvSpPr/>
      </dsp:nvSpPr>
      <dsp:spPr>
        <a:xfrm>
          <a:off x="4778906" y="1865189"/>
          <a:ext cx="3394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1C271-D3A1-4AD6-916D-D115825E1397}">
      <dsp:nvSpPr>
        <dsp:cNvPr id="0" name=""/>
        <dsp:cNvSpPr/>
      </dsp:nvSpPr>
      <dsp:spPr>
        <a:xfrm rot="5400000">
          <a:off x="3924797" y="1909094"/>
          <a:ext cx="898013" cy="81020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E2F99-3130-48D6-B3E3-E9E8A056A544}">
      <dsp:nvSpPr>
        <dsp:cNvPr id="0" name=""/>
        <dsp:cNvSpPr/>
      </dsp:nvSpPr>
      <dsp:spPr>
        <a:xfrm>
          <a:off x="5117630" y="2107073"/>
          <a:ext cx="1664168" cy="47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Pulverization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7630" y="2107073"/>
        <a:ext cx="1664168" cy="479423"/>
      </dsp:txXfrm>
    </dsp:sp>
    <dsp:sp modelId="{7A999B45-60DE-49ED-BF09-5D30B35FE78A}">
      <dsp:nvSpPr>
        <dsp:cNvPr id="0" name=""/>
        <dsp:cNvSpPr/>
      </dsp:nvSpPr>
      <dsp:spPr>
        <a:xfrm>
          <a:off x="4778906" y="2346785"/>
          <a:ext cx="33947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F81C3-7E12-4740-938C-FCBB17A05289}">
      <dsp:nvSpPr>
        <dsp:cNvPr id="0" name=""/>
        <dsp:cNvSpPr/>
      </dsp:nvSpPr>
      <dsp:spPr>
        <a:xfrm rot="5400000">
          <a:off x="4167858" y="2369417"/>
          <a:ext cx="633679" cy="58841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FBE3A-203D-499B-B585-FEF53E3FFFDD}">
      <dsp:nvSpPr>
        <dsp:cNvPr id="0" name=""/>
        <dsp:cNvSpPr/>
      </dsp:nvSpPr>
      <dsp:spPr>
        <a:xfrm>
          <a:off x="2057415" y="0"/>
          <a:ext cx="4648200" cy="46482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04CC8-4232-499A-8543-FA4B5B0E71AB}">
      <dsp:nvSpPr>
        <dsp:cNvPr id="0" name=""/>
        <dsp:cNvSpPr/>
      </dsp:nvSpPr>
      <dsp:spPr>
        <a:xfrm>
          <a:off x="4563701" y="469220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1- Measuring size of particles (diameter) by using the calibrated </a:t>
          </a:r>
          <a:r>
            <a:rPr lang="en-US" sz="1500" kern="1200" dirty="0" err="1" smtClean="0"/>
            <a:t>filar</a:t>
          </a:r>
          <a:r>
            <a:rPr lang="en-US" sz="1500" kern="1200" dirty="0" smtClean="0"/>
            <a:t> micrometer eyepiece (</a:t>
          </a:r>
          <a:r>
            <a:rPr lang="en-US" sz="1500" kern="1200" dirty="0" err="1" smtClean="0"/>
            <a:t>graticule</a:t>
          </a:r>
          <a:r>
            <a:rPr lang="en-US" sz="1500" kern="1200" dirty="0" smtClean="0"/>
            <a:t>).</a:t>
          </a:r>
          <a:endParaRPr lang="en-US" sz="1500" kern="1200" dirty="0"/>
        </a:p>
      </dsp:txBody>
      <dsp:txXfrm>
        <a:off x="4617414" y="522933"/>
        <a:ext cx="2913904" cy="992890"/>
      </dsp:txXfrm>
    </dsp:sp>
    <dsp:sp modelId="{A4190343-77BA-4812-A7FB-4C24DD2FD597}">
      <dsp:nvSpPr>
        <dsp:cNvPr id="0" name=""/>
        <dsp:cNvSpPr/>
      </dsp:nvSpPr>
      <dsp:spPr>
        <a:xfrm>
          <a:off x="4582554" y="1688421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2- Measuring No. of particles with the same size. </a:t>
          </a:r>
          <a:endParaRPr lang="en-US" sz="1500" kern="1200"/>
        </a:p>
      </dsp:txBody>
      <dsp:txXfrm>
        <a:off x="4636267" y="1742134"/>
        <a:ext cx="2913904" cy="992890"/>
      </dsp:txXfrm>
    </dsp:sp>
    <dsp:sp modelId="{EABB3259-27C0-4A1A-BA1F-2B6C8CBBF19B}">
      <dsp:nvSpPr>
        <dsp:cNvPr id="0" name=""/>
        <dsp:cNvSpPr/>
      </dsp:nvSpPr>
      <dsp:spPr>
        <a:xfrm>
          <a:off x="4572010" y="2907619"/>
          <a:ext cx="3021330" cy="11003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3- Compare cross-sectional area of each particle (size of particles) through grids of circles or squares.</a:t>
          </a:r>
          <a:endParaRPr lang="en-US" sz="1500" kern="1200"/>
        </a:p>
      </dsp:txBody>
      <dsp:txXfrm>
        <a:off x="4625723" y="2961332"/>
        <a:ext cx="2913904" cy="9928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49B2B-2210-44B9-9E6F-FA5D4F88C952}">
      <dsp:nvSpPr>
        <dsp:cNvPr id="0" name=""/>
        <dsp:cNvSpPr/>
      </dsp:nvSpPr>
      <dsp:spPr>
        <a:xfrm>
          <a:off x="0" y="2798"/>
          <a:ext cx="4648200" cy="8883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Sieve:</a:t>
          </a:r>
          <a:r>
            <a:rPr lang="en-US" sz="1600" kern="1200" dirty="0" smtClean="0"/>
            <a:t> pan with bottom of wire cloth with square openings.</a:t>
          </a:r>
          <a:endParaRPr lang="en-US" sz="1600" kern="1200" dirty="0"/>
        </a:p>
      </dsp:txBody>
      <dsp:txXfrm>
        <a:off x="1018479" y="2798"/>
        <a:ext cx="3629720" cy="888392"/>
      </dsp:txXfrm>
    </dsp:sp>
    <dsp:sp modelId="{9C6E60C3-F3A8-4CE6-9E49-CA5C462E3662}">
      <dsp:nvSpPr>
        <dsp:cNvPr id="0" name=""/>
        <dsp:cNvSpPr/>
      </dsp:nvSpPr>
      <dsp:spPr>
        <a:xfrm>
          <a:off x="88839" y="88839"/>
          <a:ext cx="929640" cy="71071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C69DCB-405F-43E9-A32B-169CA15B613C}">
      <dsp:nvSpPr>
        <dsp:cNvPr id="0" name=""/>
        <dsp:cNvSpPr/>
      </dsp:nvSpPr>
      <dsp:spPr>
        <a:xfrm>
          <a:off x="0" y="977231"/>
          <a:ext cx="4648200" cy="8883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Most widely method for measuring P.S. distribution.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018479" y="977231"/>
        <a:ext cx="3629720" cy="888392"/>
      </dsp:txXfrm>
    </dsp:sp>
    <dsp:sp modelId="{89A3F5E6-D617-4E67-BEF2-DFC2CB27EA7B}">
      <dsp:nvSpPr>
        <dsp:cNvPr id="0" name=""/>
        <dsp:cNvSpPr/>
      </dsp:nvSpPr>
      <dsp:spPr>
        <a:xfrm>
          <a:off x="88839" y="1066070"/>
          <a:ext cx="929640" cy="71071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F84F19-09DB-4EB3-9036-82D0A7B89E4C}">
      <dsp:nvSpPr>
        <dsp:cNvPr id="0" name=""/>
        <dsp:cNvSpPr/>
      </dsp:nvSpPr>
      <dsp:spPr>
        <a:xfrm>
          <a:off x="0" y="1954463"/>
          <a:ext cx="4648200" cy="8883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Advantages:</a:t>
          </a:r>
          <a:r>
            <a:rPr lang="en-US" sz="1600" kern="1200" dirty="0" smtClean="0"/>
            <a:t> Inexpensive, simple, rapid, limited variation between operators.</a:t>
          </a:r>
          <a:endParaRPr lang="en-US" sz="1600" kern="1200" dirty="0"/>
        </a:p>
      </dsp:txBody>
      <dsp:txXfrm>
        <a:off x="1018479" y="1954463"/>
        <a:ext cx="3629720" cy="888392"/>
      </dsp:txXfrm>
    </dsp:sp>
    <dsp:sp modelId="{F89BBE02-8326-4512-90AE-61A5D4DD849C}">
      <dsp:nvSpPr>
        <dsp:cNvPr id="0" name=""/>
        <dsp:cNvSpPr/>
      </dsp:nvSpPr>
      <dsp:spPr>
        <a:xfrm>
          <a:off x="88839" y="2043302"/>
          <a:ext cx="929640" cy="71071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68F424-EF56-4FE0-9DF4-A7B19C673EE0}">
      <dsp:nvSpPr>
        <dsp:cNvPr id="0" name=""/>
        <dsp:cNvSpPr/>
      </dsp:nvSpPr>
      <dsp:spPr>
        <a:xfrm>
          <a:off x="0" y="2931694"/>
          <a:ext cx="4648200" cy="8883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Lower limit Mesh (50 micron) Micromesh (10 micron).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018479" y="2931694"/>
        <a:ext cx="3629720" cy="888392"/>
      </dsp:txXfrm>
    </dsp:sp>
    <dsp:sp modelId="{F246D6B3-47A6-41A7-8AF9-40CD077A7A52}">
      <dsp:nvSpPr>
        <dsp:cNvPr id="0" name=""/>
        <dsp:cNvSpPr/>
      </dsp:nvSpPr>
      <dsp:spPr>
        <a:xfrm>
          <a:off x="88839" y="3020533"/>
          <a:ext cx="929640" cy="71071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A79782-59C0-4211-A586-4B800EE8E628}">
      <dsp:nvSpPr>
        <dsp:cNvPr id="0" name=""/>
        <dsp:cNvSpPr/>
      </dsp:nvSpPr>
      <dsp:spPr>
        <a:xfrm>
          <a:off x="0" y="3908926"/>
          <a:ext cx="4648200" cy="8883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Tyler standard [200 openings (mesh) per inch]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U.S. standard [18 mesh per mm]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018479" y="3908926"/>
        <a:ext cx="3629720" cy="888392"/>
      </dsp:txXfrm>
    </dsp:sp>
    <dsp:sp modelId="{FD1C6E4B-766A-4CCF-8C8C-2175E5D5A9FA}">
      <dsp:nvSpPr>
        <dsp:cNvPr id="0" name=""/>
        <dsp:cNvSpPr/>
      </dsp:nvSpPr>
      <dsp:spPr>
        <a:xfrm>
          <a:off x="88839" y="3997765"/>
          <a:ext cx="929640" cy="710713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8261-2DE5-4A51-851F-FD66B59239F2}">
      <dsp:nvSpPr>
        <dsp:cNvPr id="0" name=""/>
        <dsp:cNvSpPr/>
      </dsp:nvSpPr>
      <dsp:spPr>
        <a:xfrm>
          <a:off x="1685" y="0"/>
          <a:ext cx="1644085" cy="3733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No. of Sieves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(by passing powder through series of smaller sieves and weighing portion retained on each sieve).</a:t>
          </a:r>
          <a:endParaRPr lang="en-US" sz="1900" kern="1200" dirty="0"/>
        </a:p>
      </dsp:txBody>
      <dsp:txXfrm>
        <a:off x="49839" y="48154"/>
        <a:ext cx="1547777" cy="3637492"/>
      </dsp:txXfrm>
    </dsp:sp>
    <dsp:sp modelId="{A5DCED5E-1E8A-4B6A-A70B-586BE507824D}">
      <dsp:nvSpPr>
        <dsp:cNvPr id="0" name=""/>
        <dsp:cNvSpPr/>
      </dsp:nvSpPr>
      <dsp:spPr>
        <a:xfrm>
          <a:off x="1921977" y="0"/>
          <a:ext cx="1644085" cy="3733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Motion of sieve </a:t>
          </a:r>
          <a:r>
            <a:rPr lang="en-US" sz="1900" kern="1200" dirty="0" smtClean="0"/>
            <a:t>(</a:t>
          </a:r>
          <a:r>
            <a:rPr lang="en-US" sz="1900" b="1" kern="1200" dirty="0" smtClean="0">
              <a:solidFill>
                <a:srgbClr val="C00000"/>
              </a:solidFill>
              <a:latin typeface="Arial Black" pitchFamily="34" charset="0"/>
            </a:rPr>
            <a:t>vibratory</a:t>
          </a:r>
          <a:r>
            <a:rPr lang="en-US" sz="1900" kern="1200" dirty="0" smtClean="0"/>
            <a:t>, side-tap, bottom-tap, rotary-tab, rotary).</a:t>
          </a:r>
          <a:endParaRPr lang="en-US" sz="1900" kern="1200" dirty="0"/>
        </a:p>
      </dsp:txBody>
      <dsp:txXfrm>
        <a:off x="1970131" y="48154"/>
        <a:ext cx="1547777" cy="3637492"/>
      </dsp:txXfrm>
    </dsp:sp>
    <dsp:sp modelId="{A00046C6-1A28-47A4-8575-43B012FBB857}">
      <dsp:nvSpPr>
        <dsp:cNvPr id="0" name=""/>
        <dsp:cNvSpPr/>
      </dsp:nvSpPr>
      <dsp:spPr>
        <a:xfrm>
          <a:off x="3842269" y="0"/>
          <a:ext cx="1644085" cy="3733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Time of sieving.</a:t>
          </a:r>
          <a:endParaRPr lang="en-US" sz="19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3890423" y="48154"/>
        <a:ext cx="1547777" cy="3637492"/>
      </dsp:txXfrm>
    </dsp:sp>
    <dsp:sp modelId="{D2688A03-AC5A-40E3-A4BA-9F57D248C75C}">
      <dsp:nvSpPr>
        <dsp:cNvPr id="0" name=""/>
        <dsp:cNvSpPr/>
      </dsp:nvSpPr>
      <dsp:spPr>
        <a:xfrm>
          <a:off x="5762561" y="0"/>
          <a:ext cx="1644085" cy="3733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Load or thickness of powder </a:t>
          </a:r>
          <a:r>
            <a:rPr lang="en-US" sz="1900" kern="1200" dirty="0" smtClean="0"/>
            <a:t>(proportional to time).</a:t>
          </a:r>
          <a:endParaRPr lang="en-US" sz="1900" kern="1200" dirty="0"/>
        </a:p>
      </dsp:txBody>
      <dsp:txXfrm>
        <a:off x="5810715" y="48154"/>
        <a:ext cx="1547777" cy="36374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4E632-1D50-468A-9D2B-88FF7BBBAAD9}">
      <dsp:nvSpPr>
        <dsp:cNvPr id="0" name=""/>
        <dsp:cNvSpPr/>
      </dsp:nvSpPr>
      <dsp:spPr>
        <a:xfrm>
          <a:off x="0" y="899160"/>
          <a:ext cx="3611879" cy="36118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85A84-CB18-459B-A227-AF3701509274}">
      <dsp:nvSpPr>
        <dsp:cNvPr id="0" name=""/>
        <dsp:cNvSpPr/>
      </dsp:nvSpPr>
      <dsp:spPr>
        <a:xfrm>
          <a:off x="1805939" y="899160"/>
          <a:ext cx="4213859" cy="36118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</a:rPr>
            <a:t>Method used to measure P.S. 1-200 micron.</a:t>
          </a:r>
          <a:endParaRPr lang="en-US" sz="2000" kern="1200" dirty="0">
            <a:latin typeface="+mn-lt"/>
          </a:endParaRPr>
        </a:p>
      </dsp:txBody>
      <dsp:txXfrm>
        <a:off x="1805939" y="899160"/>
        <a:ext cx="4213859" cy="1083566"/>
      </dsp:txXfrm>
    </dsp:sp>
    <dsp:sp modelId="{5AD4AD44-4A8D-4501-9A5D-9492956EADB9}">
      <dsp:nvSpPr>
        <dsp:cNvPr id="0" name=""/>
        <dsp:cNvSpPr/>
      </dsp:nvSpPr>
      <dsp:spPr>
        <a:xfrm>
          <a:off x="632080" y="1982726"/>
          <a:ext cx="2347719" cy="23477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7FA58-8751-4F79-B752-477ACDC1F605}">
      <dsp:nvSpPr>
        <dsp:cNvPr id="0" name=""/>
        <dsp:cNvSpPr/>
      </dsp:nvSpPr>
      <dsp:spPr>
        <a:xfrm>
          <a:off x="1805939" y="1982726"/>
          <a:ext cx="4213859" cy="2347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  <a:latin typeface="Bauhaus 93" pitchFamily="82" charset="0"/>
            </a:rPr>
            <a:t>Advantages:</a:t>
          </a:r>
          <a:r>
            <a:rPr lang="en-US" sz="2000" kern="1200" dirty="0" smtClean="0"/>
            <a:t> to obtained size- weight distribution curve and measuring P.S.</a:t>
          </a:r>
          <a:endParaRPr lang="en-US" sz="2000" kern="1200" dirty="0"/>
        </a:p>
      </dsp:txBody>
      <dsp:txXfrm>
        <a:off x="1805939" y="1982726"/>
        <a:ext cx="4213859" cy="1083562"/>
      </dsp:txXfrm>
    </dsp:sp>
    <dsp:sp modelId="{7AEBA5C2-36F8-4489-8677-D0E510236A45}">
      <dsp:nvSpPr>
        <dsp:cNvPr id="0" name=""/>
        <dsp:cNvSpPr/>
      </dsp:nvSpPr>
      <dsp:spPr>
        <a:xfrm>
          <a:off x="1264158" y="3066289"/>
          <a:ext cx="1083562" cy="10835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8423E5-ABCB-450E-94C4-76D9270C0E79}">
      <dsp:nvSpPr>
        <dsp:cNvPr id="0" name=""/>
        <dsp:cNvSpPr/>
      </dsp:nvSpPr>
      <dsp:spPr>
        <a:xfrm>
          <a:off x="1805939" y="3066289"/>
          <a:ext cx="4213859" cy="1083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This method depends on rate of sedimentation depends on P.S.</a:t>
          </a:r>
          <a:endParaRPr lang="en-US" sz="2000" kern="1200" dirty="0"/>
        </a:p>
      </dsp:txBody>
      <dsp:txXfrm>
        <a:off x="1805939" y="3066289"/>
        <a:ext cx="4213859" cy="10835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7D56F-36B3-42E5-B97F-E45263C55FA9}">
      <dsp:nvSpPr>
        <dsp:cNvPr id="0" name=""/>
        <dsp:cNvSpPr/>
      </dsp:nvSpPr>
      <dsp:spPr>
        <a:xfrm rot="16200000">
          <a:off x="-2105780" y="2105780"/>
          <a:ext cx="5181600" cy="97003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01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Sphere particles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0" y="1036320"/>
        <a:ext cx="970039" cy="3108960"/>
      </dsp:txXfrm>
    </dsp:sp>
    <dsp:sp modelId="{15543F84-D7C9-4716-8296-B077E2670B46}">
      <dsp:nvSpPr>
        <dsp:cNvPr id="0" name=""/>
        <dsp:cNvSpPr/>
      </dsp:nvSpPr>
      <dsp:spPr>
        <a:xfrm rot="16200000">
          <a:off x="-931521" y="1879178"/>
          <a:ext cx="5181600" cy="1423243"/>
        </a:xfrm>
        <a:prstGeom prst="flowChartManualOperation">
          <a:avLst/>
        </a:prstGeom>
        <a:solidFill>
          <a:schemeClr val="accent3">
            <a:hueOff val="-1190271"/>
            <a:satOff val="409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01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Sample not exceeding </a:t>
          </a:r>
          <a:r>
            <a:rPr lang="en-US" sz="1500" kern="1200" dirty="0" smtClean="0">
              <a:solidFill>
                <a:srgbClr val="C00000"/>
              </a:solidFill>
            </a:rPr>
            <a:t>2% suspension </a:t>
          </a:r>
          <a:r>
            <a:rPr lang="en-US" sz="1500" kern="1200" dirty="0" smtClean="0">
              <a:solidFill>
                <a:schemeClr val="tx1"/>
              </a:solidFill>
            </a:rPr>
            <a:t>powder put in suitable liquid in pipet and withdrawn at time intervals from specified depth and allow to settle down.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947657" y="1036320"/>
        <a:ext cx="1423243" cy="3108960"/>
      </dsp:txXfrm>
    </dsp:sp>
    <dsp:sp modelId="{54CCEC04-4C3D-4ABD-A1CE-C10AEC5BB423}">
      <dsp:nvSpPr>
        <dsp:cNvPr id="0" name=""/>
        <dsp:cNvSpPr/>
      </dsp:nvSpPr>
      <dsp:spPr>
        <a:xfrm rot="16200000">
          <a:off x="551897" y="1879178"/>
          <a:ext cx="5181600" cy="1423243"/>
        </a:xfrm>
        <a:prstGeom prst="flowChartManualOperation">
          <a:avLst/>
        </a:prstGeom>
        <a:solidFill>
          <a:schemeClr val="accent3">
            <a:hueOff val="-2380543"/>
            <a:satOff val="8194"/>
            <a:lumOff val="-666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01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(particles with different size fall at constant rate) with no interaction between particles that settle down.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2431075" y="1036320"/>
        <a:ext cx="1423243" cy="3108960"/>
      </dsp:txXfrm>
    </dsp:sp>
    <dsp:sp modelId="{B5987EFD-58A0-4BB4-9E84-644ED5398004}">
      <dsp:nvSpPr>
        <dsp:cNvPr id="0" name=""/>
        <dsp:cNvSpPr/>
      </dsp:nvSpPr>
      <dsp:spPr>
        <a:xfrm rot="16200000">
          <a:off x="2260178" y="1879178"/>
          <a:ext cx="5181600" cy="1423243"/>
        </a:xfrm>
        <a:prstGeom prst="flowChartManualOperation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01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Larger particles fall at faster rate than smaller particles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each time sample withdrawn has lower concentration and smaller particles in diameter than previous one.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4139356" y="1036320"/>
        <a:ext cx="1423243" cy="310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46F86-233E-4CC4-84CC-BD237AC51079}">
      <dsp:nvSpPr>
        <dsp:cNvPr id="0" name=""/>
        <dsp:cNvSpPr/>
      </dsp:nvSpPr>
      <dsp:spPr>
        <a:xfrm>
          <a:off x="-2070522" y="-320721"/>
          <a:ext cx="2474708" cy="2474708"/>
        </a:xfrm>
        <a:prstGeom prst="blockArc">
          <a:avLst>
            <a:gd name="adj1" fmla="val 18900000"/>
            <a:gd name="adj2" fmla="val 2700000"/>
            <a:gd name="adj3" fmla="val 873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D71F8-DEDD-4943-9E11-800401D28FF2}">
      <dsp:nvSpPr>
        <dsp:cNvPr id="0" name=""/>
        <dsp:cNvSpPr/>
      </dsp:nvSpPr>
      <dsp:spPr>
        <a:xfrm>
          <a:off x="259801" y="183326"/>
          <a:ext cx="7797443" cy="3666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31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Coarse milling (particles &gt; 20-mesh)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801" y="183326"/>
        <a:ext cx="7797443" cy="366653"/>
      </dsp:txXfrm>
    </dsp:sp>
    <dsp:sp modelId="{57490363-FED6-4506-A361-E33ED630424B}">
      <dsp:nvSpPr>
        <dsp:cNvPr id="0" name=""/>
        <dsp:cNvSpPr/>
      </dsp:nvSpPr>
      <dsp:spPr>
        <a:xfrm>
          <a:off x="30643" y="137494"/>
          <a:ext cx="458316" cy="45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9B32C-6701-45B7-9606-3C44C912B47A}">
      <dsp:nvSpPr>
        <dsp:cNvPr id="0" name=""/>
        <dsp:cNvSpPr/>
      </dsp:nvSpPr>
      <dsp:spPr>
        <a:xfrm>
          <a:off x="393080" y="733306"/>
          <a:ext cx="7664165" cy="366653"/>
        </a:xfrm>
        <a:prstGeom prst="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31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Intermediate (particles 200- 20 mesh [74-840 micron])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3080" y="733306"/>
        <a:ext cx="7664165" cy="366653"/>
      </dsp:txXfrm>
    </dsp:sp>
    <dsp:sp modelId="{537EDB37-58FA-4D83-B438-63D085312E10}">
      <dsp:nvSpPr>
        <dsp:cNvPr id="0" name=""/>
        <dsp:cNvSpPr/>
      </dsp:nvSpPr>
      <dsp:spPr>
        <a:xfrm>
          <a:off x="163922" y="687474"/>
          <a:ext cx="458316" cy="45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9AF7B-0F4F-471D-91F7-CC3452ABEF4B}">
      <dsp:nvSpPr>
        <dsp:cNvPr id="0" name=""/>
        <dsp:cNvSpPr/>
      </dsp:nvSpPr>
      <dsp:spPr>
        <a:xfrm>
          <a:off x="259801" y="1283285"/>
          <a:ext cx="7797443" cy="366653"/>
        </a:xfrm>
        <a:prstGeom prst="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031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Fine (particles &lt; 200 mesh)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259801" y="1283285"/>
        <a:ext cx="7797443" cy="366653"/>
      </dsp:txXfrm>
    </dsp:sp>
    <dsp:sp modelId="{3E41E305-CCE5-43A0-B7E2-2758262AF53B}">
      <dsp:nvSpPr>
        <dsp:cNvPr id="0" name=""/>
        <dsp:cNvSpPr/>
      </dsp:nvSpPr>
      <dsp:spPr>
        <a:xfrm>
          <a:off x="30643" y="1237453"/>
          <a:ext cx="458316" cy="458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572BE-BD10-4A23-B035-657AA7C1F298}">
      <dsp:nvSpPr>
        <dsp:cNvPr id="0" name=""/>
        <dsp:cNvSpPr/>
      </dsp:nvSpPr>
      <dsp:spPr>
        <a:xfrm>
          <a:off x="3310302" y="1357407"/>
          <a:ext cx="1840230" cy="184023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69CA99-B247-4DB2-8E01-A41884B3E093}">
      <dsp:nvSpPr>
        <dsp:cNvPr id="0" name=""/>
        <dsp:cNvSpPr/>
      </dsp:nvSpPr>
      <dsp:spPr>
        <a:xfrm>
          <a:off x="2036994" y="-141065"/>
          <a:ext cx="4386847" cy="12355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Controlling fineness of Griseofulvin powder</a:t>
          </a:r>
          <a:endParaRPr lang="en-US" sz="1800" kern="1200" dirty="0" smtClean="0">
            <a:solidFill>
              <a:srgbClr val="FF000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half (oral D.F.) regimen.</a:t>
          </a:r>
          <a:endParaRPr lang="en-US" sz="1800" kern="1200" dirty="0"/>
        </a:p>
      </dsp:txBody>
      <dsp:txXfrm>
        <a:off x="2036994" y="-141065"/>
        <a:ext cx="4386847" cy="1235583"/>
      </dsp:txXfrm>
    </dsp:sp>
    <dsp:sp modelId="{FC4D6CB4-7AA9-4403-925A-B726003FC314}">
      <dsp:nvSpPr>
        <dsp:cNvPr id="0" name=""/>
        <dsp:cNvSpPr/>
      </dsp:nvSpPr>
      <dsp:spPr>
        <a:xfrm>
          <a:off x="4010326" y="1865836"/>
          <a:ext cx="1840230" cy="1840230"/>
        </a:xfrm>
        <a:prstGeom prst="ellipse">
          <a:avLst/>
        </a:prstGeom>
        <a:solidFill>
          <a:schemeClr val="accent5">
            <a:alpha val="50000"/>
            <a:hueOff val="2042989"/>
            <a:satOff val="1394"/>
            <a:lumOff val="-39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062ABC-D283-47FB-93D6-A437F252C02B}">
      <dsp:nvSpPr>
        <dsp:cNvPr id="0" name=""/>
        <dsp:cNvSpPr/>
      </dsp:nvSpPr>
      <dsp:spPr>
        <a:xfrm>
          <a:off x="5862954" y="965642"/>
          <a:ext cx="2630304" cy="23871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Controlling P.S. and specific surface of Penicillin G procaine  I.M. suspension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Influence duration of adequate serum conc., rheology and product syringeability.</a:t>
          </a:r>
          <a:endParaRPr lang="en-US" sz="1800" kern="1200" dirty="0"/>
        </a:p>
      </dsp:txBody>
      <dsp:txXfrm>
        <a:off x="5862954" y="965642"/>
        <a:ext cx="2630304" cy="2387158"/>
      </dsp:txXfrm>
    </dsp:sp>
    <dsp:sp modelId="{F2AA549A-776C-4208-AFE1-D3382B699798}">
      <dsp:nvSpPr>
        <dsp:cNvPr id="0" name=""/>
        <dsp:cNvSpPr/>
      </dsp:nvSpPr>
      <dsp:spPr>
        <a:xfrm>
          <a:off x="3743124" y="2689207"/>
          <a:ext cx="1840230" cy="1840230"/>
        </a:xfrm>
        <a:prstGeom prst="ellipse">
          <a:avLst/>
        </a:prstGeom>
        <a:solidFill>
          <a:schemeClr val="accent5">
            <a:alpha val="50000"/>
            <a:hueOff val="4085978"/>
            <a:satOff val="2788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3E7506-EA2A-4C21-BDB4-733F85B28062}">
      <dsp:nvSpPr>
        <dsp:cNvPr id="0" name=""/>
        <dsp:cNvSpPr/>
      </dsp:nvSpPr>
      <dsp:spPr>
        <a:xfrm>
          <a:off x="5376451" y="3493863"/>
          <a:ext cx="3310348" cy="19050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P.S. used in inhaled aerosols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     determines the position and retention of particles in the bronchopulmonary system.</a:t>
          </a:r>
          <a:endParaRPr lang="en-US" sz="1800" kern="1200" dirty="0"/>
        </a:p>
      </dsp:txBody>
      <dsp:txXfrm>
        <a:off x="5376451" y="3493863"/>
        <a:ext cx="3310348" cy="1905002"/>
      </dsp:txXfrm>
    </dsp:sp>
    <dsp:sp modelId="{E3ED824E-9D6F-46AB-8DF0-6A8F2B550183}">
      <dsp:nvSpPr>
        <dsp:cNvPr id="0" name=""/>
        <dsp:cNvSpPr/>
      </dsp:nvSpPr>
      <dsp:spPr>
        <a:xfrm>
          <a:off x="2877480" y="2689207"/>
          <a:ext cx="1840230" cy="1840230"/>
        </a:xfrm>
        <a:prstGeom prst="ellipse">
          <a:avLst/>
        </a:prstGeom>
        <a:solidFill>
          <a:schemeClr val="accent5">
            <a:alpha val="50000"/>
            <a:hueOff val="6128967"/>
            <a:satOff val="4183"/>
            <a:lumOff val="-117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710B63-165E-4279-8BF6-9095F9F8BA01}">
      <dsp:nvSpPr>
        <dsp:cNvPr id="0" name=""/>
        <dsp:cNvSpPr/>
      </dsp:nvSpPr>
      <dsp:spPr>
        <a:xfrm>
          <a:off x="844394" y="3428998"/>
          <a:ext cx="1913839" cy="18596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P.S. of oral suspensions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affect texture, taste and rheology.</a:t>
          </a:r>
          <a:endParaRPr lang="en-US" sz="1800" kern="1200" dirty="0"/>
        </a:p>
      </dsp:txBody>
      <dsp:txXfrm>
        <a:off x="844394" y="3428998"/>
        <a:ext cx="1913839" cy="1859658"/>
      </dsp:txXfrm>
    </dsp:sp>
    <dsp:sp modelId="{64799956-696D-4952-BD42-48DEF5ECAD9A}">
      <dsp:nvSpPr>
        <dsp:cNvPr id="0" name=""/>
        <dsp:cNvSpPr/>
      </dsp:nvSpPr>
      <dsp:spPr>
        <a:xfrm>
          <a:off x="2610279" y="1865836"/>
          <a:ext cx="1840230" cy="1840230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CA17D0-193F-4CAA-8547-9807B1DCE84F}">
      <dsp:nvSpPr>
        <dsp:cNvPr id="0" name=""/>
        <dsp:cNvSpPr/>
      </dsp:nvSpPr>
      <dsp:spPr>
        <a:xfrm>
          <a:off x="372104" y="1001935"/>
          <a:ext cx="2269545" cy="23145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Small solid particles used to prepare solutions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 </a:t>
          </a:r>
          <a:r>
            <a:rPr lang="en-US" sz="1800" kern="1200" dirty="0" smtClean="0"/>
            <a:t>  time required for dissolution is shorter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372104" y="1001935"/>
        <a:ext cx="2269545" cy="2314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AFD20-CD81-42D2-B370-AD4B02643F5D}">
      <dsp:nvSpPr>
        <dsp:cNvPr id="0" name=""/>
        <dsp:cNvSpPr/>
      </dsp:nvSpPr>
      <dsp:spPr>
        <a:xfrm rot="10800000">
          <a:off x="1408226" y="677"/>
          <a:ext cx="4926893" cy="66896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99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Natural particulate solids and milled solids</a:t>
          </a:r>
          <a:endParaRPr lang="en-US" sz="1800" kern="1200" dirty="0"/>
        </a:p>
      </dsp:txBody>
      <dsp:txXfrm rot="10800000">
        <a:off x="1575468" y="677"/>
        <a:ext cx="4759651" cy="668968"/>
      </dsp:txXfrm>
    </dsp:sp>
    <dsp:sp modelId="{8C716023-103D-4BE7-A3D0-9034885EF07A}">
      <dsp:nvSpPr>
        <dsp:cNvPr id="0" name=""/>
        <dsp:cNvSpPr/>
      </dsp:nvSpPr>
      <dsp:spPr>
        <a:xfrm>
          <a:off x="1073742" y="677"/>
          <a:ext cx="668968" cy="66896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823E94-53EC-444F-A47B-8B3F3677F9BE}">
      <dsp:nvSpPr>
        <dsp:cNvPr id="0" name=""/>
        <dsp:cNvSpPr/>
      </dsp:nvSpPr>
      <dsp:spPr>
        <a:xfrm rot="10800000">
          <a:off x="1408226" y="869337"/>
          <a:ext cx="4926893" cy="668968"/>
        </a:xfrm>
        <a:prstGeom prst="homePlate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99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Irregular shape and size (large-small) usually equivalent sphere.</a:t>
          </a:r>
          <a:endParaRPr lang="en-US" sz="1800" kern="1200" dirty="0"/>
        </a:p>
      </dsp:txBody>
      <dsp:txXfrm rot="10800000">
        <a:off x="1575468" y="869337"/>
        <a:ext cx="4759651" cy="668968"/>
      </dsp:txXfrm>
    </dsp:sp>
    <dsp:sp modelId="{1A943202-6C90-4165-859F-26A6E5F5C27A}">
      <dsp:nvSpPr>
        <dsp:cNvPr id="0" name=""/>
        <dsp:cNvSpPr/>
      </dsp:nvSpPr>
      <dsp:spPr>
        <a:xfrm>
          <a:off x="1073742" y="869337"/>
          <a:ext cx="668968" cy="668968"/>
        </a:xfrm>
        <a:prstGeom prst="ellipse">
          <a:avLst/>
        </a:prstGeom>
        <a:solidFill>
          <a:schemeClr val="accent2">
            <a:tint val="50000"/>
            <a:hueOff val="-1357715"/>
            <a:satOff val="-1158"/>
            <a:lumOff val="1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A8F8EB-0C7C-475B-8E35-68A13A9409FD}">
      <dsp:nvSpPr>
        <dsp:cNvPr id="0" name=""/>
        <dsp:cNvSpPr/>
      </dsp:nvSpPr>
      <dsp:spPr>
        <a:xfrm rot="10800000">
          <a:off x="1408226" y="1737997"/>
          <a:ext cx="4926893" cy="668968"/>
        </a:xfrm>
        <a:prstGeom prst="homePlate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99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Choosing the large particles by using microscopy (with similar surface or volume)</a:t>
          </a:r>
          <a:endParaRPr lang="en-US" sz="1800" kern="1200"/>
        </a:p>
      </dsp:txBody>
      <dsp:txXfrm rot="10800000">
        <a:off x="1575468" y="1737997"/>
        <a:ext cx="4759651" cy="668968"/>
      </dsp:txXfrm>
    </dsp:sp>
    <dsp:sp modelId="{86B0382C-F021-44A5-AB55-EC5616718369}">
      <dsp:nvSpPr>
        <dsp:cNvPr id="0" name=""/>
        <dsp:cNvSpPr/>
      </dsp:nvSpPr>
      <dsp:spPr>
        <a:xfrm>
          <a:off x="1073742" y="1737997"/>
          <a:ext cx="668968" cy="668968"/>
        </a:xfrm>
        <a:prstGeom prst="ellipse">
          <a:avLst/>
        </a:prstGeom>
        <a:solidFill>
          <a:schemeClr val="accent2">
            <a:tint val="50000"/>
            <a:hueOff val="-2715430"/>
            <a:satOff val="-2316"/>
            <a:lumOff val="2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3331A6-EE13-4AE8-B9C6-2BF005F04271}">
      <dsp:nvSpPr>
        <dsp:cNvPr id="0" name=""/>
        <dsp:cNvSpPr/>
      </dsp:nvSpPr>
      <dsp:spPr>
        <a:xfrm rot="10800000">
          <a:off x="1408226" y="2606657"/>
          <a:ext cx="4926893" cy="668968"/>
        </a:xfrm>
        <a:prstGeom prst="homePlate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99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1- Size of particle expressed in diameter (sphere)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575468" y="2606657"/>
        <a:ext cx="4759651" cy="668968"/>
      </dsp:txXfrm>
    </dsp:sp>
    <dsp:sp modelId="{DC91555B-4A4A-4042-846C-A6B39D408308}">
      <dsp:nvSpPr>
        <dsp:cNvPr id="0" name=""/>
        <dsp:cNvSpPr/>
      </dsp:nvSpPr>
      <dsp:spPr>
        <a:xfrm>
          <a:off x="1073742" y="2606657"/>
          <a:ext cx="668968" cy="668968"/>
        </a:xfrm>
        <a:prstGeom prst="ellipse">
          <a:avLst/>
        </a:prstGeom>
        <a:solidFill>
          <a:schemeClr val="accent2">
            <a:tint val="50000"/>
            <a:hueOff val="-4073145"/>
            <a:satOff val="-3475"/>
            <a:lumOff val="3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ED5432-C215-4FD8-ABAC-7562456D8536}">
      <dsp:nvSpPr>
        <dsp:cNvPr id="0" name=""/>
        <dsp:cNvSpPr/>
      </dsp:nvSpPr>
      <dsp:spPr>
        <a:xfrm rot="10800000">
          <a:off x="1408226" y="3475317"/>
          <a:ext cx="4926893" cy="668968"/>
        </a:xfrm>
        <a:prstGeom prst="homePlat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perspectiveBelow"/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99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2- Volume of particle determined by displaced liquid (equivalent to diameter) 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1575468" y="3475317"/>
        <a:ext cx="4759651" cy="668968"/>
      </dsp:txXfrm>
    </dsp:sp>
    <dsp:sp modelId="{FD9ED1AA-093A-4BD6-9641-7A4D59DCA602}">
      <dsp:nvSpPr>
        <dsp:cNvPr id="0" name=""/>
        <dsp:cNvSpPr/>
      </dsp:nvSpPr>
      <dsp:spPr>
        <a:xfrm>
          <a:off x="1073742" y="3475317"/>
          <a:ext cx="668968" cy="668968"/>
        </a:xfrm>
        <a:prstGeom prst="ellipse">
          <a:avLst/>
        </a:prstGeom>
        <a:solidFill>
          <a:schemeClr val="accent2">
            <a:tint val="50000"/>
            <a:hueOff val="-5430860"/>
            <a:satOff val="-4633"/>
            <a:lumOff val="4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EC1A5-439F-415E-83A2-E7D522B996B9}">
      <dsp:nvSpPr>
        <dsp:cNvPr id="0" name=""/>
        <dsp:cNvSpPr/>
      </dsp:nvSpPr>
      <dsp:spPr>
        <a:xfrm>
          <a:off x="194739" y="18"/>
          <a:ext cx="4048281" cy="3743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Thus the </a:t>
          </a:r>
          <a:r>
            <a:rPr lang="en-US" sz="1900" kern="1200" dirty="0" smtClean="0">
              <a:solidFill>
                <a:srgbClr val="00B050"/>
              </a:solidFill>
            </a:rPr>
            <a:t>effective or stock’s diameter </a:t>
          </a:r>
          <a:r>
            <a:rPr lang="en-US" sz="1900" kern="1200" dirty="0" smtClean="0"/>
            <a:t>used to determine </a:t>
          </a:r>
          <a:r>
            <a:rPr lang="en-US" sz="1900" b="1" kern="1200" dirty="0" smtClean="0">
              <a:solidFill>
                <a:srgbClr val="FF0000"/>
              </a:solidFill>
            </a:rPr>
            <a:t>rate of sedimentation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smtClean="0"/>
            <a:t>(the time required for particle to settle between two fixed points in a suitable liquid).</a:t>
          </a:r>
          <a:endParaRPr lang="en-US" sz="1900" kern="1200" dirty="0"/>
        </a:p>
      </dsp:txBody>
      <dsp:txXfrm>
        <a:off x="760040" y="441455"/>
        <a:ext cx="2334144" cy="2860611"/>
      </dsp:txXfrm>
    </dsp:sp>
    <dsp:sp modelId="{1725B471-3B4C-4DF1-B4E0-7D5DF6C875DE}">
      <dsp:nvSpPr>
        <dsp:cNvPr id="0" name=""/>
        <dsp:cNvSpPr/>
      </dsp:nvSpPr>
      <dsp:spPr>
        <a:xfrm>
          <a:off x="3257625" y="171095"/>
          <a:ext cx="3743487" cy="34217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According to this the </a:t>
          </a:r>
          <a:r>
            <a:rPr lang="en-US" sz="1900" kern="1200" dirty="0" smtClean="0">
              <a:solidFill>
                <a:srgbClr val="00B050"/>
              </a:solidFill>
            </a:rPr>
            <a:t>packing and flow of powder or granules </a:t>
          </a:r>
          <a:r>
            <a:rPr lang="en-US" sz="1900" kern="1200" dirty="0" smtClean="0"/>
            <a:t>depends on 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B050"/>
              </a:solidFill>
            </a:rPr>
            <a:t>volume</a:t>
          </a:r>
          <a:r>
            <a:rPr lang="en-US" sz="1900" kern="1200" dirty="0" smtClean="0"/>
            <a:t> (effecting by </a:t>
          </a:r>
          <a:r>
            <a:rPr lang="en-US" sz="1900" kern="1200" dirty="0" smtClean="0">
              <a:solidFill>
                <a:srgbClr val="C00000"/>
              </a:solidFill>
            </a:rPr>
            <a:t>size of particles </a:t>
          </a:r>
          <a:r>
            <a:rPr lang="en-US" sz="1900" kern="1200" dirty="0" smtClean="0"/>
            <a:t>- i.e. </a:t>
          </a:r>
          <a:r>
            <a:rPr lang="en-US" sz="1900" kern="1200" dirty="0" smtClean="0">
              <a:solidFill>
                <a:srgbClr val="C00000"/>
              </a:solidFill>
            </a:rPr>
            <a:t>surface diameter </a:t>
          </a:r>
          <a:r>
            <a:rPr lang="en-US" sz="1900" kern="1200" dirty="0" smtClean="0"/>
            <a:t>-) </a:t>
          </a:r>
          <a:endParaRPr lang="en-US" sz="1900" kern="1200" dirty="0"/>
        </a:p>
      </dsp:txBody>
      <dsp:txXfrm>
        <a:off x="4319966" y="574596"/>
        <a:ext cx="2158406" cy="2614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8DBE7-A33C-4349-9F7F-C018545EFDCF}">
      <dsp:nvSpPr>
        <dsp:cNvPr id="0" name=""/>
        <dsp:cNvSpPr/>
      </dsp:nvSpPr>
      <dsp:spPr>
        <a:xfrm>
          <a:off x="1222249" y="63030"/>
          <a:ext cx="2031111" cy="20313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D8E6F0-2644-4717-A9E4-89DD7EDFE835}">
      <dsp:nvSpPr>
        <dsp:cNvPr id="0" name=""/>
        <dsp:cNvSpPr/>
      </dsp:nvSpPr>
      <dsp:spPr>
        <a:xfrm>
          <a:off x="1670686" y="798312"/>
          <a:ext cx="1133475" cy="56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Milling of materials</a:t>
          </a:r>
        </a:p>
      </dsp:txBody>
      <dsp:txXfrm>
        <a:off x="1670686" y="798312"/>
        <a:ext cx="1133475" cy="566678"/>
      </dsp:txXfrm>
    </dsp:sp>
    <dsp:sp modelId="{670D6B41-C7A4-4CDF-A24C-B889E921E61A}">
      <dsp:nvSpPr>
        <dsp:cNvPr id="0" name=""/>
        <dsp:cNvSpPr/>
      </dsp:nvSpPr>
      <dsp:spPr>
        <a:xfrm>
          <a:off x="657988" y="1230324"/>
          <a:ext cx="2031111" cy="20313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152C48-DB27-40B4-80E5-6EF47906A754}">
      <dsp:nvSpPr>
        <dsp:cNvPr id="0" name=""/>
        <dsp:cNvSpPr/>
      </dsp:nvSpPr>
      <dsp:spPr>
        <a:xfrm>
          <a:off x="940794" y="2014727"/>
          <a:ext cx="1818683" cy="56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Variety of particle sizes</a:t>
          </a:r>
          <a:endParaRPr lang="en-US" sz="1600" b="1" kern="1200" dirty="0"/>
        </a:p>
      </dsp:txBody>
      <dsp:txXfrm>
        <a:off x="940794" y="2014727"/>
        <a:ext cx="1818683" cy="566678"/>
      </dsp:txXfrm>
    </dsp:sp>
    <dsp:sp modelId="{749E1751-A89E-4574-845C-DC2C9DEA7761}">
      <dsp:nvSpPr>
        <dsp:cNvPr id="0" name=""/>
        <dsp:cNvSpPr/>
      </dsp:nvSpPr>
      <dsp:spPr>
        <a:xfrm>
          <a:off x="1222249" y="2401927"/>
          <a:ext cx="2031111" cy="203131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3CEF9C-7F4C-4E5C-BBF8-0E4A7BC1DDD3}">
      <dsp:nvSpPr>
        <dsp:cNvPr id="0" name=""/>
        <dsp:cNvSpPr/>
      </dsp:nvSpPr>
      <dsp:spPr>
        <a:xfrm>
          <a:off x="1600201" y="3047997"/>
          <a:ext cx="1242889" cy="56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Measurement of p.s.</a:t>
          </a:r>
          <a:endParaRPr lang="en-US" sz="1600" b="1" kern="1200" dirty="0"/>
        </a:p>
      </dsp:txBody>
      <dsp:txXfrm>
        <a:off x="1600201" y="3047997"/>
        <a:ext cx="1242889" cy="566678"/>
      </dsp:txXfrm>
    </dsp:sp>
    <dsp:sp modelId="{8F581A9D-2A46-4722-A9FF-3A003AD5F3A4}">
      <dsp:nvSpPr>
        <dsp:cNvPr id="0" name=""/>
        <dsp:cNvSpPr/>
      </dsp:nvSpPr>
      <dsp:spPr>
        <a:xfrm>
          <a:off x="556639" y="3577831"/>
          <a:ext cx="2237238" cy="199793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dk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CE6630-1122-4ED9-97C2-DB4864410F14}">
      <dsp:nvSpPr>
        <dsp:cNvPr id="0" name=""/>
        <dsp:cNvSpPr/>
      </dsp:nvSpPr>
      <dsp:spPr>
        <a:xfrm>
          <a:off x="917671" y="4042552"/>
          <a:ext cx="1506410" cy="109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Determine </a:t>
          </a:r>
          <a:r>
            <a:rPr lang="en-US" sz="1600" kern="12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rPr>
            <a:t>percentage frequency of p.s. distribution</a:t>
          </a:r>
          <a:endParaRPr lang="en-US" sz="1600" kern="1200" dirty="0">
            <a:solidFill>
              <a:srgbClr val="C00000"/>
            </a:solidFill>
            <a:latin typeface="Aharoni" pitchFamily="2" charset="-79"/>
            <a:cs typeface="Aharoni" pitchFamily="2" charset="-79"/>
          </a:endParaRPr>
        </a:p>
      </dsp:txBody>
      <dsp:txXfrm>
        <a:off x="917671" y="4042552"/>
        <a:ext cx="1506410" cy="10948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D588C-7B4C-4CB2-A469-BEF6D53DD8AB}">
      <dsp:nvSpPr>
        <dsp:cNvPr id="0" name=""/>
        <dsp:cNvSpPr/>
      </dsp:nvSpPr>
      <dsp:spPr>
        <a:xfrm>
          <a:off x="0" y="8504"/>
          <a:ext cx="8382000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1- Microscopy</a:t>
          </a:r>
          <a:endParaRPr lang="en-US" sz="2100" kern="1200" dirty="0"/>
        </a:p>
      </dsp:txBody>
      <dsp:txXfrm>
        <a:off x="40724" y="49228"/>
        <a:ext cx="8300552" cy="752780"/>
      </dsp:txXfrm>
    </dsp:sp>
    <dsp:sp modelId="{9E192A58-CA66-452A-BCEC-F2D391848082}">
      <dsp:nvSpPr>
        <dsp:cNvPr id="0" name=""/>
        <dsp:cNvSpPr/>
      </dsp:nvSpPr>
      <dsp:spPr>
        <a:xfrm>
          <a:off x="0" y="903213"/>
          <a:ext cx="8382000" cy="834228"/>
        </a:xfrm>
        <a:prstGeom prst="roundRect">
          <a:avLst/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2- Sieving</a:t>
          </a:r>
          <a:endParaRPr lang="en-US" sz="2100" kern="1200"/>
        </a:p>
      </dsp:txBody>
      <dsp:txXfrm>
        <a:off x="40724" y="943937"/>
        <a:ext cx="8300552" cy="752780"/>
      </dsp:txXfrm>
    </dsp:sp>
    <dsp:sp modelId="{6209E78E-6C7F-41A7-96E8-0596E8AD92F7}">
      <dsp:nvSpPr>
        <dsp:cNvPr id="0" name=""/>
        <dsp:cNvSpPr/>
      </dsp:nvSpPr>
      <dsp:spPr>
        <a:xfrm>
          <a:off x="0" y="1797921"/>
          <a:ext cx="8382000" cy="834228"/>
        </a:xfrm>
        <a:prstGeom prst="roundRect">
          <a:avLst/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3- Sedimentation</a:t>
          </a:r>
          <a:endParaRPr lang="en-US" sz="2100" kern="1200"/>
        </a:p>
      </dsp:txBody>
      <dsp:txXfrm>
        <a:off x="40724" y="1838645"/>
        <a:ext cx="8300552" cy="752780"/>
      </dsp:txXfrm>
    </dsp:sp>
    <dsp:sp modelId="{9DB9C60C-D21C-429B-8424-53225949D447}">
      <dsp:nvSpPr>
        <dsp:cNvPr id="0" name=""/>
        <dsp:cNvSpPr/>
      </dsp:nvSpPr>
      <dsp:spPr>
        <a:xfrm>
          <a:off x="0" y="2692629"/>
          <a:ext cx="8382000" cy="834228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4- Other methods (sorption, electrical conductivity, light and x-ray scattering, permeametry, and particle trajectory).</a:t>
          </a:r>
          <a:endParaRPr lang="en-US" sz="2100" kern="1200"/>
        </a:p>
      </dsp:txBody>
      <dsp:txXfrm>
        <a:off x="40724" y="2733353"/>
        <a:ext cx="8300552" cy="752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862A-99B5-480D-A60F-52216C2CE962}">
      <dsp:nvSpPr>
        <dsp:cNvPr id="0" name=""/>
        <dsp:cNvSpPr/>
      </dsp:nvSpPr>
      <dsp:spPr>
        <a:xfrm>
          <a:off x="0" y="0"/>
          <a:ext cx="4800599" cy="48005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7C9FB-C30F-4C35-92BB-941D4E69678E}">
      <dsp:nvSpPr>
        <dsp:cNvPr id="0" name=""/>
        <dsp:cNvSpPr/>
      </dsp:nvSpPr>
      <dsp:spPr>
        <a:xfrm>
          <a:off x="2400299" y="0"/>
          <a:ext cx="6286499" cy="480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Direct Method for measuring P.S. distribution.</a:t>
          </a:r>
          <a:endParaRPr lang="en-US" sz="3400" kern="1200" dirty="0"/>
        </a:p>
      </dsp:txBody>
      <dsp:txXfrm>
        <a:off x="2400299" y="0"/>
        <a:ext cx="6286499" cy="2280284"/>
      </dsp:txXfrm>
    </dsp:sp>
    <dsp:sp modelId="{B71BAB86-4578-47B4-B7AD-3D5474A7FCEB}">
      <dsp:nvSpPr>
        <dsp:cNvPr id="0" name=""/>
        <dsp:cNvSpPr/>
      </dsp:nvSpPr>
      <dsp:spPr>
        <a:xfrm>
          <a:off x="1260157" y="2280284"/>
          <a:ext cx="2280284" cy="22802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8171956"/>
              <a:satOff val="5577"/>
              <a:lumOff val="-15685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E2558-4700-42CC-B19C-8FC4B0B4BED5}">
      <dsp:nvSpPr>
        <dsp:cNvPr id="0" name=""/>
        <dsp:cNvSpPr/>
      </dsp:nvSpPr>
      <dsp:spPr>
        <a:xfrm>
          <a:off x="2400299" y="2286008"/>
          <a:ext cx="6286499" cy="22802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rgbClr val="FF0000"/>
              </a:solidFill>
              <a:latin typeface="Bauhaus 93" pitchFamily="82" charset="0"/>
            </a:rPr>
            <a:t>Disadvantages:</a:t>
          </a:r>
          <a:r>
            <a:rPr lang="en-US" sz="3400" kern="1200" dirty="0" smtClean="0"/>
            <a:t> can’t resolve particles if it’s size is close to the wave length of the light source.</a:t>
          </a:r>
          <a:endParaRPr lang="en-US" sz="3400" kern="1200" dirty="0"/>
        </a:p>
      </dsp:txBody>
      <dsp:txXfrm>
        <a:off x="2400299" y="2286008"/>
        <a:ext cx="6286499" cy="22802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4AD0E-7A3F-42EF-89C3-3BEEF73D6F6A}">
      <dsp:nvSpPr>
        <dsp:cNvPr id="0" name=""/>
        <dsp:cNvSpPr/>
      </dsp:nvSpPr>
      <dsp:spPr>
        <a:xfrm>
          <a:off x="2827366" y="-157226"/>
          <a:ext cx="2853609" cy="20422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(1) Ordinary microscope (white light):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measure particles 0.4 - 150 microns.</a:t>
          </a:r>
          <a:endParaRPr lang="en-US" sz="2400" kern="1200" dirty="0"/>
        </a:p>
      </dsp:txBody>
      <dsp:txXfrm>
        <a:off x="2927059" y="-57533"/>
        <a:ext cx="2654223" cy="1842841"/>
      </dsp:txXfrm>
    </dsp:sp>
    <dsp:sp modelId="{6DE78A15-8199-4DB0-97B1-072774B0D64D}">
      <dsp:nvSpPr>
        <dsp:cNvPr id="0" name=""/>
        <dsp:cNvSpPr/>
      </dsp:nvSpPr>
      <dsp:spPr>
        <a:xfrm>
          <a:off x="2527915" y="1022106"/>
          <a:ext cx="3757403" cy="3757403"/>
        </a:xfrm>
        <a:custGeom>
          <a:avLst/>
          <a:gdLst/>
          <a:ahLst/>
          <a:cxnLst/>
          <a:rect l="0" t="0" r="0" b="0"/>
          <a:pathLst>
            <a:path>
              <a:moveTo>
                <a:pt x="3162571" y="507134"/>
              </a:moveTo>
              <a:arcTo wR="1878701" hR="1878701" stAng="18786507" swAng="23788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1A426-86C6-4C77-A1C8-50C476330BE2}">
      <dsp:nvSpPr>
        <dsp:cNvPr id="0" name=""/>
        <dsp:cNvSpPr/>
      </dsp:nvSpPr>
      <dsp:spPr>
        <a:xfrm>
          <a:off x="4303985" y="2676777"/>
          <a:ext cx="3474293" cy="2010329"/>
        </a:xfrm>
        <a:prstGeom prst="round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(3) </a:t>
          </a:r>
          <a:r>
            <a:rPr lang="en-US" sz="2400" kern="1200" dirty="0" smtClean="0">
              <a:solidFill>
                <a:srgbClr val="002060"/>
              </a:solidFill>
            </a:rPr>
            <a:t>Microscope with special lenses (UV light):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measure particles 0.1 micron.</a:t>
          </a:r>
          <a:endParaRPr lang="en-US" sz="2400" kern="1200" dirty="0"/>
        </a:p>
      </dsp:txBody>
      <dsp:txXfrm>
        <a:off x="4402121" y="2774913"/>
        <a:ext cx="3278021" cy="1814057"/>
      </dsp:txXfrm>
    </dsp:sp>
    <dsp:sp modelId="{CD347351-1345-4FA8-9223-9245CDCC1EF5}">
      <dsp:nvSpPr>
        <dsp:cNvPr id="0" name=""/>
        <dsp:cNvSpPr/>
      </dsp:nvSpPr>
      <dsp:spPr>
        <a:xfrm>
          <a:off x="2123601" y="1105975"/>
          <a:ext cx="3757403" cy="3757403"/>
        </a:xfrm>
        <a:custGeom>
          <a:avLst/>
          <a:gdLst/>
          <a:ahLst/>
          <a:cxnLst/>
          <a:rect l="0" t="0" r="0" b="0"/>
          <a:pathLst>
            <a:path>
              <a:moveTo>
                <a:pt x="2658766" y="3587800"/>
              </a:moveTo>
              <a:arcTo wR="1878701" hR="1878701" stAng="3928028" swAng="2948401"/>
            </a:path>
          </a:pathLst>
        </a:custGeom>
        <a:noFill/>
        <a:ln w="9525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71CCF-AC86-4F29-A261-EC993B32A0A9}">
      <dsp:nvSpPr>
        <dsp:cNvPr id="0" name=""/>
        <dsp:cNvSpPr/>
      </dsp:nvSpPr>
      <dsp:spPr>
        <a:xfrm>
          <a:off x="602433" y="2597989"/>
          <a:ext cx="3269778" cy="2088085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(2)Ultramicroscope</a:t>
          </a:r>
          <a:r>
            <a:rPr lang="en-US" sz="2400" kern="1200" dirty="0" smtClean="0">
              <a:solidFill>
                <a:srgbClr val="002060"/>
              </a:solidFill>
            </a:rPr>
            <a:t>: </a:t>
          </a:r>
          <a:r>
            <a:rPr lang="en-US" sz="2400" kern="1200" dirty="0" smtClean="0"/>
            <a:t>measure particles 0.01 – 0.2 micron.</a:t>
          </a:r>
          <a:endParaRPr lang="en-US" sz="2400" kern="1200" dirty="0"/>
        </a:p>
      </dsp:txBody>
      <dsp:txXfrm>
        <a:off x="704365" y="2699921"/>
        <a:ext cx="3065914" cy="1884221"/>
      </dsp:txXfrm>
    </dsp:sp>
    <dsp:sp modelId="{0B313C51-5845-4FB8-AD47-3456B2F52DF5}">
      <dsp:nvSpPr>
        <dsp:cNvPr id="0" name=""/>
        <dsp:cNvSpPr/>
      </dsp:nvSpPr>
      <dsp:spPr>
        <a:xfrm>
          <a:off x="1985877" y="1208129"/>
          <a:ext cx="3757403" cy="3757403"/>
        </a:xfrm>
        <a:custGeom>
          <a:avLst/>
          <a:gdLst/>
          <a:ahLst/>
          <a:cxnLst/>
          <a:rect l="0" t="0" r="0" b="0"/>
          <a:pathLst>
            <a:path>
              <a:moveTo>
                <a:pt x="68214" y="1377046"/>
              </a:moveTo>
              <a:arcTo wR="1878701" hR="1878701" stAng="11729229" swAng="2435833"/>
            </a:path>
          </a:pathLst>
        </a:custGeom>
        <a:noFill/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8B0D2-054E-44CA-B203-BF3222DE257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6CBE-C7D8-43FC-A5A6-5C5021A4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5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6CBE-C7D8-43FC-A5A6-5C5021A4A7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E6CBE-C7D8-43FC-A5A6-5C5021A4A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205446"/>
            <a:ext cx="2438400" cy="13229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Lecture 1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auhaus 93" pitchFamily="82" charset="0"/>
              </a:rPr>
              <a:t>Milling</a:t>
            </a:r>
            <a:endParaRPr lang="en-US" sz="4800" dirty="0">
              <a:solidFill>
                <a:schemeClr val="tx1"/>
              </a:solidFill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3622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52800"/>
            <a:ext cx="2857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36" y="533400"/>
            <a:ext cx="426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504855"/>
              </p:ext>
            </p:extLst>
          </p:nvPr>
        </p:nvGraphicFramePr>
        <p:xfrm>
          <a:off x="872067" y="2362200"/>
          <a:ext cx="7408333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5372100" y="39624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5EC1A5-439F-415E-83A2-E7D522B99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85EC1A5-439F-415E-83A2-E7D522B99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25B471-3B4C-4DF1-B4E0-7D5DF6C87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725B471-3B4C-4DF1-B4E0-7D5DF6C87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71728"/>
          </a:xfrm>
          <a:scene3d>
            <a:camera prst="perspectiveBelow"/>
            <a:lightRig rig="flat" dir="tl">
              <a:rot lat="0" lon="0" rev="6360000"/>
            </a:lightRig>
          </a:scene3d>
          <a:sp3d prstMaterial="flat">
            <a:bevelT w="12700" h="12700" prst="slop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Representation of Data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6631920"/>
              </p:ext>
            </p:extLst>
          </p:nvPr>
        </p:nvGraphicFramePr>
        <p:xfrm>
          <a:off x="457200" y="990600"/>
          <a:ext cx="381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957828" y="5132683"/>
            <a:ext cx="4876800" cy="1477328"/>
            <a:chOff x="3962400" y="5099155"/>
            <a:chExt cx="4876800" cy="1477328"/>
          </a:xfrm>
        </p:grpSpPr>
        <p:sp>
          <p:nvSpPr>
            <p:cNvPr id="8" name="TextBox 7"/>
            <p:cNvSpPr txBox="1"/>
            <p:nvPr/>
          </p:nvSpPr>
          <p:spPr>
            <a:xfrm>
              <a:off x="3962400" y="5099155"/>
              <a:ext cx="4876800" cy="14773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spc="200" dirty="0" smtClean="0">
                  <a:ln w="29210">
                    <a:solidFill>
                      <a:srgbClr val="C00000"/>
                    </a:solidFill>
                  </a:ln>
                  <a:solidFill>
                    <a:srgbClr val="C00000">
                      <a:alpha val="50000"/>
                    </a:srgb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Normal or Gaussian distribution </a:t>
              </a:r>
              <a:r>
                <a:rPr lang="en-US" dirty="0" smtClean="0">
                  <a:latin typeface="Aharoni" pitchFamily="2" charset="-79"/>
                  <a:cs typeface="Aharoni" pitchFamily="2" charset="-79"/>
                </a:rPr>
                <a:t>(symmetric distribution about the vertical axis)</a:t>
              </a:r>
              <a:endParaRPr lang="en-US" dirty="0"/>
            </a:p>
            <a:p>
              <a:r>
                <a:rPr lang="en-US" dirty="0" smtClean="0">
                  <a:latin typeface="Bauhaus 93" pitchFamily="82" charset="0"/>
                </a:rPr>
                <a:t>The exception in reducing P.S.         Increase No. of particles           </a:t>
              </a:r>
              <a:r>
                <a:rPr lang="en-US" b="1" dirty="0" smtClean="0">
                  <a:solidFill>
                    <a:srgbClr val="C00000"/>
                  </a:solidFill>
                  <a:latin typeface="+mj-lt"/>
                </a:rPr>
                <a:t>Skewed distribution</a:t>
              </a:r>
              <a:r>
                <a:rPr lang="en-US" dirty="0" smtClean="0">
                  <a:latin typeface="Bauhaus 93" pitchFamily="82" charset="0"/>
                </a:rPr>
                <a:t>)</a:t>
              </a:r>
              <a:endParaRPr lang="en-US" dirty="0">
                <a:latin typeface="Bauhaus 93" pitchFamily="8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715000" y="5757672"/>
              <a:ext cx="1905000" cy="457200"/>
              <a:chOff x="5715000" y="5757672"/>
              <a:chExt cx="1905000" cy="457200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7239000" y="5757672"/>
                <a:ext cx="3810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5715000" y="6062472"/>
                <a:ext cx="3810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962400" y="1219200"/>
            <a:ext cx="4876800" cy="3733800"/>
            <a:chOff x="3962400" y="1219200"/>
            <a:chExt cx="4876800" cy="3733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19200"/>
              <a:ext cx="4876800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934200" y="2590800"/>
              <a:ext cx="1143000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Bell shape structure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3581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abic Typesetting" pitchFamily="66" charset="-78"/>
                  <a:cs typeface="Arabic Typesetting" pitchFamily="66" charset="-78"/>
                </a:rPr>
                <a:t>%</a:t>
              </a:r>
              <a:endParaRPr lang="en-US" dirty="0">
                <a:latin typeface="Arabic Typesetting" pitchFamily="66" charset="-78"/>
                <a:cs typeface="Arabic Typesetting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47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38DBE7-A33C-4349-9F7F-C018545E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3B38DBE7-A33C-4349-9F7F-C018545EF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D8E6F0-2644-4717-A9E4-89DD7EDFE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83D8E6F0-2644-4717-A9E4-89DD7EDFE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0D6B41-C7A4-4CDF-A24C-B889E921E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670D6B41-C7A4-4CDF-A24C-B889E921E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52C48-DB27-40B4-80E5-6EF47906A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4E152C48-DB27-40B4-80E5-6EF47906A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E1751-A89E-4574-845C-DC2C9DEA7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749E1751-A89E-4574-845C-DC2C9DEA7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3CEF9C-7F4C-4E5C-BBF8-0E4A7BC1D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0E3CEF9C-7F4C-4E5C-BBF8-0E4A7BC1D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581A9D-2A46-4722-A9FF-3A003AD5F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8F581A9D-2A46-4722-A9FF-3A003AD5F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CE6630-1122-4ED9-97C2-DB4864410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50"/>
                                        <p:tgtEl>
                                          <p:spTgt spid="7">
                                            <p:graphicEl>
                                              <a:dgm id="{24CE6630-1122-4ED9-97C2-DB4864410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682017"/>
              </p:ext>
            </p:extLst>
          </p:nvPr>
        </p:nvGraphicFramePr>
        <p:xfrm>
          <a:off x="381001" y="2590800"/>
          <a:ext cx="83820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Methods of Measurement of Size Distribution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361026"/>
              </p:ext>
            </p:extLst>
          </p:nvPr>
        </p:nvGraphicFramePr>
        <p:xfrm>
          <a:off x="228600" y="1752600"/>
          <a:ext cx="86867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1- Microscopy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D862A-99B5-480D-A60F-52216C2CE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2BD862A-99B5-480D-A60F-52216C2CE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7C9FB-C30F-4C35-92BB-941D4E696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4E7C9FB-C30F-4C35-92BB-941D4E696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1BAB86-4578-47B4-B7AD-3D5474A7F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71BAB86-4578-47B4-B7AD-3D5474A7F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2E2558-4700-42CC-B19C-8FC4B0B4B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D2E2558-4700-42CC-B19C-8FC4B0B4B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177754"/>
              </p:ext>
            </p:extLst>
          </p:nvPr>
        </p:nvGraphicFramePr>
        <p:xfrm>
          <a:off x="304801" y="1905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Types of Microscopes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4AD0E-7A3F-42EF-89C3-3BEEF73D6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">
                                            <p:graphicEl>
                                              <a:dgm id="{36B4AD0E-7A3F-42EF-89C3-3BEEF73D6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78A15-8199-4DB0-97B1-072774B0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>
                                            <p:graphicEl>
                                              <a:dgm id="{6DE78A15-8199-4DB0-97B1-072774B0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21A426-86C6-4C77-A1C8-50C476330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4">
                                            <p:graphicEl>
                                              <a:dgm id="{1621A426-86C6-4C77-A1C8-50C476330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47351-1345-4FA8-9223-9245CDCC1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4">
                                            <p:graphicEl>
                                              <a:dgm id="{CD347351-1345-4FA8-9223-9245CDCC1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71CCF-AC86-4F29-A261-EC993B32A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4">
                                            <p:graphicEl>
                                              <a:dgm id="{42F71CCF-AC86-4F29-A261-EC993B32A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13C51-5845-4FB8-AD47-3456B2F5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4">
                                            <p:graphicEl>
                                              <a:dgm id="{0B313C51-5845-4FB8-AD47-3456B2F52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01872"/>
              </p:ext>
            </p:extLst>
          </p:nvPr>
        </p:nvGraphicFramePr>
        <p:xfrm>
          <a:off x="228600" y="143578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332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Measuring Size of Distribution by Microscope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181600"/>
            <a:ext cx="441960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Arial Black" pitchFamily="34" charset="0"/>
              </a:rPr>
              <a:t>Note: </a:t>
            </a:r>
            <a:endParaRPr lang="en-US" b="1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Recommended </a:t>
            </a:r>
            <a:r>
              <a:rPr lang="en-US" b="1" dirty="0">
                <a:solidFill>
                  <a:schemeClr val="tx1"/>
                </a:solidFill>
              </a:rPr>
              <a:t>particles measured 625.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If size of distribution wide (increase No. of particles).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If not (narrow) few as 200 particle.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/>
        </p:blipFill>
        <p:spPr bwMode="auto">
          <a:xfrm>
            <a:off x="228600" y="1447800"/>
            <a:ext cx="3429000" cy="1478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8"/>
          <a:stretch/>
        </p:blipFill>
        <p:spPr bwMode="auto">
          <a:xfrm>
            <a:off x="333375" y="2999232"/>
            <a:ext cx="3219450" cy="2029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b="11679"/>
          <a:stretch/>
        </p:blipFill>
        <p:spPr bwMode="auto">
          <a:xfrm>
            <a:off x="5248275" y="5538216"/>
            <a:ext cx="3895725" cy="1319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532335"/>
              </p:ext>
            </p:extLst>
          </p:nvPr>
        </p:nvGraphicFramePr>
        <p:xfrm>
          <a:off x="304800" y="1676401"/>
          <a:ext cx="464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514725" cy="5181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2- Sieving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6E60C3-F3A8-4CE6-9E49-CA5C462E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9C6E60C3-F3A8-4CE6-9E49-CA5C462E3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B49B2B-2210-44B9-9E6F-FA5D4F88C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03B49B2B-2210-44B9-9E6F-FA5D4F88C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A3F5E6-D617-4E67-BEF2-DFC2CB27E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89A3F5E6-D617-4E67-BEF2-DFC2CB27E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C69DCB-405F-43E9-A32B-169CA15B6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2FC69DCB-405F-43E9-A32B-169CA15B6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9BBE02-8326-4512-90AE-61A5D4DD8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F89BBE02-8326-4512-90AE-61A5D4DD8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84F19-09DB-4EB3-9036-82D0A7B89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1F84F19-09DB-4EB3-9036-82D0A7B89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46D6B3-47A6-41A7-8AF9-40CD077A7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50"/>
                                        <p:tgtEl>
                                          <p:spTgt spid="6">
                                            <p:graphicEl>
                                              <a:dgm id="{F246D6B3-47A6-41A7-8AF9-40CD077A7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68F424-EF56-4FE0-9DF4-A7B19C673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50"/>
                                        <p:tgtEl>
                                          <p:spTgt spid="6">
                                            <p:graphicEl>
                                              <a:dgm id="{1C68F424-EF56-4FE0-9DF4-A7B19C673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1C6E4B-766A-4CCF-8C8C-2175E5D5A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50"/>
                                        <p:tgtEl>
                                          <p:spTgt spid="6">
                                            <p:graphicEl>
                                              <a:dgm id="{FD1C6E4B-766A-4CCF-8C8C-2175E5D5A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A79782-59C0-4211-A586-4B800EE8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50"/>
                                        <p:tgtEl>
                                          <p:spTgt spid="6">
                                            <p:graphicEl>
                                              <a:dgm id="{77A79782-59C0-4211-A586-4B800EE8E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133619"/>
              </p:ext>
            </p:extLst>
          </p:nvPr>
        </p:nvGraphicFramePr>
        <p:xfrm>
          <a:off x="914400" y="1447800"/>
          <a:ext cx="7408333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Size of distribution effected by: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334000"/>
            <a:ext cx="7391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Measuring </a:t>
            </a:r>
            <a:r>
              <a:rPr lang="en-US" sz="2400" b="1" dirty="0" smtClean="0">
                <a:solidFill>
                  <a:schemeClr val="tx1"/>
                </a:solidFill>
                <a:latin typeface="Bauhaus 93" pitchFamily="82" charset="0"/>
              </a:rPr>
              <a:t>diameter of powder </a:t>
            </a:r>
            <a:r>
              <a:rPr lang="en-US" sz="2400" dirty="0" smtClean="0">
                <a:solidFill>
                  <a:schemeClr val="tx1"/>
                </a:solidFill>
              </a:rPr>
              <a:t>bypass series of sieves: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30-mesh and retained on 45-mesh (diameter= 590 + 350)/2 or 470 microns.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36670"/>
              </p:ext>
            </p:extLst>
          </p:nvPr>
        </p:nvGraphicFramePr>
        <p:xfrm>
          <a:off x="228600" y="1295400"/>
          <a:ext cx="6019799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79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3- </a:t>
            </a:r>
            <a:r>
              <a:rPr lang="en-US" sz="4000" dirty="0" smtClean="0">
                <a:solidFill>
                  <a:schemeClr val="tx1"/>
                </a:solidFill>
              </a:rPr>
              <a:t>Sedimentation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0" y="4800600"/>
            <a:ext cx="1295400" cy="14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38600" y="5169689"/>
            <a:ext cx="1317042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76" y="1295400"/>
            <a:ext cx="2362200" cy="10668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47576" y="2458017"/>
            <a:ext cx="2362200" cy="3970318"/>
            <a:chOff x="6710833" y="2590800"/>
            <a:chExt cx="2362200" cy="3970318"/>
          </a:xfrm>
        </p:grpSpPr>
        <p:sp>
          <p:nvSpPr>
            <p:cNvPr id="8" name="Rectangle 7"/>
            <p:cNvSpPr/>
            <p:nvPr/>
          </p:nvSpPr>
          <p:spPr>
            <a:xfrm>
              <a:off x="6710833" y="2590800"/>
              <a:ext cx="2362200" cy="39703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/>
              <a:r>
                <a:rPr lang="en-US" dirty="0" smtClean="0"/>
                <a:t>- d </a:t>
              </a:r>
              <a:r>
                <a:rPr lang="en-US" dirty="0"/>
                <a:t>Stock’s: effective or stock’s </a:t>
              </a:r>
              <a:r>
                <a:rPr lang="en-US" dirty="0" smtClean="0"/>
                <a:t>diameter.      </a:t>
              </a:r>
              <a:endParaRPr lang="en-US" dirty="0"/>
            </a:p>
            <a:p>
              <a:pPr lvl="0" algn="just"/>
              <a:r>
                <a:rPr lang="en-US" dirty="0" smtClean="0"/>
                <a:t>    viscosity </a:t>
              </a:r>
              <a:r>
                <a:rPr lang="en-US" dirty="0"/>
                <a:t>of dispersion </a:t>
              </a:r>
              <a:r>
                <a:rPr lang="en-US" dirty="0" smtClean="0"/>
                <a:t>fluid.</a:t>
              </a:r>
              <a:endParaRPr lang="en-US" dirty="0"/>
            </a:p>
            <a:p>
              <a:pPr lvl="0" algn="just"/>
              <a:r>
                <a:rPr lang="en-US" dirty="0" smtClean="0"/>
                <a:t>- x/t </a:t>
              </a:r>
              <a:r>
                <a:rPr lang="en-US" dirty="0"/>
                <a:t>rate of sedimentation or distance of fall x in time </a:t>
              </a:r>
              <a:r>
                <a:rPr lang="en-US" dirty="0" smtClean="0"/>
                <a:t>t.</a:t>
              </a:r>
              <a:endParaRPr lang="en-US" dirty="0"/>
            </a:p>
            <a:p>
              <a:pPr lvl="0" algn="just"/>
              <a:r>
                <a:rPr lang="en-US" dirty="0" smtClean="0"/>
                <a:t>- </a:t>
              </a:r>
              <a:r>
                <a:rPr lang="en-US" dirty="0"/>
                <a:t>g is the gravitational </a:t>
              </a:r>
              <a:r>
                <a:rPr lang="en-US" dirty="0" smtClean="0"/>
                <a:t>constant. </a:t>
              </a:r>
              <a:endParaRPr lang="en-US" dirty="0"/>
            </a:p>
            <a:p>
              <a:pPr lvl="0" algn="just"/>
              <a:r>
                <a:rPr lang="en-US" sz="2000" i="1" dirty="0" smtClean="0"/>
                <a:t>-</a:t>
              </a:r>
              <a:r>
                <a:rPr lang="en-US" i="1" dirty="0" smtClean="0"/>
                <a:t> p</a:t>
              </a:r>
              <a:r>
                <a:rPr lang="en-US" dirty="0" smtClean="0"/>
                <a:t> </a:t>
              </a:r>
              <a:r>
                <a:rPr lang="en-US" dirty="0"/>
                <a:t>and </a:t>
              </a:r>
              <a:r>
                <a:rPr lang="en-US" i="1" dirty="0" err="1"/>
                <a:t>p</a:t>
              </a:r>
              <a:r>
                <a:rPr lang="en-US" dirty="0" err="1"/>
                <a:t>o</a:t>
              </a:r>
              <a:r>
                <a:rPr lang="en-US" dirty="0"/>
                <a:t> are the densities of the particle and the medium.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863" y="3242381"/>
              <a:ext cx="206815" cy="23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24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4E632-1D50-468A-9D2B-88FF7BBBA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50"/>
                                        <p:tgtEl>
                                          <p:spTgt spid="7">
                                            <p:graphicEl>
                                              <a:dgm id="{C634E632-1D50-468A-9D2B-88FF7BBBA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585A84-CB18-459B-A227-AF3701509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50"/>
                                        <p:tgtEl>
                                          <p:spTgt spid="7">
                                            <p:graphicEl>
                                              <a:dgm id="{5E585A84-CB18-459B-A227-AF3701509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4AD44-4A8D-4501-9A5D-9492956EA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50"/>
                                        <p:tgtEl>
                                          <p:spTgt spid="7">
                                            <p:graphicEl>
                                              <a:dgm id="{5AD4AD44-4A8D-4501-9A5D-9492956EA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17FA58-8751-4F79-B752-477ACDC1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50"/>
                                        <p:tgtEl>
                                          <p:spTgt spid="7">
                                            <p:graphicEl>
                                              <a:dgm id="{6617FA58-8751-4F79-B752-477ACDC1F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EBA5C2-36F8-4489-8677-D0E510236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50"/>
                                        <p:tgtEl>
                                          <p:spTgt spid="7">
                                            <p:graphicEl>
                                              <a:dgm id="{7AEBA5C2-36F8-4489-8677-D0E510236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8423E5-ABCB-450E-94C4-76D9270C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50"/>
                                        <p:tgtEl>
                                          <p:spTgt spid="7">
                                            <p:graphicEl>
                                              <a:dgm id="{2C8423E5-ABCB-450E-94C4-76D9270C0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106933"/>
              </p:ext>
            </p:extLst>
          </p:nvPr>
        </p:nvGraphicFramePr>
        <p:xfrm>
          <a:off x="457201" y="1371600"/>
          <a:ext cx="5562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Pipet method (Anderson method) </a:t>
            </a:r>
            <a:br>
              <a:rPr lang="en-US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- P.S. distribution -</a:t>
            </a:r>
            <a:endParaRPr lang="en-US" sz="36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52725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6200000">
            <a:off x="4362450" y="3989356"/>
            <a:ext cx="304800" cy="647700"/>
          </a:xfrm>
          <a:prstGeom prst="downArrow">
            <a:avLst>
              <a:gd name="adj1" fmla="val 50000"/>
              <a:gd name="adj2" fmla="val 38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7D56F-36B3-42E5-B97F-E45263C55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dgm id="{F377D56F-36B3-42E5-B97F-E45263C55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>
                                            <p:graphicEl>
                                              <a:dgm id="{F377D56F-36B3-42E5-B97F-E45263C55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>
                                            <p:graphicEl>
                                              <a:dgm id="{F377D56F-36B3-42E5-B97F-E45263C55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543F84-D7C9-4716-8296-B077E2670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>
                                            <p:graphicEl>
                                              <a:dgm id="{15543F84-D7C9-4716-8296-B077E2670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>
                                            <p:graphicEl>
                                              <a:dgm id="{15543F84-D7C9-4716-8296-B077E2670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>
                                            <p:graphicEl>
                                              <a:dgm id="{15543F84-D7C9-4716-8296-B077E2670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CEC04-4C3D-4ABD-A1CE-C10AEC5BB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>
                                            <p:graphicEl>
                                              <a:dgm id="{54CCEC04-4C3D-4ABD-A1CE-C10AEC5BB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>
                                            <p:graphicEl>
                                              <a:dgm id="{54CCEC04-4C3D-4ABD-A1CE-C10AEC5BB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>
                                            <p:graphicEl>
                                              <a:dgm id="{54CCEC04-4C3D-4ABD-A1CE-C10AEC5BB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987EFD-58A0-4BB4-9E84-644ED5398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>
                                            <p:graphicEl>
                                              <a:dgm id="{B5987EFD-58A0-4BB4-9E84-644ED5398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>
                                            <p:graphicEl>
                                              <a:dgm id="{B5987EFD-58A0-4BB4-9E84-644ED5398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>
                                            <p:graphicEl>
                                              <a:dgm id="{B5987EFD-58A0-4BB4-9E84-644ED5398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11430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Is 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mechanical process of reducing particle size of solids.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Milling also </a:t>
            </a:r>
            <a:r>
              <a:rPr lang="en-US" dirty="0">
                <a:solidFill>
                  <a:schemeClr val="tx1"/>
                </a:solidFill>
              </a:rPr>
              <a:t>termed </a:t>
            </a:r>
            <a:r>
              <a:rPr lang="en-US" dirty="0" smtClean="0">
                <a:solidFill>
                  <a:schemeClr val="tx1"/>
                </a:solidFill>
              </a:rPr>
              <a:t>synonymously as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comminution</a:t>
            </a:r>
            <a:r>
              <a:rPr lang="en-US" dirty="0" smtClean="0">
                <a:solidFill>
                  <a:schemeClr val="tx1"/>
                </a:solidFill>
              </a:rPr>
              <a:t> which represent: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808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Introduction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8005709"/>
              </p:ext>
            </p:extLst>
          </p:nvPr>
        </p:nvGraphicFramePr>
        <p:xfrm>
          <a:off x="228600" y="3200400"/>
          <a:ext cx="8686800" cy="362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733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Milling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867400"/>
            <a:ext cx="3429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these depend on product, equipment and process.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9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Graphic spid="5" grpId="0">
        <p:bldAsOne/>
      </p:bldGraphic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d.keepcalm-o-matic.co.uk/i/thank-you-for-your-attention-any-questions-2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7" y="0"/>
            <a:ext cx="9176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295400"/>
            <a:ext cx="8686800" cy="1066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 classified according to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the milled product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2128"/>
            <a:ext cx="8229600" cy="957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Introduction-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equipment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5160"/>
              </p:ext>
            </p:extLst>
          </p:nvPr>
        </p:nvGraphicFramePr>
        <p:xfrm>
          <a:off x="533400" y="2433935"/>
          <a:ext cx="8077200" cy="183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6240" y="4343400"/>
            <a:ext cx="547116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000" dirty="0" smtClean="0"/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expressed in term of mesh (number of openings per linear inch of a screen).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" y="5373434"/>
            <a:ext cx="547116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e.g.:</a:t>
            </a:r>
            <a:r>
              <a:rPr lang="en-US" dirty="0" smtClean="0"/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Hammer mill used to prepare a 16-mesh granulation and to mill a crystalline material to a 120-mesh powder.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857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E46F86-233E-4CC4-84CC-BD237AC5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5">
                                            <p:graphicEl>
                                              <a:dgm id="{70E46F86-233E-4CC4-84CC-BD237AC51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90363-FED6-4506-A361-E33ED6304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">
                                            <p:graphicEl>
                                              <a:dgm id="{57490363-FED6-4506-A361-E33ED6304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3D71F8-DEDD-4943-9E11-800401D28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5">
                                            <p:graphicEl>
                                              <a:dgm id="{2A3D71F8-DEDD-4943-9E11-800401D28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7EDB37-58FA-4D83-B438-63D08531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5">
                                            <p:graphicEl>
                                              <a:dgm id="{537EDB37-58FA-4D83-B438-63D085312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A9B32C-6701-45B7-9606-3C44C912B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5">
                                            <p:graphicEl>
                                              <a:dgm id="{B0A9B32C-6701-45B7-9606-3C44C912B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41E305-CCE5-43A0-B7E2-2758262AF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5">
                                            <p:graphicEl>
                                              <a:dgm id="{3E41E305-CCE5-43A0-B7E2-2758262AF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F9AF7B-0F4F-471D-91F7-CC3452AB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">
                                            <p:graphicEl>
                                              <a:dgm id="{53F9AF7B-0F4F-471D-91F7-CC3452ABE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5" grpId="0">
        <p:bldSub>
          <a:bldDgm bld="one"/>
        </p:bldSub>
      </p:bldGraphic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1371600"/>
            <a:ext cx="320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86799" cy="53340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Medicinal Powders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A given weight of a finely powdered medicinal compound dissolves in a shorter time than does the same weight of a coarser powder.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surface (surface area per unit weight) </a:t>
            </a: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by size reduction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increasing the area of contact between solid and dissolving fluid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Therapeutic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of medicinal compounds that posses low solubility in body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fluids.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 Applications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2590800"/>
            <a:ext cx="4876800" cy="3372612"/>
            <a:chOff x="1066800" y="2590800"/>
            <a:chExt cx="4876800" cy="3372612"/>
          </a:xfrm>
        </p:grpSpPr>
        <p:sp>
          <p:nvSpPr>
            <p:cNvPr id="4" name="Down Arrow 3"/>
            <p:cNvSpPr/>
            <p:nvPr/>
          </p:nvSpPr>
          <p:spPr>
            <a:xfrm>
              <a:off x="4114800" y="2590800"/>
              <a:ext cx="45720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8200" y="2743200"/>
              <a:ext cx="12954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Due to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3918204"/>
              <a:ext cx="12954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which</a:t>
              </a:r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114800" y="4724400"/>
              <a:ext cx="4572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14800" y="38100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066800" y="5582412"/>
              <a:ext cx="838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323589"/>
              </p:ext>
            </p:extLst>
          </p:nvPr>
        </p:nvGraphicFramePr>
        <p:xfrm>
          <a:off x="228600" y="1371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Medicinal powders: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84376" y="1676400"/>
            <a:ext cx="5907024" cy="4267200"/>
            <a:chOff x="1484376" y="1676400"/>
            <a:chExt cx="5907024" cy="4267200"/>
          </a:xfrm>
        </p:grpSpPr>
        <p:sp>
          <p:nvSpPr>
            <p:cNvPr id="19" name="Down Arrow 18"/>
            <p:cNvSpPr/>
            <p:nvPr/>
          </p:nvSpPr>
          <p:spPr>
            <a:xfrm>
              <a:off x="1484376" y="34290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828800" y="1676400"/>
              <a:ext cx="5562600" cy="4267200"/>
              <a:chOff x="1828800" y="1676400"/>
              <a:chExt cx="5562600" cy="4267200"/>
            </a:xfrm>
          </p:grpSpPr>
          <p:sp>
            <p:nvSpPr>
              <p:cNvPr id="18" name="Down Arrow 17"/>
              <p:cNvSpPr/>
              <p:nvPr/>
            </p:nvSpPr>
            <p:spPr>
              <a:xfrm>
                <a:off x="4267200" y="1676400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7086600" y="3352800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1828800" y="5562600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7086600" y="5407152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3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4652" y="45720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704" y="316468"/>
            <a:ext cx="13014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799" cy="64770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         facilitate drying of wet masses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surface area and reduce the distance the moisture travel within particle to reach outer surface.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E.g.: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Manufacture of compressed tab.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granulation of wet mass result in more rapid and uniform drying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Dried tablet granulation is milled to a P.S. and distribution that will flow freely and produce tablet of uniform weight.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rgbClr val="FF0000"/>
              </a:buClr>
              <a:buFont typeface="+mj-lt"/>
              <a:buAutoNum type="arabicPeriod" startAt="3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Mixing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         facilitate easier and uniform mixing or blending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ingredients are approximately of same size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71600" y="838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19784" y="922020"/>
            <a:ext cx="6757416" cy="4869180"/>
            <a:chOff x="1319784" y="922020"/>
            <a:chExt cx="6757416" cy="4869180"/>
          </a:xfrm>
        </p:grpSpPr>
        <p:sp>
          <p:nvSpPr>
            <p:cNvPr id="5" name="Down Arrow 4"/>
            <p:cNvSpPr/>
            <p:nvPr/>
          </p:nvSpPr>
          <p:spPr>
            <a:xfrm>
              <a:off x="6019800" y="92202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6507480" y="2819400"/>
              <a:ext cx="3810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19784" y="5155692"/>
              <a:ext cx="457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772400" y="5410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686799" cy="63246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 startAt="4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Pharmaceuticals are milled 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en-US" dirty="0" smtClean="0"/>
          </a:p>
          <a:p>
            <a:pPr marL="0" indent="0" algn="ctr">
              <a:buClr>
                <a:srgbClr val="FF0000"/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To ensure that the mixture is not mottled and is uniform from batch to batch.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  <a:p>
            <a:pPr marL="457200" indent="-457200">
              <a:buClr>
                <a:srgbClr val="FF0000"/>
              </a:buClr>
              <a:buFont typeface="+mj-lt"/>
              <a:buAutoNum type="arabicPeriod" startAt="5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Lubricants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Lubricants Should be milled to fine powder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en-US" dirty="0"/>
          </a:p>
          <a:p>
            <a:pPr marL="0" indent="0" algn="ctr">
              <a:buClr>
                <a:srgbClr val="FF0000"/>
              </a:buCl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To ensure their ability to coat surface of powder or granules.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  <a:p>
            <a:pPr marL="457200" indent="-457200">
              <a:buClr>
                <a:srgbClr val="FF0000"/>
              </a:buClr>
              <a:buFont typeface="+mj-lt"/>
              <a:buAutoNum type="arabicPeriod" startAt="6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Ointments, creams and pastes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Milling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chemeClr val="tx1"/>
                </a:solidFill>
              </a:rPr>
              <a:t>provide smooth texture, better appearance and improve physical stability.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1295400"/>
            <a:ext cx="3276600" cy="4770119"/>
            <a:chOff x="1371600" y="1295400"/>
            <a:chExt cx="3276600" cy="4770119"/>
          </a:xfrm>
        </p:grpSpPr>
        <p:sp>
          <p:nvSpPr>
            <p:cNvPr id="4" name="Right Arrow 3"/>
            <p:cNvSpPr/>
            <p:nvPr/>
          </p:nvSpPr>
          <p:spPr>
            <a:xfrm>
              <a:off x="1371600" y="5867400"/>
              <a:ext cx="762000" cy="198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267200" y="3864864"/>
              <a:ext cx="3810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267200" y="1295400"/>
              <a:ext cx="3810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8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27008"/>
              </p:ext>
            </p:extLst>
          </p:nvPr>
        </p:nvGraphicFramePr>
        <p:xfrm>
          <a:off x="871538" y="1981200"/>
          <a:ext cx="7408862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Size Distribution and Measurement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97994" y="2438400"/>
            <a:ext cx="3810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6896" y="2513111"/>
            <a:ext cx="6858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Have</a:t>
            </a:r>
            <a:endParaRPr lang="en-US" sz="1400" dirty="0"/>
          </a:p>
        </p:txBody>
      </p:sp>
      <p:sp>
        <p:nvSpPr>
          <p:cNvPr id="7" name="Down Arrow 6"/>
          <p:cNvSpPr/>
          <p:nvPr/>
        </p:nvSpPr>
        <p:spPr>
          <a:xfrm>
            <a:off x="4697994" y="3430488"/>
            <a:ext cx="381000" cy="37951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68775" y="3466355"/>
            <a:ext cx="685800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Thus</a:t>
            </a:r>
            <a:endParaRPr lang="en-US" sz="1400" dirty="0"/>
          </a:p>
        </p:txBody>
      </p:sp>
      <p:sp>
        <p:nvSpPr>
          <p:cNvPr id="9" name="Down Arrow 8"/>
          <p:cNvSpPr/>
          <p:nvPr/>
        </p:nvSpPr>
        <p:spPr>
          <a:xfrm>
            <a:off x="4697994" y="4343400"/>
            <a:ext cx="381000" cy="381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8967" y="4343400"/>
            <a:ext cx="685800" cy="3077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i.e.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7628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16023-103D-4BE7-A3D0-9034885EF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8C716023-103D-4BE7-A3D0-9034885EF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AFD20-CD81-42D2-B370-AD4B02643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AE8AFD20-CD81-42D2-B370-AD4B02643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43202-6C90-4165-859F-26A6E5F5C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1A943202-6C90-4165-859F-26A6E5F5C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823E94-53EC-444F-A47B-8B3F3677F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CE823E94-53EC-444F-A47B-8B3F3677F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0382C-F021-44A5-AB55-EC561671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6B0382C-F021-44A5-AB55-EC561671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A8F8EB-0C7C-475B-8E35-68A13A94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E4A8F8EB-0C7C-475B-8E35-68A13A94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1555B-4A4A-4042-846C-A6B39D408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DC91555B-4A4A-4042-846C-A6B39D408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3331A6-EE13-4AE8-B9C6-2BF005F0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AB3331A6-EE13-4AE8-B9C6-2BF005F04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ED1AA-093A-4BD6-9641-7A4D59DC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dgm id="{FD9ED1AA-093A-4BD6-9641-7A4D59DCA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D5432-C215-4FD8-ABAC-7562456D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50"/>
                                        <p:tgtEl>
                                          <p:spTgt spid="4">
                                            <p:graphicEl>
                                              <a:dgm id="{D6ED5432-C215-4FD8-ABAC-7562456D8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Sphere Volume   =   4/3 * Pi * r³     =     ( Pi </a:t>
            </a:r>
            <a:r>
              <a:rPr lang="en-US" sz="2800" b="1" dirty="0" smtClean="0">
                <a:solidFill>
                  <a:schemeClr val="tx1"/>
                </a:solidFill>
              </a:rPr>
              <a:t>*d³</a:t>
            </a:r>
            <a:r>
              <a:rPr lang="en-US" sz="2800" b="1" dirty="0">
                <a:solidFill>
                  <a:schemeClr val="tx1"/>
                </a:solidFill>
              </a:rPr>
              <a:t>)/6</a:t>
            </a:r>
          </a:p>
        </p:txBody>
      </p:sp>
      <p:pic>
        <p:nvPicPr>
          <p:cNvPr id="1028" name="Picture 4" descr="http://ts2.mm.bing.net/th?id=HN.60800932338460505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97307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743200"/>
            <a:ext cx="8060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Equivalent diameter (</a:t>
            </a:r>
            <a:r>
              <a:rPr lang="en-US" sz="2800" b="1" dirty="0"/>
              <a:t>Effective or Stock’s diameter)</a:t>
            </a:r>
          </a:p>
          <a:p>
            <a:pPr algn="ctr"/>
            <a:r>
              <a:rPr lang="en-US" sz="2800" b="1" dirty="0" smtClean="0"/>
              <a:t> of an irregular particle i.e. sphere particle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28800" y="4114800"/>
                <a:ext cx="2590800" cy="159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d=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80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8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box>
                          <m:boxPr>
                            <m:ctrlPr>
                              <a:rPr lang="en-US" sz="48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114800"/>
                <a:ext cx="2590800" cy="1595437"/>
              </a:xfrm>
              <a:prstGeom prst="rect">
                <a:avLst/>
              </a:prstGeom>
              <a:blipFill rotWithShape="1">
                <a:blip r:embed="rId3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6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3326</TotalTime>
  <Words>1137</Words>
  <Application>Microsoft Office PowerPoint</Application>
  <PresentationFormat>On-screen Show (4:3)</PresentationFormat>
  <Paragraphs>150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Lecture 1</vt:lpstr>
      <vt:lpstr>Introduction</vt:lpstr>
      <vt:lpstr>Introduction- Milling equipment</vt:lpstr>
      <vt:lpstr>Pharmaceutical Applications</vt:lpstr>
      <vt:lpstr>Examples of Medicinal powders:</vt:lpstr>
      <vt:lpstr>PowerPoint Presentation</vt:lpstr>
      <vt:lpstr>PowerPoint Presentation</vt:lpstr>
      <vt:lpstr>Size Distribution and Measurement</vt:lpstr>
      <vt:lpstr>Sphere Volume   =   4/3 * Pi * r³     =     ( Pi *d³)/6</vt:lpstr>
      <vt:lpstr>PowerPoint Presentation</vt:lpstr>
      <vt:lpstr>Representation of Data</vt:lpstr>
      <vt:lpstr>Methods of Measurement of Size Distribution</vt:lpstr>
      <vt:lpstr>1- Microscopy</vt:lpstr>
      <vt:lpstr>Types of Microscopes</vt:lpstr>
      <vt:lpstr>Measuring Size of Distribution by Microscope</vt:lpstr>
      <vt:lpstr>2- Sieving</vt:lpstr>
      <vt:lpstr>Size of distribution effected by:</vt:lpstr>
      <vt:lpstr>3- Sedimentation</vt:lpstr>
      <vt:lpstr>Pipet method (Anderson method)   - P.S. distribution -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anas alhamdany</dc:creator>
  <cp:lastModifiedBy>anas alhamdany</cp:lastModifiedBy>
  <cp:revision>70</cp:revision>
  <dcterms:created xsi:type="dcterms:W3CDTF">2006-08-16T00:00:00Z</dcterms:created>
  <dcterms:modified xsi:type="dcterms:W3CDTF">2016-02-18T14:26:51Z</dcterms:modified>
</cp:coreProperties>
</file>