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534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Assay of aspirin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methods used in quantitative determination of ASA either in its pharmaceutical preparations or powdered pure form are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Spectrophotometric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2057" y="3276600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Chromatographic methods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as: GC, TLC, and HPLC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Titration (volumetric) methods: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very simple and accurate methods; therefore, these methods are the most widely used for the quantitative determination of ASA such as: </a:t>
            </a:r>
          </a:p>
        </p:txBody>
      </p:sp>
    </p:spTree>
    <p:extLst>
      <p:ext uri="{BB962C8B-B14F-4D97-AF65-F5344CB8AC3E}">
        <p14:creationId xmlns:p14="http://schemas.microsoft.com/office/powerpoint/2010/main" val="41718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56872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Q1/ why we use warm water in recrystallization of ASA?</a:t>
            </a:r>
          </a:p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Q2/what is the purpose of activated charcoal?</a:t>
            </a:r>
            <a:endParaRPr lang="ar-IQ" sz="6000" dirty="0"/>
          </a:p>
        </p:txBody>
      </p:sp>
    </p:spTree>
    <p:extLst>
      <p:ext uri="{BB962C8B-B14F-4D97-AF65-F5344CB8AC3E}">
        <p14:creationId xmlns:p14="http://schemas.microsoft.com/office/powerpoint/2010/main" val="36776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Q1/what are the substances that could be used for back titration?</a:t>
            </a:r>
          </a:p>
          <a:p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Q2/if the vol. of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ml and the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blank 30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 and we use the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N , what the amount of aspirin ? </a:t>
            </a:r>
            <a:endParaRPr lang="ar-IQ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11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Direct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 method: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 can be determined after dissolving it in ethanol by using a standard base as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titrant solution and phenolphthalein (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phph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 an indicator.</a:t>
            </a:r>
          </a:p>
          <a:p>
            <a:pPr lvl="0" algn="just"/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Back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 method: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one of volumetric methods which includes the addition of an excess of standard volumetric sol. to a weight amount of a sample and then determination for the excess unreacted (no required or utilized by the sample), then the amount of volumetric sol. used by the substance is determined.</a:t>
            </a:r>
          </a:p>
        </p:txBody>
      </p:sp>
    </p:spTree>
    <p:extLst>
      <p:ext uri="{BB962C8B-B14F-4D97-AF65-F5344CB8AC3E}">
        <p14:creationId xmlns:p14="http://schemas.microsoft.com/office/powerpoint/2010/main" val="42845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219200"/>
            <a:ext cx="7924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is used for: </a:t>
            </a:r>
          </a:p>
          <a:p>
            <a:pPr lvl="0"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Volatile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substances like NH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Insoluble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substances, e.g. CaCO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Substances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decompose on heating, e.g. formaldehyde.</a:t>
            </a:r>
          </a:p>
          <a:p>
            <a:pPr lvl="0"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Substances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which quantitative reaction proceeds rapidly only in the presence of excess amount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reagent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e.g. lactic acid &amp; aspirin.</a:t>
            </a:r>
          </a:p>
        </p:txBody>
      </p:sp>
    </p:spTree>
    <p:extLst>
      <p:ext uri="{BB962C8B-B14F-4D97-AF65-F5344CB8AC3E}">
        <p14:creationId xmlns:p14="http://schemas.microsoft.com/office/powerpoint/2010/main" val="12377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titration assay reactions:</a:t>
            </a: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 should be complete and irreversible.</a:t>
            </a: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Rapid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Endpoint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easily detected.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Can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represented by a chemical equation (to calculate the chemical factor).</a:t>
            </a:r>
            <a:endParaRPr lang="ar-IQ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32004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assay: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ASA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readily dissolved in ethanol and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was then added, the hydrolysis of ASA takes place when the stoppered solution allowed to stand for 30 min. the excess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volume is titrated with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using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phph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indicator, the same titration procedure was repeated except that ASA was omitted from the solution to serve as a blank.</a:t>
            </a:r>
          </a:p>
        </p:txBody>
      </p:sp>
    </p:spTree>
    <p:extLst>
      <p:ext uri="{BB962C8B-B14F-4D97-AF65-F5344CB8AC3E}">
        <p14:creationId xmlns:p14="http://schemas.microsoft.com/office/powerpoint/2010/main" val="21342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5334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the vol.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used in both titrations represents the required amount of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to hydrolyze the ester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 the conversion of the COOH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sod. carboxylate.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224241"/>
              </p:ext>
            </p:extLst>
          </p:nvPr>
        </p:nvGraphicFramePr>
        <p:xfrm>
          <a:off x="1143000" y="2209800"/>
          <a:ext cx="6705600" cy="205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CS ChemDraw Drawing" r:id="rId3" imgW="6184123" imgH="1887707" progId="ChemDraw.Document.6.0">
                  <p:embed/>
                </p:oleObj>
              </mc:Choice>
              <mc:Fallback>
                <p:oleObj name="CS ChemDraw Drawing" r:id="rId3" imgW="6184123" imgH="1887707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800"/>
                        <a:ext cx="6705600" cy="205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62000" y="4583163"/>
            <a:ext cx="762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hydrolysis solution must be protected from air because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causes a color change of the indicator before the endpoint is reached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 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09600"/>
            <a:ext cx="7848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it is necessary to carry blank solution under the same condition without ASA in order to reduce any error due to the presence of impurities or to the condition.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Phph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(phenol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sulfonphthaleine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indicator is colorless in acidic media and it changes to pink in basic solution. pH range is 6.4-8.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601175"/>
              </p:ext>
            </p:extLst>
          </p:nvPr>
        </p:nvGraphicFramePr>
        <p:xfrm>
          <a:off x="749300" y="3721100"/>
          <a:ext cx="7581900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CS ChemDraw Drawing" r:id="rId3" imgW="6060517" imgH="2957651" progId="ChemDraw.Document.6.0">
                  <p:embed/>
                </p:oleObj>
              </mc:Choice>
              <mc:Fallback>
                <p:oleObj name="CS ChemDraw Drawing" r:id="rId3" imgW="6060517" imgH="295765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3721100"/>
                        <a:ext cx="7581900" cy="372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3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077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prepared and standardized with Na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methyl orange as indicator.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prepared and standardized with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phph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indicator.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Dissolve ASA sample in 5 ml ethanol 95 % and then add 25 ml of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container of the mixture was stoppered and allowed to stand for ½ hour to complete the hydrolysis of ASA.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1-2 drops of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bromophenol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blue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 was added and the solution was titrated with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endpoint is pink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colorless.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 the same procedure without ASA. </a:t>
            </a:r>
          </a:p>
        </p:txBody>
      </p:sp>
    </p:spTree>
    <p:extLst>
      <p:ext uri="{BB962C8B-B14F-4D97-AF65-F5344CB8AC3E}">
        <p14:creationId xmlns:p14="http://schemas.microsoft.com/office/powerpoint/2010/main" val="7997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92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Back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 of the excess alkali is necessary to carry out a blank experiment without acetyl salicylic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Heating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cooling of alkaline liquid results in an apparent changes in the strength of certain indicators used. This may be due to the absorption of atmospheric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gas. The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rapidly absorbed by the hot sol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form sod. carbonate. In the back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 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color change of indicator before the actual endpoint.</a:t>
            </a:r>
          </a:p>
        </p:txBody>
      </p:sp>
    </p:spTree>
    <p:extLst>
      <p:ext uri="{BB962C8B-B14F-4D97-AF65-F5344CB8AC3E}">
        <p14:creationId xmlns:p14="http://schemas.microsoft.com/office/powerpoint/2010/main" val="26583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Calculations: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blank – V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= V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0.04504 g ASA = 	g ASA in our sample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mole ASA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mole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180.15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g/ml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 ml 1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90.075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g/ml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ml 1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90.075/2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g/ml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ml ½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45.04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g/ml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ml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45.04/1000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g/ml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ml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0.04504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g/ml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ml 0.5 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4686</TotalTime>
  <Words>764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Oriel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niqt</dc:creator>
  <cp:lastModifiedBy>DR.Ahmed Saker 2o1O</cp:lastModifiedBy>
  <cp:revision>40</cp:revision>
  <dcterms:created xsi:type="dcterms:W3CDTF">2006-08-16T00:00:00Z</dcterms:created>
  <dcterms:modified xsi:type="dcterms:W3CDTF">2013-12-08T08:46:38Z</dcterms:modified>
</cp:coreProperties>
</file>