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57" r:id="rId5"/>
    <p:sldId id="260" r:id="rId6"/>
    <p:sldId id="261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89156"/>
            <a:ext cx="3200400" cy="214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GB" sz="5400" b="1" dirty="0" smtClean="0"/>
              <a:t>English Language </a:t>
            </a: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95600"/>
            <a:ext cx="6400800" cy="2514600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Lecture </a:t>
            </a:r>
            <a:r>
              <a:rPr lang="en-GB" b="1" dirty="0" smtClean="0">
                <a:solidFill>
                  <a:schemeClr val="tx1"/>
                </a:solidFill>
              </a:rPr>
              <a:t>5</a:t>
            </a:r>
            <a:endParaRPr lang="en-GB" b="1" dirty="0" smtClean="0">
              <a:solidFill>
                <a:schemeClr val="tx1"/>
              </a:solidFill>
            </a:endParaRPr>
          </a:p>
          <a:p>
            <a:endParaRPr lang="en-GB" b="1" dirty="0" smtClean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1</a:t>
            </a:r>
            <a:r>
              <a:rPr lang="en-GB" b="1" baseline="30000" dirty="0" smtClean="0">
                <a:solidFill>
                  <a:schemeClr val="tx1"/>
                </a:solidFill>
              </a:rPr>
              <a:t>st</a:t>
            </a:r>
            <a:r>
              <a:rPr lang="en-GB" b="1" dirty="0" smtClean="0">
                <a:solidFill>
                  <a:schemeClr val="tx1"/>
                </a:solidFill>
              </a:rPr>
              <a:t> stage 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Dr Samah A. Jassam BSc MSc PhD </a:t>
            </a:r>
            <a:r>
              <a:rPr lang="en-GB" b="1" dirty="0" err="1" smtClean="0">
                <a:solidFill>
                  <a:schemeClr val="tx1"/>
                </a:solidFill>
              </a:rPr>
              <a:t>MRSB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3" y="0"/>
            <a:ext cx="2683438" cy="139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9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41115"/>
            <a:ext cx="3155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The Past perfect tense 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767903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When we talk about something that happened in the past we sometimes want to refer back to something that happened before that time. We can use the past perfect tense </a:t>
            </a:r>
            <a:endParaRPr lang="en-GB" sz="2400" dirty="0" smtClean="0"/>
          </a:p>
          <a:p>
            <a:pPr algn="just"/>
            <a:r>
              <a:rPr lang="en-GB" sz="2400" b="1" u="sng" dirty="0" smtClean="0"/>
              <a:t>(</a:t>
            </a:r>
            <a:r>
              <a:rPr lang="en-GB" sz="2400" b="1" u="sng" dirty="0"/>
              <a:t>had + past participle) </a:t>
            </a:r>
            <a:r>
              <a:rPr lang="en-GB" sz="2400" dirty="0"/>
              <a:t>to do this.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6" y="2898681"/>
            <a:ext cx="4449184" cy="208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2514600"/>
            <a:ext cx="104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Example </a:t>
            </a:r>
            <a:endParaRPr lang="en-GB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24488"/>
            <a:ext cx="3368357" cy="252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59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/>
          <a:stretch/>
        </p:blipFill>
        <p:spPr bwMode="auto">
          <a:xfrm>
            <a:off x="786581" y="914400"/>
            <a:ext cx="7763864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41115"/>
            <a:ext cx="3155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The Past perfect tense 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19003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6" t="14445" r="8387" b="12795"/>
          <a:stretch/>
        </p:blipFill>
        <p:spPr bwMode="auto">
          <a:xfrm>
            <a:off x="4372896" y="228600"/>
            <a:ext cx="4743169" cy="29718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41115"/>
            <a:ext cx="4502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The Past perfect tense examples  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12221" cy="274319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78" y="3428999"/>
            <a:ext cx="4920202" cy="313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22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95400"/>
            <a:ext cx="74295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80999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to use the present perfect and past perfect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4642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5" y="381000"/>
            <a:ext cx="8991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84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8" t="3274" r="7273" b="21732"/>
          <a:stretch/>
        </p:blipFill>
        <p:spPr bwMode="auto">
          <a:xfrm>
            <a:off x="210779" y="228600"/>
            <a:ext cx="8857021" cy="570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020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79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English Language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</dc:title>
  <dc:creator>samah</dc:creator>
  <cp:lastModifiedBy>samah</cp:lastModifiedBy>
  <cp:revision>12</cp:revision>
  <dcterms:created xsi:type="dcterms:W3CDTF">2006-08-16T00:00:00Z</dcterms:created>
  <dcterms:modified xsi:type="dcterms:W3CDTF">2017-11-26T22:01:45Z</dcterms:modified>
</cp:coreProperties>
</file>