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1"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16"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D70C5D-3E28-4A6F-B649-D1A1E5405B14}" type="doc">
      <dgm:prSet loTypeId="urn:microsoft.com/office/officeart/2008/layout/VerticalAccentList" loCatId="list" qsTypeId="urn:microsoft.com/office/officeart/2005/8/quickstyle/3d4" qsCatId="3D" csTypeId="urn:microsoft.com/office/officeart/2005/8/colors/colorful1" csCatId="colorful"/>
      <dgm:spPr/>
      <dgm:t>
        <a:bodyPr/>
        <a:lstStyle/>
        <a:p>
          <a:endParaRPr lang="en-US"/>
        </a:p>
      </dgm:t>
    </dgm:pt>
    <dgm:pt modelId="{3BDB1F9F-8FDB-45BB-B46B-021292FA2031}">
      <dgm:prSet custT="1"/>
      <dgm:spPr/>
      <dgm:t>
        <a:bodyPr/>
        <a:lstStyle/>
        <a:p>
          <a:pPr rtl="0"/>
          <a:r>
            <a:rPr lang="en-US" sz="1600" b="1" dirty="0" smtClean="0">
              <a:effectLst>
                <a:outerShdw blurRad="38100" dist="38100" dir="2700000" algn="tl">
                  <a:srgbClr val="000000">
                    <a:alpha val="43137"/>
                  </a:srgbClr>
                </a:outerShdw>
              </a:effectLst>
            </a:rPr>
            <a:t>Monsanto hardness tester (manual</a:t>
          </a:r>
          <a:r>
            <a:rPr lang="en-US" sz="1600" dirty="0" smtClean="0"/>
            <a:t>)</a:t>
          </a:r>
          <a:endParaRPr lang="en-US" sz="1600" dirty="0"/>
        </a:p>
      </dgm:t>
    </dgm:pt>
    <dgm:pt modelId="{049A161F-5F53-4BC0-998B-11D60C49C0B9}" type="parTrans" cxnId="{653D809B-6BD2-4D41-BC41-3F2D47330E17}">
      <dgm:prSet/>
      <dgm:spPr/>
      <dgm:t>
        <a:bodyPr/>
        <a:lstStyle/>
        <a:p>
          <a:endParaRPr lang="en-US"/>
        </a:p>
      </dgm:t>
    </dgm:pt>
    <dgm:pt modelId="{F8B924E8-0E19-427E-AC4E-F89048111B9F}" type="sibTrans" cxnId="{653D809B-6BD2-4D41-BC41-3F2D47330E17}">
      <dgm:prSet/>
      <dgm:spPr/>
      <dgm:t>
        <a:bodyPr/>
        <a:lstStyle/>
        <a:p>
          <a:endParaRPr lang="en-US"/>
        </a:p>
      </dgm:t>
    </dgm:pt>
    <dgm:pt modelId="{253354CA-F71A-4C81-8905-E9B31FA2036C}">
      <dgm:prSet custT="1"/>
      <dgm:spPr/>
      <dgm:t>
        <a:bodyPr/>
        <a:lstStyle/>
        <a:p>
          <a:pPr rtl="0"/>
          <a:r>
            <a:rPr lang="en-US" sz="1600" b="1" dirty="0" smtClean="0">
              <a:effectLst>
                <a:outerShdw blurRad="38100" dist="38100" dir="2700000" algn="tl">
                  <a:srgbClr val="000000">
                    <a:alpha val="43137"/>
                  </a:srgbClr>
                </a:outerShdw>
              </a:effectLst>
            </a:rPr>
            <a:t>Pfizer tester (simple, low cost and rapid)</a:t>
          </a:r>
          <a:endParaRPr lang="en-US" sz="1600" b="1" dirty="0">
            <a:effectLst>
              <a:outerShdw blurRad="38100" dist="38100" dir="2700000" algn="tl">
                <a:srgbClr val="000000">
                  <a:alpha val="43137"/>
                </a:srgbClr>
              </a:outerShdw>
            </a:effectLst>
          </a:endParaRPr>
        </a:p>
      </dgm:t>
    </dgm:pt>
    <dgm:pt modelId="{38EDC1C4-5CCB-48C2-9728-4D5F718CEB38}" type="parTrans" cxnId="{C3C5E890-2761-4EE4-AB71-65F4638FFCD6}">
      <dgm:prSet/>
      <dgm:spPr/>
      <dgm:t>
        <a:bodyPr/>
        <a:lstStyle/>
        <a:p>
          <a:endParaRPr lang="en-US"/>
        </a:p>
      </dgm:t>
    </dgm:pt>
    <dgm:pt modelId="{55498580-6711-482A-B295-4D7D29071EFD}" type="sibTrans" cxnId="{C3C5E890-2761-4EE4-AB71-65F4638FFCD6}">
      <dgm:prSet/>
      <dgm:spPr/>
      <dgm:t>
        <a:bodyPr/>
        <a:lstStyle/>
        <a:p>
          <a:endParaRPr lang="en-US"/>
        </a:p>
      </dgm:t>
    </dgm:pt>
    <dgm:pt modelId="{0F8D7271-8B6C-471C-9C2E-53CBBE1B6979}">
      <dgm:prSet custT="1"/>
      <dgm:spPr/>
      <dgm:t>
        <a:bodyPr/>
        <a:lstStyle/>
        <a:p>
          <a:pPr rtl="0"/>
          <a:r>
            <a:rPr lang="en-US" sz="1600" b="1" dirty="0" err="1" smtClean="0">
              <a:effectLst>
                <a:outerShdw blurRad="38100" dist="38100" dir="2700000" algn="tl">
                  <a:srgbClr val="000000">
                    <a:alpha val="43137"/>
                  </a:srgbClr>
                </a:outerShdw>
              </a:effectLst>
            </a:rPr>
            <a:t>Erweka</a:t>
          </a:r>
          <a:r>
            <a:rPr lang="en-US" sz="1600" b="1" dirty="0" smtClean="0">
              <a:effectLst>
                <a:outerShdw blurRad="38100" dist="38100" dir="2700000" algn="tl">
                  <a:srgbClr val="000000">
                    <a:alpha val="43137"/>
                  </a:srgbClr>
                </a:outerShdw>
              </a:effectLst>
            </a:rPr>
            <a:t> tester (electrical)</a:t>
          </a:r>
          <a:endParaRPr lang="en-US" sz="1600" b="1" dirty="0">
            <a:effectLst>
              <a:outerShdw blurRad="38100" dist="38100" dir="2700000" algn="tl">
                <a:srgbClr val="000000">
                  <a:alpha val="43137"/>
                </a:srgbClr>
              </a:outerShdw>
            </a:effectLst>
          </a:endParaRPr>
        </a:p>
      </dgm:t>
    </dgm:pt>
    <dgm:pt modelId="{9BAEFBD6-0090-4ECD-BD66-746C202CC989}" type="parTrans" cxnId="{C05D56B0-A364-46AA-828B-91C43480A363}">
      <dgm:prSet/>
      <dgm:spPr/>
      <dgm:t>
        <a:bodyPr/>
        <a:lstStyle/>
        <a:p>
          <a:endParaRPr lang="en-US"/>
        </a:p>
      </dgm:t>
    </dgm:pt>
    <dgm:pt modelId="{A9854F3E-4F6D-487D-86D2-83A597DE4B34}" type="sibTrans" cxnId="{C05D56B0-A364-46AA-828B-91C43480A363}">
      <dgm:prSet/>
      <dgm:spPr/>
      <dgm:t>
        <a:bodyPr/>
        <a:lstStyle/>
        <a:p>
          <a:endParaRPr lang="en-US"/>
        </a:p>
      </dgm:t>
    </dgm:pt>
    <dgm:pt modelId="{8EEECCBB-9C1A-4170-9DFB-4C28916C412B}">
      <dgm:prSet custT="1"/>
      <dgm:spPr/>
      <dgm:t>
        <a:bodyPr/>
        <a:lstStyle/>
        <a:p>
          <a:pPr algn="just" rtl="0"/>
          <a:r>
            <a:rPr lang="en-US" sz="1400" b="1" dirty="0" err="1" smtClean="0">
              <a:effectLst>
                <a:outerShdw blurRad="38100" dist="38100" dir="2700000" algn="tl">
                  <a:srgbClr val="000000">
                    <a:alpha val="43137"/>
                  </a:srgbClr>
                </a:outerShdw>
              </a:effectLst>
            </a:rPr>
            <a:t>Schilenger</a:t>
          </a:r>
          <a:r>
            <a:rPr lang="en-US" sz="1400" b="1" dirty="0" smtClean="0">
              <a:effectLst>
                <a:outerShdw blurRad="38100" dist="38100" dir="2700000" algn="tl">
                  <a:srgbClr val="000000">
                    <a:alpha val="43137"/>
                  </a:srgbClr>
                </a:outerShdw>
              </a:effectLst>
            </a:rPr>
            <a:t> tester (electrical) –widely used because its fast and reproducible-.</a:t>
          </a:r>
          <a:endParaRPr lang="en-US" sz="1400" b="1" dirty="0">
            <a:effectLst>
              <a:outerShdw blurRad="38100" dist="38100" dir="2700000" algn="tl">
                <a:srgbClr val="000000">
                  <a:alpha val="43137"/>
                </a:srgbClr>
              </a:outerShdw>
            </a:effectLst>
          </a:endParaRPr>
        </a:p>
      </dgm:t>
    </dgm:pt>
    <dgm:pt modelId="{2C16A4F8-D6D6-4758-B5D6-F48DE39DE7BF}" type="parTrans" cxnId="{C2C89B36-A855-44B1-A774-FAE6820CA81C}">
      <dgm:prSet/>
      <dgm:spPr/>
      <dgm:t>
        <a:bodyPr/>
        <a:lstStyle/>
        <a:p>
          <a:endParaRPr lang="en-US"/>
        </a:p>
      </dgm:t>
    </dgm:pt>
    <dgm:pt modelId="{B4F65E0C-A1C7-448C-B486-CA104274CD97}" type="sibTrans" cxnId="{C2C89B36-A855-44B1-A774-FAE6820CA81C}">
      <dgm:prSet/>
      <dgm:spPr/>
      <dgm:t>
        <a:bodyPr/>
        <a:lstStyle/>
        <a:p>
          <a:endParaRPr lang="en-US"/>
        </a:p>
      </dgm:t>
    </dgm:pt>
    <dgm:pt modelId="{95533407-554C-4609-BACB-8A43308C3C67}" type="pres">
      <dgm:prSet presAssocID="{80D70C5D-3E28-4A6F-B649-D1A1E5405B14}" presName="Name0" presStyleCnt="0">
        <dgm:presLayoutVars>
          <dgm:chMax/>
          <dgm:chPref/>
          <dgm:dir/>
        </dgm:presLayoutVars>
      </dgm:prSet>
      <dgm:spPr/>
      <dgm:t>
        <a:bodyPr/>
        <a:lstStyle/>
        <a:p>
          <a:endParaRPr lang="en-US"/>
        </a:p>
      </dgm:t>
    </dgm:pt>
    <dgm:pt modelId="{CEC0F8E4-3806-474A-8AF4-DE061E2FCA52}" type="pres">
      <dgm:prSet presAssocID="{3BDB1F9F-8FDB-45BB-B46B-021292FA2031}" presName="parenttextcomposite" presStyleCnt="0"/>
      <dgm:spPr/>
    </dgm:pt>
    <dgm:pt modelId="{EF2A9842-DEF0-4087-8484-1066C62C849D}" type="pres">
      <dgm:prSet presAssocID="{3BDB1F9F-8FDB-45BB-B46B-021292FA2031}" presName="parenttext" presStyleLbl="revTx" presStyleIdx="0" presStyleCnt="4">
        <dgm:presLayoutVars>
          <dgm:chMax/>
          <dgm:chPref val="2"/>
          <dgm:bulletEnabled val="1"/>
        </dgm:presLayoutVars>
      </dgm:prSet>
      <dgm:spPr/>
      <dgm:t>
        <a:bodyPr/>
        <a:lstStyle/>
        <a:p>
          <a:endParaRPr lang="en-US"/>
        </a:p>
      </dgm:t>
    </dgm:pt>
    <dgm:pt modelId="{86A0D66C-73E6-40A0-B910-BD3F70894ED1}" type="pres">
      <dgm:prSet presAssocID="{3BDB1F9F-8FDB-45BB-B46B-021292FA2031}" presName="parallelogramComposite" presStyleCnt="0"/>
      <dgm:spPr/>
    </dgm:pt>
    <dgm:pt modelId="{0C8DA10C-DD28-4E0D-916C-4EBCF3CBE67C}" type="pres">
      <dgm:prSet presAssocID="{3BDB1F9F-8FDB-45BB-B46B-021292FA2031}" presName="parallelogram1" presStyleLbl="alignNode1" presStyleIdx="0" presStyleCnt="28"/>
      <dgm:spPr/>
    </dgm:pt>
    <dgm:pt modelId="{A1B4D9F5-FD2B-45D9-BA6D-7BB5708C47E4}" type="pres">
      <dgm:prSet presAssocID="{3BDB1F9F-8FDB-45BB-B46B-021292FA2031}" presName="parallelogram2" presStyleLbl="alignNode1" presStyleIdx="1" presStyleCnt="28"/>
      <dgm:spPr/>
    </dgm:pt>
    <dgm:pt modelId="{D01469A9-23BE-4AAD-BD00-3F559C716CD8}" type="pres">
      <dgm:prSet presAssocID="{3BDB1F9F-8FDB-45BB-B46B-021292FA2031}" presName="parallelogram3" presStyleLbl="alignNode1" presStyleIdx="2" presStyleCnt="28"/>
      <dgm:spPr/>
    </dgm:pt>
    <dgm:pt modelId="{BD94DE35-5644-4035-A661-529CC60C9FD0}" type="pres">
      <dgm:prSet presAssocID="{3BDB1F9F-8FDB-45BB-B46B-021292FA2031}" presName="parallelogram4" presStyleLbl="alignNode1" presStyleIdx="3" presStyleCnt="28"/>
      <dgm:spPr/>
    </dgm:pt>
    <dgm:pt modelId="{C95C3EEC-AB9A-4C10-BB39-16B2D43F374F}" type="pres">
      <dgm:prSet presAssocID="{3BDB1F9F-8FDB-45BB-B46B-021292FA2031}" presName="parallelogram5" presStyleLbl="alignNode1" presStyleIdx="4" presStyleCnt="28"/>
      <dgm:spPr/>
    </dgm:pt>
    <dgm:pt modelId="{8EE12DAC-90F1-4D26-AEE7-BC753C41494E}" type="pres">
      <dgm:prSet presAssocID="{3BDB1F9F-8FDB-45BB-B46B-021292FA2031}" presName="parallelogram6" presStyleLbl="alignNode1" presStyleIdx="5" presStyleCnt="28"/>
      <dgm:spPr/>
    </dgm:pt>
    <dgm:pt modelId="{6BAAA610-B785-479E-8796-2C7B0193D3B2}" type="pres">
      <dgm:prSet presAssocID="{3BDB1F9F-8FDB-45BB-B46B-021292FA2031}" presName="parallelogram7" presStyleLbl="alignNode1" presStyleIdx="6" presStyleCnt="28"/>
      <dgm:spPr/>
    </dgm:pt>
    <dgm:pt modelId="{DB1D6E89-7CD4-4922-B92B-4F0BFEC9CEB3}" type="pres">
      <dgm:prSet presAssocID="{F8B924E8-0E19-427E-AC4E-F89048111B9F}" presName="sibTrans" presStyleCnt="0"/>
      <dgm:spPr/>
    </dgm:pt>
    <dgm:pt modelId="{AE438A9C-C6E7-4CC9-BD37-1E9F7C90F4E9}" type="pres">
      <dgm:prSet presAssocID="{253354CA-F71A-4C81-8905-E9B31FA2036C}" presName="parenttextcomposite" presStyleCnt="0"/>
      <dgm:spPr/>
    </dgm:pt>
    <dgm:pt modelId="{EC1FEE5D-DBC3-43EE-87BC-53D0D3114957}" type="pres">
      <dgm:prSet presAssocID="{253354CA-F71A-4C81-8905-E9B31FA2036C}" presName="parenttext" presStyleLbl="revTx" presStyleIdx="1" presStyleCnt="4">
        <dgm:presLayoutVars>
          <dgm:chMax/>
          <dgm:chPref val="2"/>
          <dgm:bulletEnabled val="1"/>
        </dgm:presLayoutVars>
      </dgm:prSet>
      <dgm:spPr/>
      <dgm:t>
        <a:bodyPr/>
        <a:lstStyle/>
        <a:p>
          <a:endParaRPr lang="en-US"/>
        </a:p>
      </dgm:t>
    </dgm:pt>
    <dgm:pt modelId="{2BBDBC1A-D8AA-4F92-A432-8729AC0120E7}" type="pres">
      <dgm:prSet presAssocID="{253354CA-F71A-4C81-8905-E9B31FA2036C}" presName="parallelogramComposite" presStyleCnt="0"/>
      <dgm:spPr/>
    </dgm:pt>
    <dgm:pt modelId="{9FB1A82A-A836-4244-BD19-A26815717BF6}" type="pres">
      <dgm:prSet presAssocID="{253354CA-F71A-4C81-8905-E9B31FA2036C}" presName="parallelogram1" presStyleLbl="alignNode1" presStyleIdx="7" presStyleCnt="28"/>
      <dgm:spPr/>
    </dgm:pt>
    <dgm:pt modelId="{2821EB98-B7A5-4F82-8FD3-FCDAE619846D}" type="pres">
      <dgm:prSet presAssocID="{253354CA-F71A-4C81-8905-E9B31FA2036C}" presName="parallelogram2" presStyleLbl="alignNode1" presStyleIdx="8" presStyleCnt="28"/>
      <dgm:spPr/>
    </dgm:pt>
    <dgm:pt modelId="{93796DD0-7DD7-4501-8979-D02040D5A839}" type="pres">
      <dgm:prSet presAssocID="{253354CA-F71A-4C81-8905-E9B31FA2036C}" presName="parallelogram3" presStyleLbl="alignNode1" presStyleIdx="9" presStyleCnt="28"/>
      <dgm:spPr/>
    </dgm:pt>
    <dgm:pt modelId="{96FB2D36-F0A8-41AC-B94B-1306E9079AA4}" type="pres">
      <dgm:prSet presAssocID="{253354CA-F71A-4C81-8905-E9B31FA2036C}" presName="parallelogram4" presStyleLbl="alignNode1" presStyleIdx="10" presStyleCnt="28"/>
      <dgm:spPr/>
    </dgm:pt>
    <dgm:pt modelId="{EAFEB188-BC2E-404E-9087-E9B72823A1BD}" type="pres">
      <dgm:prSet presAssocID="{253354CA-F71A-4C81-8905-E9B31FA2036C}" presName="parallelogram5" presStyleLbl="alignNode1" presStyleIdx="11" presStyleCnt="28"/>
      <dgm:spPr/>
    </dgm:pt>
    <dgm:pt modelId="{3AD302B8-B7D2-4D75-8E8A-B193DA9A9E87}" type="pres">
      <dgm:prSet presAssocID="{253354CA-F71A-4C81-8905-E9B31FA2036C}" presName="parallelogram6" presStyleLbl="alignNode1" presStyleIdx="12" presStyleCnt="28"/>
      <dgm:spPr/>
    </dgm:pt>
    <dgm:pt modelId="{FF80F311-314D-478A-8D7F-DFEFBCE3AB81}" type="pres">
      <dgm:prSet presAssocID="{253354CA-F71A-4C81-8905-E9B31FA2036C}" presName="parallelogram7" presStyleLbl="alignNode1" presStyleIdx="13" presStyleCnt="28"/>
      <dgm:spPr/>
    </dgm:pt>
    <dgm:pt modelId="{719AF47C-CF0A-4CC1-BE3A-B0D52C5DCA7A}" type="pres">
      <dgm:prSet presAssocID="{55498580-6711-482A-B295-4D7D29071EFD}" presName="sibTrans" presStyleCnt="0"/>
      <dgm:spPr/>
    </dgm:pt>
    <dgm:pt modelId="{2A6DD800-0D15-4369-AC46-BAB53B3A412A}" type="pres">
      <dgm:prSet presAssocID="{0F8D7271-8B6C-471C-9C2E-53CBBE1B6979}" presName="parenttextcomposite" presStyleCnt="0"/>
      <dgm:spPr/>
    </dgm:pt>
    <dgm:pt modelId="{FCB6245E-44D8-4716-B411-2DFAF0F00BCF}" type="pres">
      <dgm:prSet presAssocID="{0F8D7271-8B6C-471C-9C2E-53CBBE1B6979}" presName="parenttext" presStyleLbl="revTx" presStyleIdx="2" presStyleCnt="4">
        <dgm:presLayoutVars>
          <dgm:chMax/>
          <dgm:chPref val="2"/>
          <dgm:bulletEnabled val="1"/>
        </dgm:presLayoutVars>
      </dgm:prSet>
      <dgm:spPr/>
      <dgm:t>
        <a:bodyPr/>
        <a:lstStyle/>
        <a:p>
          <a:endParaRPr lang="en-US"/>
        </a:p>
      </dgm:t>
    </dgm:pt>
    <dgm:pt modelId="{1F817076-0505-481D-B7A0-64EDC2A92239}" type="pres">
      <dgm:prSet presAssocID="{0F8D7271-8B6C-471C-9C2E-53CBBE1B6979}" presName="parallelogramComposite" presStyleCnt="0"/>
      <dgm:spPr/>
    </dgm:pt>
    <dgm:pt modelId="{891DFBC6-9D73-4433-96AC-D9BBCCFB1D8B}" type="pres">
      <dgm:prSet presAssocID="{0F8D7271-8B6C-471C-9C2E-53CBBE1B6979}" presName="parallelogram1" presStyleLbl="alignNode1" presStyleIdx="14" presStyleCnt="28"/>
      <dgm:spPr/>
    </dgm:pt>
    <dgm:pt modelId="{86A9FD1F-29B3-45F0-85DD-83B2756F597E}" type="pres">
      <dgm:prSet presAssocID="{0F8D7271-8B6C-471C-9C2E-53CBBE1B6979}" presName="parallelogram2" presStyleLbl="alignNode1" presStyleIdx="15" presStyleCnt="28"/>
      <dgm:spPr/>
    </dgm:pt>
    <dgm:pt modelId="{BB3DB51F-F387-4ABC-BE46-960909AF4EDB}" type="pres">
      <dgm:prSet presAssocID="{0F8D7271-8B6C-471C-9C2E-53CBBE1B6979}" presName="parallelogram3" presStyleLbl="alignNode1" presStyleIdx="16" presStyleCnt="28"/>
      <dgm:spPr/>
    </dgm:pt>
    <dgm:pt modelId="{4967BEA2-6DAF-473C-982E-468EE86E2589}" type="pres">
      <dgm:prSet presAssocID="{0F8D7271-8B6C-471C-9C2E-53CBBE1B6979}" presName="parallelogram4" presStyleLbl="alignNode1" presStyleIdx="17" presStyleCnt="28"/>
      <dgm:spPr/>
    </dgm:pt>
    <dgm:pt modelId="{9C840A14-6999-46AF-86A1-E5F0C1E18343}" type="pres">
      <dgm:prSet presAssocID="{0F8D7271-8B6C-471C-9C2E-53CBBE1B6979}" presName="parallelogram5" presStyleLbl="alignNode1" presStyleIdx="18" presStyleCnt="28"/>
      <dgm:spPr/>
    </dgm:pt>
    <dgm:pt modelId="{D00F8CC9-9FCD-401A-9A95-07B560AB7D65}" type="pres">
      <dgm:prSet presAssocID="{0F8D7271-8B6C-471C-9C2E-53CBBE1B6979}" presName="parallelogram6" presStyleLbl="alignNode1" presStyleIdx="19" presStyleCnt="28"/>
      <dgm:spPr/>
    </dgm:pt>
    <dgm:pt modelId="{BFD4B84C-91B8-47A2-9CE6-B2E48727D3AC}" type="pres">
      <dgm:prSet presAssocID="{0F8D7271-8B6C-471C-9C2E-53CBBE1B6979}" presName="parallelogram7" presStyleLbl="alignNode1" presStyleIdx="20" presStyleCnt="28"/>
      <dgm:spPr/>
    </dgm:pt>
    <dgm:pt modelId="{88F7D681-6AD9-4967-9ABA-89A2DFD221DE}" type="pres">
      <dgm:prSet presAssocID="{A9854F3E-4F6D-487D-86D2-83A597DE4B34}" presName="sibTrans" presStyleCnt="0"/>
      <dgm:spPr/>
    </dgm:pt>
    <dgm:pt modelId="{9B057ED8-7582-48C8-B5B8-A2257E59FFA4}" type="pres">
      <dgm:prSet presAssocID="{8EEECCBB-9C1A-4170-9DFB-4C28916C412B}" presName="parenttextcomposite" presStyleCnt="0"/>
      <dgm:spPr/>
    </dgm:pt>
    <dgm:pt modelId="{435D4615-D6B1-4059-A0A1-0FAA715081CC}" type="pres">
      <dgm:prSet presAssocID="{8EEECCBB-9C1A-4170-9DFB-4C28916C412B}" presName="parenttext" presStyleLbl="revTx" presStyleIdx="3" presStyleCnt="4">
        <dgm:presLayoutVars>
          <dgm:chMax/>
          <dgm:chPref val="2"/>
          <dgm:bulletEnabled val="1"/>
        </dgm:presLayoutVars>
      </dgm:prSet>
      <dgm:spPr/>
      <dgm:t>
        <a:bodyPr/>
        <a:lstStyle/>
        <a:p>
          <a:endParaRPr lang="en-US"/>
        </a:p>
      </dgm:t>
    </dgm:pt>
    <dgm:pt modelId="{3DCE8D55-4608-4C36-A501-28AA7480F946}" type="pres">
      <dgm:prSet presAssocID="{8EEECCBB-9C1A-4170-9DFB-4C28916C412B}" presName="parallelogramComposite" presStyleCnt="0"/>
      <dgm:spPr/>
    </dgm:pt>
    <dgm:pt modelId="{82F9A2AA-4344-4589-AF6F-5FDA13F42868}" type="pres">
      <dgm:prSet presAssocID="{8EEECCBB-9C1A-4170-9DFB-4C28916C412B}" presName="parallelogram1" presStyleLbl="alignNode1" presStyleIdx="21" presStyleCnt="28"/>
      <dgm:spPr/>
    </dgm:pt>
    <dgm:pt modelId="{4B6A356A-A6D9-4C85-BBC8-94897B80228D}" type="pres">
      <dgm:prSet presAssocID="{8EEECCBB-9C1A-4170-9DFB-4C28916C412B}" presName="parallelogram2" presStyleLbl="alignNode1" presStyleIdx="22" presStyleCnt="28"/>
      <dgm:spPr/>
    </dgm:pt>
    <dgm:pt modelId="{D984445F-67EA-4925-85D4-AE6584BC8F40}" type="pres">
      <dgm:prSet presAssocID="{8EEECCBB-9C1A-4170-9DFB-4C28916C412B}" presName="parallelogram3" presStyleLbl="alignNode1" presStyleIdx="23" presStyleCnt="28"/>
      <dgm:spPr/>
    </dgm:pt>
    <dgm:pt modelId="{41FAC309-98E1-4BF4-81B9-BFD860388A2A}" type="pres">
      <dgm:prSet presAssocID="{8EEECCBB-9C1A-4170-9DFB-4C28916C412B}" presName="parallelogram4" presStyleLbl="alignNode1" presStyleIdx="24" presStyleCnt="28"/>
      <dgm:spPr/>
    </dgm:pt>
    <dgm:pt modelId="{2D27244E-D3F9-48E4-BCE2-4BC0D3E7AC13}" type="pres">
      <dgm:prSet presAssocID="{8EEECCBB-9C1A-4170-9DFB-4C28916C412B}" presName="parallelogram5" presStyleLbl="alignNode1" presStyleIdx="25" presStyleCnt="28"/>
      <dgm:spPr/>
    </dgm:pt>
    <dgm:pt modelId="{0AF2D857-8B8F-462A-B701-C940CD3CFACC}" type="pres">
      <dgm:prSet presAssocID="{8EEECCBB-9C1A-4170-9DFB-4C28916C412B}" presName="parallelogram6" presStyleLbl="alignNode1" presStyleIdx="26" presStyleCnt="28"/>
      <dgm:spPr/>
    </dgm:pt>
    <dgm:pt modelId="{D9F32841-CD13-4114-A6DD-67BFC1D1517B}" type="pres">
      <dgm:prSet presAssocID="{8EEECCBB-9C1A-4170-9DFB-4C28916C412B}" presName="parallelogram7" presStyleLbl="alignNode1" presStyleIdx="27" presStyleCnt="28"/>
      <dgm:spPr/>
    </dgm:pt>
  </dgm:ptLst>
  <dgm:cxnLst>
    <dgm:cxn modelId="{C3C5E890-2761-4EE4-AB71-65F4638FFCD6}" srcId="{80D70C5D-3E28-4A6F-B649-D1A1E5405B14}" destId="{253354CA-F71A-4C81-8905-E9B31FA2036C}" srcOrd="1" destOrd="0" parTransId="{38EDC1C4-5CCB-48C2-9728-4D5F718CEB38}" sibTransId="{55498580-6711-482A-B295-4D7D29071EFD}"/>
    <dgm:cxn modelId="{4F68E077-8ADB-4D52-970E-8628DF6A6079}" type="presOf" srcId="{3BDB1F9F-8FDB-45BB-B46B-021292FA2031}" destId="{EF2A9842-DEF0-4087-8484-1066C62C849D}" srcOrd="0" destOrd="0" presId="urn:microsoft.com/office/officeart/2008/layout/VerticalAccentList"/>
    <dgm:cxn modelId="{36319C2D-7489-4C8F-BC84-A14BEF37765F}" type="presOf" srcId="{0F8D7271-8B6C-471C-9C2E-53CBBE1B6979}" destId="{FCB6245E-44D8-4716-B411-2DFAF0F00BCF}" srcOrd="0" destOrd="0" presId="urn:microsoft.com/office/officeart/2008/layout/VerticalAccentList"/>
    <dgm:cxn modelId="{C05D56B0-A364-46AA-828B-91C43480A363}" srcId="{80D70C5D-3E28-4A6F-B649-D1A1E5405B14}" destId="{0F8D7271-8B6C-471C-9C2E-53CBBE1B6979}" srcOrd="2" destOrd="0" parTransId="{9BAEFBD6-0090-4ECD-BD66-746C202CC989}" sibTransId="{A9854F3E-4F6D-487D-86D2-83A597DE4B34}"/>
    <dgm:cxn modelId="{C2C89B36-A855-44B1-A774-FAE6820CA81C}" srcId="{80D70C5D-3E28-4A6F-B649-D1A1E5405B14}" destId="{8EEECCBB-9C1A-4170-9DFB-4C28916C412B}" srcOrd="3" destOrd="0" parTransId="{2C16A4F8-D6D6-4758-B5D6-F48DE39DE7BF}" sibTransId="{B4F65E0C-A1C7-448C-B486-CA104274CD97}"/>
    <dgm:cxn modelId="{2C3C915C-22B1-4C50-B9D1-61CF9267C345}" type="presOf" srcId="{253354CA-F71A-4C81-8905-E9B31FA2036C}" destId="{EC1FEE5D-DBC3-43EE-87BC-53D0D3114957}" srcOrd="0" destOrd="0" presId="urn:microsoft.com/office/officeart/2008/layout/VerticalAccentList"/>
    <dgm:cxn modelId="{653D809B-6BD2-4D41-BC41-3F2D47330E17}" srcId="{80D70C5D-3E28-4A6F-B649-D1A1E5405B14}" destId="{3BDB1F9F-8FDB-45BB-B46B-021292FA2031}" srcOrd="0" destOrd="0" parTransId="{049A161F-5F53-4BC0-998B-11D60C49C0B9}" sibTransId="{F8B924E8-0E19-427E-AC4E-F89048111B9F}"/>
    <dgm:cxn modelId="{29C62B89-BF73-47C0-B5FA-00B86C96C88D}" type="presOf" srcId="{80D70C5D-3E28-4A6F-B649-D1A1E5405B14}" destId="{95533407-554C-4609-BACB-8A43308C3C67}" srcOrd="0" destOrd="0" presId="urn:microsoft.com/office/officeart/2008/layout/VerticalAccentList"/>
    <dgm:cxn modelId="{46BD8D1D-FDB6-48A6-B16C-9154D9BB6803}" type="presOf" srcId="{8EEECCBB-9C1A-4170-9DFB-4C28916C412B}" destId="{435D4615-D6B1-4059-A0A1-0FAA715081CC}" srcOrd="0" destOrd="0" presId="urn:microsoft.com/office/officeart/2008/layout/VerticalAccentList"/>
    <dgm:cxn modelId="{3D012310-56E8-45FF-9563-7BC5EE77017A}" type="presParOf" srcId="{95533407-554C-4609-BACB-8A43308C3C67}" destId="{CEC0F8E4-3806-474A-8AF4-DE061E2FCA52}" srcOrd="0" destOrd="0" presId="urn:microsoft.com/office/officeart/2008/layout/VerticalAccentList"/>
    <dgm:cxn modelId="{82D25357-6DFB-4848-891B-76492F4B43B6}" type="presParOf" srcId="{CEC0F8E4-3806-474A-8AF4-DE061E2FCA52}" destId="{EF2A9842-DEF0-4087-8484-1066C62C849D}" srcOrd="0" destOrd="0" presId="urn:microsoft.com/office/officeart/2008/layout/VerticalAccentList"/>
    <dgm:cxn modelId="{C70D1AAA-64C2-4DFC-9D40-09F4B3ACC116}" type="presParOf" srcId="{95533407-554C-4609-BACB-8A43308C3C67}" destId="{86A0D66C-73E6-40A0-B910-BD3F70894ED1}" srcOrd="1" destOrd="0" presId="urn:microsoft.com/office/officeart/2008/layout/VerticalAccentList"/>
    <dgm:cxn modelId="{A8732F1A-8E29-4AC2-9DE3-1384599C5C01}" type="presParOf" srcId="{86A0D66C-73E6-40A0-B910-BD3F70894ED1}" destId="{0C8DA10C-DD28-4E0D-916C-4EBCF3CBE67C}" srcOrd="0" destOrd="0" presId="urn:microsoft.com/office/officeart/2008/layout/VerticalAccentList"/>
    <dgm:cxn modelId="{9970A6A4-0571-4809-A44B-0F358A2BBF37}" type="presParOf" srcId="{86A0D66C-73E6-40A0-B910-BD3F70894ED1}" destId="{A1B4D9F5-FD2B-45D9-BA6D-7BB5708C47E4}" srcOrd="1" destOrd="0" presId="urn:microsoft.com/office/officeart/2008/layout/VerticalAccentList"/>
    <dgm:cxn modelId="{5F340C41-B800-49C3-8F09-20AD0A7E2891}" type="presParOf" srcId="{86A0D66C-73E6-40A0-B910-BD3F70894ED1}" destId="{D01469A9-23BE-4AAD-BD00-3F559C716CD8}" srcOrd="2" destOrd="0" presId="urn:microsoft.com/office/officeart/2008/layout/VerticalAccentList"/>
    <dgm:cxn modelId="{78A70809-F680-489D-ADB6-42AD9B80E8AF}" type="presParOf" srcId="{86A0D66C-73E6-40A0-B910-BD3F70894ED1}" destId="{BD94DE35-5644-4035-A661-529CC60C9FD0}" srcOrd="3" destOrd="0" presId="urn:microsoft.com/office/officeart/2008/layout/VerticalAccentList"/>
    <dgm:cxn modelId="{46A90D07-B8DC-4FF0-82E6-DE5B694C6B0E}" type="presParOf" srcId="{86A0D66C-73E6-40A0-B910-BD3F70894ED1}" destId="{C95C3EEC-AB9A-4C10-BB39-16B2D43F374F}" srcOrd="4" destOrd="0" presId="urn:microsoft.com/office/officeart/2008/layout/VerticalAccentList"/>
    <dgm:cxn modelId="{6302D53A-CC27-4DDD-8A0D-922349809C8F}" type="presParOf" srcId="{86A0D66C-73E6-40A0-B910-BD3F70894ED1}" destId="{8EE12DAC-90F1-4D26-AEE7-BC753C41494E}" srcOrd="5" destOrd="0" presId="urn:microsoft.com/office/officeart/2008/layout/VerticalAccentList"/>
    <dgm:cxn modelId="{B2FF672E-2EE7-48CE-BC48-64D29B6A1A23}" type="presParOf" srcId="{86A0D66C-73E6-40A0-B910-BD3F70894ED1}" destId="{6BAAA610-B785-479E-8796-2C7B0193D3B2}" srcOrd="6" destOrd="0" presId="urn:microsoft.com/office/officeart/2008/layout/VerticalAccentList"/>
    <dgm:cxn modelId="{CB1691DF-2A68-4F34-8A9D-3E253C658155}" type="presParOf" srcId="{95533407-554C-4609-BACB-8A43308C3C67}" destId="{DB1D6E89-7CD4-4922-B92B-4F0BFEC9CEB3}" srcOrd="2" destOrd="0" presId="urn:microsoft.com/office/officeart/2008/layout/VerticalAccentList"/>
    <dgm:cxn modelId="{706BC4A2-BF3F-488F-B619-F116C473D94B}" type="presParOf" srcId="{95533407-554C-4609-BACB-8A43308C3C67}" destId="{AE438A9C-C6E7-4CC9-BD37-1E9F7C90F4E9}" srcOrd="3" destOrd="0" presId="urn:microsoft.com/office/officeart/2008/layout/VerticalAccentList"/>
    <dgm:cxn modelId="{CF44A5E9-4158-4EDA-9F31-BC1C9CD35013}" type="presParOf" srcId="{AE438A9C-C6E7-4CC9-BD37-1E9F7C90F4E9}" destId="{EC1FEE5D-DBC3-43EE-87BC-53D0D3114957}" srcOrd="0" destOrd="0" presId="urn:microsoft.com/office/officeart/2008/layout/VerticalAccentList"/>
    <dgm:cxn modelId="{D2419005-2E0E-4420-B51E-FB12574FDCE6}" type="presParOf" srcId="{95533407-554C-4609-BACB-8A43308C3C67}" destId="{2BBDBC1A-D8AA-4F92-A432-8729AC0120E7}" srcOrd="4" destOrd="0" presId="urn:microsoft.com/office/officeart/2008/layout/VerticalAccentList"/>
    <dgm:cxn modelId="{AC2D7700-AC95-4564-8F50-2ADCB0C83281}" type="presParOf" srcId="{2BBDBC1A-D8AA-4F92-A432-8729AC0120E7}" destId="{9FB1A82A-A836-4244-BD19-A26815717BF6}" srcOrd="0" destOrd="0" presId="urn:microsoft.com/office/officeart/2008/layout/VerticalAccentList"/>
    <dgm:cxn modelId="{4499F73E-3979-4931-AD11-A14634999136}" type="presParOf" srcId="{2BBDBC1A-D8AA-4F92-A432-8729AC0120E7}" destId="{2821EB98-B7A5-4F82-8FD3-FCDAE619846D}" srcOrd="1" destOrd="0" presId="urn:microsoft.com/office/officeart/2008/layout/VerticalAccentList"/>
    <dgm:cxn modelId="{001D397D-FC17-4FF6-A337-11A811D4203D}" type="presParOf" srcId="{2BBDBC1A-D8AA-4F92-A432-8729AC0120E7}" destId="{93796DD0-7DD7-4501-8979-D02040D5A839}" srcOrd="2" destOrd="0" presId="urn:microsoft.com/office/officeart/2008/layout/VerticalAccentList"/>
    <dgm:cxn modelId="{4C7F6DA3-131D-4A0A-9878-64DE9E023A43}" type="presParOf" srcId="{2BBDBC1A-D8AA-4F92-A432-8729AC0120E7}" destId="{96FB2D36-F0A8-41AC-B94B-1306E9079AA4}" srcOrd="3" destOrd="0" presId="urn:microsoft.com/office/officeart/2008/layout/VerticalAccentList"/>
    <dgm:cxn modelId="{575F4286-E608-40A7-8B27-E1EA3DE25FC4}" type="presParOf" srcId="{2BBDBC1A-D8AA-4F92-A432-8729AC0120E7}" destId="{EAFEB188-BC2E-404E-9087-E9B72823A1BD}" srcOrd="4" destOrd="0" presId="urn:microsoft.com/office/officeart/2008/layout/VerticalAccentList"/>
    <dgm:cxn modelId="{7B93EC0E-EEAD-484F-8ED4-5909ACEBD9DF}" type="presParOf" srcId="{2BBDBC1A-D8AA-4F92-A432-8729AC0120E7}" destId="{3AD302B8-B7D2-4D75-8E8A-B193DA9A9E87}" srcOrd="5" destOrd="0" presId="urn:microsoft.com/office/officeart/2008/layout/VerticalAccentList"/>
    <dgm:cxn modelId="{4A767FC7-8C12-4094-9711-652222CF9425}" type="presParOf" srcId="{2BBDBC1A-D8AA-4F92-A432-8729AC0120E7}" destId="{FF80F311-314D-478A-8D7F-DFEFBCE3AB81}" srcOrd="6" destOrd="0" presId="urn:microsoft.com/office/officeart/2008/layout/VerticalAccentList"/>
    <dgm:cxn modelId="{FC9E1B91-708F-4DB5-A513-AA0143340060}" type="presParOf" srcId="{95533407-554C-4609-BACB-8A43308C3C67}" destId="{719AF47C-CF0A-4CC1-BE3A-B0D52C5DCA7A}" srcOrd="5" destOrd="0" presId="urn:microsoft.com/office/officeart/2008/layout/VerticalAccentList"/>
    <dgm:cxn modelId="{DC30462A-C54A-4F03-AF58-7E7ACFCA43F2}" type="presParOf" srcId="{95533407-554C-4609-BACB-8A43308C3C67}" destId="{2A6DD800-0D15-4369-AC46-BAB53B3A412A}" srcOrd="6" destOrd="0" presId="urn:microsoft.com/office/officeart/2008/layout/VerticalAccentList"/>
    <dgm:cxn modelId="{D8B71C03-05C1-4CBD-BB0D-2EC044497BA1}" type="presParOf" srcId="{2A6DD800-0D15-4369-AC46-BAB53B3A412A}" destId="{FCB6245E-44D8-4716-B411-2DFAF0F00BCF}" srcOrd="0" destOrd="0" presId="urn:microsoft.com/office/officeart/2008/layout/VerticalAccentList"/>
    <dgm:cxn modelId="{CEF30F91-E4C1-4827-866C-CB5BD5844335}" type="presParOf" srcId="{95533407-554C-4609-BACB-8A43308C3C67}" destId="{1F817076-0505-481D-B7A0-64EDC2A92239}" srcOrd="7" destOrd="0" presId="urn:microsoft.com/office/officeart/2008/layout/VerticalAccentList"/>
    <dgm:cxn modelId="{D394D302-2F23-42F8-827F-809E1873B399}" type="presParOf" srcId="{1F817076-0505-481D-B7A0-64EDC2A92239}" destId="{891DFBC6-9D73-4433-96AC-D9BBCCFB1D8B}" srcOrd="0" destOrd="0" presId="urn:microsoft.com/office/officeart/2008/layout/VerticalAccentList"/>
    <dgm:cxn modelId="{60241F53-AB67-48A0-AA0F-2BFF815C6051}" type="presParOf" srcId="{1F817076-0505-481D-B7A0-64EDC2A92239}" destId="{86A9FD1F-29B3-45F0-85DD-83B2756F597E}" srcOrd="1" destOrd="0" presId="urn:microsoft.com/office/officeart/2008/layout/VerticalAccentList"/>
    <dgm:cxn modelId="{88B868C8-2CA6-4909-B7B2-2E11694BF968}" type="presParOf" srcId="{1F817076-0505-481D-B7A0-64EDC2A92239}" destId="{BB3DB51F-F387-4ABC-BE46-960909AF4EDB}" srcOrd="2" destOrd="0" presId="urn:microsoft.com/office/officeart/2008/layout/VerticalAccentList"/>
    <dgm:cxn modelId="{96E15D76-C360-4AD4-97E7-1955F729717B}" type="presParOf" srcId="{1F817076-0505-481D-B7A0-64EDC2A92239}" destId="{4967BEA2-6DAF-473C-982E-468EE86E2589}" srcOrd="3" destOrd="0" presId="urn:microsoft.com/office/officeart/2008/layout/VerticalAccentList"/>
    <dgm:cxn modelId="{26CBF026-530C-40D3-B467-009064FC1AAC}" type="presParOf" srcId="{1F817076-0505-481D-B7A0-64EDC2A92239}" destId="{9C840A14-6999-46AF-86A1-E5F0C1E18343}" srcOrd="4" destOrd="0" presId="urn:microsoft.com/office/officeart/2008/layout/VerticalAccentList"/>
    <dgm:cxn modelId="{91348E80-57A0-46D3-A878-07268E7B3D4A}" type="presParOf" srcId="{1F817076-0505-481D-B7A0-64EDC2A92239}" destId="{D00F8CC9-9FCD-401A-9A95-07B560AB7D65}" srcOrd="5" destOrd="0" presId="urn:microsoft.com/office/officeart/2008/layout/VerticalAccentList"/>
    <dgm:cxn modelId="{FB7C2598-FE3B-4A91-8D26-6AE7A306433A}" type="presParOf" srcId="{1F817076-0505-481D-B7A0-64EDC2A92239}" destId="{BFD4B84C-91B8-47A2-9CE6-B2E48727D3AC}" srcOrd="6" destOrd="0" presId="urn:microsoft.com/office/officeart/2008/layout/VerticalAccentList"/>
    <dgm:cxn modelId="{5AA146AE-257D-40BF-B383-74BF837BE7CB}" type="presParOf" srcId="{95533407-554C-4609-BACB-8A43308C3C67}" destId="{88F7D681-6AD9-4967-9ABA-89A2DFD221DE}" srcOrd="8" destOrd="0" presId="urn:microsoft.com/office/officeart/2008/layout/VerticalAccentList"/>
    <dgm:cxn modelId="{5CF6BE83-B996-4B1F-936D-8048DEE9BE9D}" type="presParOf" srcId="{95533407-554C-4609-BACB-8A43308C3C67}" destId="{9B057ED8-7582-48C8-B5B8-A2257E59FFA4}" srcOrd="9" destOrd="0" presId="urn:microsoft.com/office/officeart/2008/layout/VerticalAccentList"/>
    <dgm:cxn modelId="{E2F27A42-D282-4CF7-82C0-23C79CB471FC}" type="presParOf" srcId="{9B057ED8-7582-48C8-B5B8-A2257E59FFA4}" destId="{435D4615-D6B1-4059-A0A1-0FAA715081CC}" srcOrd="0" destOrd="0" presId="urn:microsoft.com/office/officeart/2008/layout/VerticalAccentList"/>
    <dgm:cxn modelId="{FCEBEBBA-2ABF-4090-8578-CC478741B49F}" type="presParOf" srcId="{95533407-554C-4609-BACB-8A43308C3C67}" destId="{3DCE8D55-4608-4C36-A501-28AA7480F946}" srcOrd="10" destOrd="0" presId="urn:microsoft.com/office/officeart/2008/layout/VerticalAccentList"/>
    <dgm:cxn modelId="{AB1E1074-6774-4482-9F76-60C09876819F}" type="presParOf" srcId="{3DCE8D55-4608-4C36-A501-28AA7480F946}" destId="{82F9A2AA-4344-4589-AF6F-5FDA13F42868}" srcOrd="0" destOrd="0" presId="urn:microsoft.com/office/officeart/2008/layout/VerticalAccentList"/>
    <dgm:cxn modelId="{33245FE4-A4D6-4643-851C-9DFF67B85AE1}" type="presParOf" srcId="{3DCE8D55-4608-4C36-A501-28AA7480F946}" destId="{4B6A356A-A6D9-4C85-BBC8-94897B80228D}" srcOrd="1" destOrd="0" presId="urn:microsoft.com/office/officeart/2008/layout/VerticalAccentList"/>
    <dgm:cxn modelId="{04A58DDF-B8CC-4D36-AAED-F21CFD8BAF42}" type="presParOf" srcId="{3DCE8D55-4608-4C36-A501-28AA7480F946}" destId="{D984445F-67EA-4925-85D4-AE6584BC8F40}" srcOrd="2" destOrd="0" presId="urn:microsoft.com/office/officeart/2008/layout/VerticalAccentList"/>
    <dgm:cxn modelId="{3779320D-7392-45F6-BDCB-9C0ACA36CC12}" type="presParOf" srcId="{3DCE8D55-4608-4C36-A501-28AA7480F946}" destId="{41FAC309-98E1-4BF4-81B9-BFD860388A2A}" srcOrd="3" destOrd="0" presId="urn:microsoft.com/office/officeart/2008/layout/VerticalAccentList"/>
    <dgm:cxn modelId="{A19C472E-D6F0-4A9B-9657-9BE15E1149E8}" type="presParOf" srcId="{3DCE8D55-4608-4C36-A501-28AA7480F946}" destId="{2D27244E-D3F9-48E4-BCE2-4BC0D3E7AC13}" srcOrd="4" destOrd="0" presId="urn:microsoft.com/office/officeart/2008/layout/VerticalAccentList"/>
    <dgm:cxn modelId="{34277C85-0798-4313-BB05-CB3925D8F6D7}" type="presParOf" srcId="{3DCE8D55-4608-4C36-A501-28AA7480F946}" destId="{0AF2D857-8B8F-462A-B701-C940CD3CFACC}" srcOrd="5" destOrd="0" presId="urn:microsoft.com/office/officeart/2008/layout/VerticalAccentList"/>
    <dgm:cxn modelId="{3D36D51C-DA2F-444D-A105-B6694B683C7B}" type="presParOf" srcId="{3DCE8D55-4608-4C36-A501-28AA7480F946}" destId="{D9F32841-CD13-4114-A6DD-67BFC1D1517B}"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85C356-9AF8-437F-8B10-33B85860A071}" type="doc">
      <dgm:prSet loTypeId="urn:microsoft.com/office/officeart/2005/8/layout/vList3" loCatId="list" qsTypeId="urn:microsoft.com/office/officeart/2005/8/quickstyle/3d3" qsCatId="3D" csTypeId="urn:microsoft.com/office/officeart/2005/8/colors/colorful3" csCatId="colorful" phldr="1"/>
      <dgm:spPr/>
      <dgm:t>
        <a:bodyPr/>
        <a:lstStyle/>
        <a:p>
          <a:endParaRPr lang="en-US"/>
        </a:p>
      </dgm:t>
    </dgm:pt>
    <dgm:pt modelId="{F68DE45C-510D-4BF7-906B-9717254ED45D}">
      <dgm:prSet custT="1"/>
      <dgm:spPr/>
      <dgm:t>
        <a:bodyPr/>
        <a:lstStyle/>
        <a:p>
          <a:pPr algn="just" rtl="0"/>
          <a:r>
            <a:rPr lang="en-US" sz="1600" b="1" dirty="0" smtClean="0">
              <a:solidFill>
                <a:schemeClr val="tx1"/>
              </a:solidFill>
              <a:effectLst>
                <a:outerShdw blurRad="38100" dist="38100" dir="2700000" algn="tl">
                  <a:srgbClr val="000000">
                    <a:alpha val="43137"/>
                  </a:srgbClr>
                </a:outerShdw>
              </a:effectLst>
            </a:rPr>
            <a:t>(Die fill constant) </a:t>
          </a:r>
          <a:r>
            <a:rPr lang="en-US" sz="1300" b="1" dirty="0" smtClean="0">
              <a:solidFill>
                <a:schemeClr val="tx1"/>
              </a:solidFill>
              <a:effectLst>
                <a:outerShdw blurRad="38100" dist="38100" dir="2700000" algn="tl">
                  <a:srgbClr val="000000">
                    <a:alpha val="43137"/>
                  </a:srgbClr>
                </a:outerShdw>
              </a:effectLst>
            </a:rPr>
            <a:t>then additional compression force result in more hardness and less thickness</a:t>
          </a:r>
          <a:endParaRPr lang="en-US" sz="1300" b="1" dirty="0">
            <a:solidFill>
              <a:schemeClr val="tx1"/>
            </a:solidFill>
            <a:effectLst>
              <a:outerShdw blurRad="38100" dist="38100" dir="2700000" algn="tl">
                <a:srgbClr val="000000">
                  <a:alpha val="43137"/>
                </a:srgbClr>
              </a:outerShdw>
            </a:effectLst>
          </a:endParaRPr>
        </a:p>
      </dgm:t>
    </dgm:pt>
    <dgm:pt modelId="{596C2F83-80EA-462B-8901-030E19745FA5}" type="parTrans" cxnId="{732B8402-B400-4FA2-8A62-D0797264402C}">
      <dgm:prSet/>
      <dgm:spPr/>
      <dgm:t>
        <a:bodyPr/>
        <a:lstStyle/>
        <a:p>
          <a:endParaRPr lang="en-US"/>
        </a:p>
      </dgm:t>
    </dgm:pt>
    <dgm:pt modelId="{3C57B1FC-4EC0-4406-B357-1F3BBBF67795}" type="sibTrans" cxnId="{732B8402-B400-4FA2-8A62-D0797264402C}">
      <dgm:prSet/>
      <dgm:spPr/>
      <dgm:t>
        <a:bodyPr/>
        <a:lstStyle/>
        <a:p>
          <a:endParaRPr lang="en-US"/>
        </a:p>
      </dgm:t>
    </dgm:pt>
    <dgm:pt modelId="{1566A47E-25BF-4438-9697-7CF651831605}">
      <dgm:prSet custT="1"/>
      <dgm:spPr/>
      <dgm:t>
        <a:bodyPr/>
        <a:lstStyle/>
        <a:p>
          <a:pPr algn="just" rtl="0"/>
          <a:r>
            <a:rPr lang="en-US" sz="1600" b="1" dirty="0" smtClean="0">
              <a:solidFill>
                <a:schemeClr val="tx1"/>
              </a:solidFill>
              <a:effectLst>
                <a:outerShdw blurRad="38100" dist="38100" dir="2700000" algn="tl">
                  <a:srgbClr val="000000">
                    <a:alpha val="43137"/>
                  </a:srgbClr>
                </a:outerShdw>
              </a:effectLst>
            </a:rPr>
            <a:t>(Compression force constant–fixed distance between upper and lower punches)  </a:t>
          </a:r>
          <a:r>
            <a:rPr lang="en-US" sz="1300" b="1" dirty="0" smtClean="0">
              <a:solidFill>
                <a:schemeClr val="tx1"/>
              </a:solidFill>
              <a:effectLst>
                <a:outerShdw blurRad="38100" dist="38100" dir="2700000" algn="tl">
                  <a:srgbClr val="000000">
                    <a:alpha val="43137"/>
                  </a:srgbClr>
                </a:outerShdw>
              </a:effectLst>
            </a:rPr>
            <a:t>then hardness increase with increase in die fill and decrease with lower die fill.</a:t>
          </a:r>
          <a:endParaRPr lang="en-US" sz="1300" b="1" dirty="0">
            <a:solidFill>
              <a:schemeClr val="tx1"/>
            </a:solidFill>
            <a:effectLst>
              <a:outerShdw blurRad="38100" dist="38100" dir="2700000" algn="tl">
                <a:srgbClr val="000000">
                  <a:alpha val="43137"/>
                </a:srgbClr>
              </a:outerShdw>
            </a:effectLst>
          </a:endParaRPr>
        </a:p>
      </dgm:t>
    </dgm:pt>
    <dgm:pt modelId="{E5FFA41D-DD9B-489A-B999-D61931D1423B}" type="parTrans" cxnId="{D1030659-37AA-477E-89AA-C85E784B53F8}">
      <dgm:prSet/>
      <dgm:spPr/>
      <dgm:t>
        <a:bodyPr/>
        <a:lstStyle/>
        <a:p>
          <a:endParaRPr lang="en-US"/>
        </a:p>
      </dgm:t>
    </dgm:pt>
    <dgm:pt modelId="{7FD315B9-C3BC-409D-9D64-98B564894C72}" type="sibTrans" cxnId="{D1030659-37AA-477E-89AA-C85E784B53F8}">
      <dgm:prSet/>
      <dgm:spPr/>
      <dgm:t>
        <a:bodyPr/>
        <a:lstStyle/>
        <a:p>
          <a:endParaRPr lang="en-US"/>
        </a:p>
      </dgm:t>
    </dgm:pt>
    <dgm:pt modelId="{C67FDED7-5E5D-4CB0-B4FC-32F587B8077C}">
      <dgm:prSet custT="1"/>
      <dgm:spPr/>
      <dgm:t>
        <a:bodyPr/>
        <a:lstStyle/>
        <a:p>
          <a:pPr algn="just" rtl="0"/>
          <a:r>
            <a:rPr lang="en-US" sz="1600" b="1" dirty="0" smtClean="0">
              <a:solidFill>
                <a:schemeClr val="tx1"/>
              </a:solidFill>
              <a:effectLst>
                <a:outerShdw blurRad="38100" dist="38100" dir="2700000" algn="tl">
                  <a:srgbClr val="000000">
                    <a:alpha val="43137"/>
                  </a:srgbClr>
                </a:outerShdw>
              </a:effectLst>
            </a:rPr>
            <a:t>Quantity and quality of binder</a:t>
          </a:r>
          <a:r>
            <a:rPr lang="en-US" sz="1400" b="1" dirty="0" smtClean="0">
              <a:solidFill>
                <a:schemeClr val="tx1"/>
              </a:solidFill>
              <a:effectLst>
                <a:outerShdw blurRad="38100" dist="38100" dir="2700000" algn="tl">
                  <a:srgbClr val="000000">
                    <a:alpha val="43137"/>
                  </a:srgbClr>
                </a:outerShdw>
              </a:effectLst>
            </a:rPr>
            <a:t> (good binder result in appropriate tab hardness and not hinder the release of drug from tab.).</a:t>
          </a:r>
          <a:endParaRPr lang="en-US" sz="1400" b="1" dirty="0">
            <a:solidFill>
              <a:schemeClr val="tx1"/>
            </a:solidFill>
            <a:effectLst>
              <a:outerShdw blurRad="38100" dist="38100" dir="2700000" algn="tl">
                <a:srgbClr val="000000">
                  <a:alpha val="43137"/>
                </a:srgbClr>
              </a:outerShdw>
            </a:effectLst>
          </a:endParaRPr>
        </a:p>
      </dgm:t>
    </dgm:pt>
    <dgm:pt modelId="{6CD8F33F-6A9F-4E43-B5DA-C9F5C8F920BB}" type="parTrans" cxnId="{F01FA983-979C-48AB-A79F-1F6177A6D063}">
      <dgm:prSet/>
      <dgm:spPr/>
      <dgm:t>
        <a:bodyPr/>
        <a:lstStyle/>
        <a:p>
          <a:endParaRPr lang="en-US"/>
        </a:p>
      </dgm:t>
    </dgm:pt>
    <dgm:pt modelId="{AA9E4A28-C3FF-4B2C-AF09-129A2CAD16F9}" type="sibTrans" cxnId="{F01FA983-979C-48AB-A79F-1F6177A6D063}">
      <dgm:prSet/>
      <dgm:spPr/>
      <dgm:t>
        <a:bodyPr/>
        <a:lstStyle/>
        <a:p>
          <a:endParaRPr lang="en-US"/>
        </a:p>
      </dgm:t>
    </dgm:pt>
    <dgm:pt modelId="{0DE99CE4-7EBD-4829-BCF8-2C3DA7E56A76}">
      <dgm:prSet custT="1"/>
      <dgm:spPr/>
      <dgm:t>
        <a:bodyPr/>
        <a:lstStyle/>
        <a:p>
          <a:pPr rtl="0"/>
          <a:r>
            <a:rPr lang="en-US" sz="1600" b="1" dirty="0" smtClean="0">
              <a:solidFill>
                <a:schemeClr val="tx1"/>
              </a:solidFill>
              <a:effectLst>
                <a:outerShdw blurRad="38100" dist="38100" dir="2700000" algn="tl">
                  <a:srgbClr val="000000">
                    <a:alpha val="43137"/>
                  </a:srgbClr>
                </a:outerShdw>
              </a:effectLst>
            </a:rPr>
            <a:t>Lubricant</a:t>
          </a:r>
          <a:r>
            <a:rPr lang="en-US" sz="1400" dirty="0" smtClean="0"/>
            <a:t> </a:t>
          </a:r>
          <a:r>
            <a:rPr lang="en-US" sz="1400" b="1" dirty="0" smtClean="0">
              <a:solidFill>
                <a:schemeClr val="tx1"/>
              </a:solidFill>
              <a:effectLst>
                <a:outerShdw blurRad="38100" dist="38100" dir="2700000" algn="tl">
                  <a:srgbClr val="000000">
                    <a:alpha val="43137"/>
                  </a:srgbClr>
                </a:outerShdw>
              </a:effectLst>
            </a:rPr>
            <a:t>can affect tab hardness (if too high conc. or long time mixing)</a:t>
          </a:r>
          <a:endParaRPr lang="en-US" sz="1400" b="1" dirty="0">
            <a:solidFill>
              <a:schemeClr val="tx1"/>
            </a:solidFill>
            <a:effectLst>
              <a:outerShdw blurRad="38100" dist="38100" dir="2700000" algn="tl">
                <a:srgbClr val="000000">
                  <a:alpha val="43137"/>
                </a:srgbClr>
              </a:outerShdw>
            </a:effectLst>
          </a:endParaRPr>
        </a:p>
      </dgm:t>
    </dgm:pt>
    <dgm:pt modelId="{D9AC2A39-4B0C-4E65-BC8E-11E0DB86DA1F}" type="parTrans" cxnId="{B1081125-202E-432F-972C-28EF0C5CC836}">
      <dgm:prSet/>
      <dgm:spPr/>
      <dgm:t>
        <a:bodyPr/>
        <a:lstStyle/>
        <a:p>
          <a:endParaRPr lang="en-US"/>
        </a:p>
      </dgm:t>
    </dgm:pt>
    <dgm:pt modelId="{8B9924EA-A043-4FAA-9A3A-E9394E53DCEE}" type="sibTrans" cxnId="{B1081125-202E-432F-972C-28EF0C5CC836}">
      <dgm:prSet/>
      <dgm:spPr/>
      <dgm:t>
        <a:bodyPr/>
        <a:lstStyle/>
        <a:p>
          <a:endParaRPr lang="en-US"/>
        </a:p>
      </dgm:t>
    </dgm:pt>
    <dgm:pt modelId="{0706A173-3235-42D9-B410-3D487BF554EE}" type="pres">
      <dgm:prSet presAssocID="{F785C356-9AF8-437F-8B10-33B85860A071}" presName="linearFlow" presStyleCnt="0">
        <dgm:presLayoutVars>
          <dgm:dir/>
          <dgm:resizeHandles val="exact"/>
        </dgm:presLayoutVars>
      </dgm:prSet>
      <dgm:spPr/>
      <dgm:t>
        <a:bodyPr/>
        <a:lstStyle/>
        <a:p>
          <a:endParaRPr lang="en-US"/>
        </a:p>
      </dgm:t>
    </dgm:pt>
    <dgm:pt modelId="{C430BA39-BD5E-4B06-B5BC-ADFFBEA2AA38}" type="pres">
      <dgm:prSet presAssocID="{F68DE45C-510D-4BF7-906B-9717254ED45D}" presName="composite" presStyleCnt="0"/>
      <dgm:spPr/>
    </dgm:pt>
    <dgm:pt modelId="{8B5999FF-1215-458F-B5BA-EB7D159B800C}" type="pres">
      <dgm:prSet presAssocID="{F68DE45C-510D-4BF7-906B-9717254ED45D}" presName="imgShp" presStyleLbl="fgImgPlace1" presStyleIdx="0" presStyleCnt="4"/>
      <dgm:spPr/>
    </dgm:pt>
    <dgm:pt modelId="{AADDDC11-9F06-42E7-A37F-EBA50C397996}" type="pres">
      <dgm:prSet presAssocID="{F68DE45C-510D-4BF7-906B-9717254ED45D}" presName="txShp" presStyleLbl="node1" presStyleIdx="0" presStyleCnt="4">
        <dgm:presLayoutVars>
          <dgm:bulletEnabled val="1"/>
        </dgm:presLayoutVars>
      </dgm:prSet>
      <dgm:spPr/>
      <dgm:t>
        <a:bodyPr/>
        <a:lstStyle/>
        <a:p>
          <a:endParaRPr lang="en-US"/>
        </a:p>
      </dgm:t>
    </dgm:pt>
    <dgm:pt modelId="{9E9D41CA-0786-418E-80AF-B1995DD55C69}" type="pres">
      <dgm:prSet presAssocID="{3C57B1FC-4EC0-4406-B357-1F3BBBF67795}" presName="spacing" presStyleCnt="0"/>
      <dgm:spPr/>
    </dgm:pt>
    <dgm:pt modelId="{E7A5B2F2-FEF9-4F63-8F08-DDA272965683}" type="pres">
      <dgm:prSet presAssocID="{1566A47E-25BF-4438-9697-7CF651831605}" presName="composite" presStyleCnt="0"/>
      <dgm:spPr/>
    </dgm:pt>
    <dgm:pt modelId="{58453A54-2EB6-45A8-8151-A13F9ED43BDC}" type="pres">
      <dgm:prSet presAssocID="{1566A47E-25BF-4438-9697-7CF651831605}" presName="imgShp" presStyleLbl="fgImgPlace1" presStyleIdx="1" presStyleCnt="4"/>
      <dgm:spPr/>
    </dgm:pt>
    <dgm:pt modelId="{689ED702-3A6F-4E30-B81D-1B4BEB0DE5EF}" type="pres">
      <dgm:prSet presAssocID="{1566A47E-25BF-4438-9697-7CF651831605}" presName="txShp" presStyleLbl="node1" presStyleIdx="1" presStyleCnt="4" custScaleY="126423">
        <dgm:presLayoutVars>
          <dgm:bulletEnabled val="1"/>
        </dgm:presLayoutVars>
      </dgm:prSet>
      <dgm:spPr/>
      <dgm:t>
        <a:bodyPr/>
        <a:lstStyle/>
        <a:p>
          <a:endParaRPr lang="en-US"/>
        </a:p>
      </dgm:t>
    </dgm:pt>
    <dgm:pt modelId="{C40B9AA9-F4DC-40E1-BCBC-01A994F2D531}" type="pres">
      <dgm:prSet presAssocID="{7FD315B9-C3BC-409D-9D64-98B564894C72}" presName="spacing" presStyleCnt="0"/>
      <dgm:spPr/>
    </dgm:pt>
    <dgm:pt modelId="{059772ED-EA89-408B-B689-239CC5B0A693}" type="pres">
      <dgm:prSet presAssocID="{C67FDED7-5E5D-4CB0-B4FC-32F587B8077C}" presName="composite" presStyleCnt="0"/>
      <dgm:spPr/>
    </dgm:pt>
    <dgm:pt modelId="{C64DC902-2812-4423-AB49-6536C042B796}" type="pres">
      <dgm:prSet presAssocID="{C67FDED7-5E5D-4CB0-B4FC-32F587B8077C}" presName="imgShp" presStyleLbl="fgImgPlace1" presStyleIdx="2" presStyleCnt="4"/>
      <dgm:spPr/>
    </dgm:pt>
    <dgm:pt modelId="{DB63D540-E15F-4617-AB08-96ABAEDD63B9}" type="pres">
      <dgm:prSet presAssocID="{C67FDED7-5E5D-4CB0-B4FC-32F587B8077C}" presName="txShp" presStyleLbl="node1" presStyleIdx="2" presStyleCnt="4">
        <dgm:presLayoutVars>
          <dgm:bulletEnabled val="1"/>
        </dgm:presLayoutVars>
      </dgm:prSet>
      <dgm:spPr/>
      <dgm:t>
        <a:bodyPr/>
        <a:lstStyle/>
        <a:p>
          <a:endParaRPr lang="en-US"/>
        </a:p>
      </dgm:t>
    </dgm:pt>
    <dgm:pt modelId="{A2438FF3-DB23-468E-9BB8-88393574239B}" type="pres">
      <dgm:prSet presAssocID="{AA9E4A28-C3FF-4B2C-AF09-129A2CAD16F9}" presName="spacing" presStyleCnt="0"/>
      <dgm:spPr/>
    </dgm:pt>
    <dgm:pt modelId="{21FD1733-7CB2-4063-80DD-7F7EAE6E9DD4}" type="pres">
      <dgm:prSet presAssocID="{0DE99CE4-7EBD-4829-BCF8-2C3DA7E56A76}" presName="composite" presStyleCnt="0"/>
      <dgm:spPr/>
    </dgm:pt>
    <dgm:pt modelId="{4B05279F-A270-4A85-89B2-0FB19A3D30D4}" type="pres">
      <dgm:prSet presAssocID="{0DE99CE4-7EBD-4829-BCF8-2C3DA7E56A76}" presName="imgShp" presStyleLbl="fgImgPlace1" presStyleIdx="3" presStyleCnt="4"/>
      <dgm:spPr/>
    </dgm:pt>
    <dgm:pt modelId="{F23A9863-21D7-42E9-8D97-FFF0ED8BA3D0}" type="pres">
      <dgm:prSet presAssocID="{0DE99CE4-7EBD-4829-BCF8-2C3DA7E56A76}" presName="txShp" presStyleLbl="node1" presStyleIdx="3" presStyleCnt="4">
        <dgm:presLayoutVars>
          <dgm:bulletEnabled val="1"/>
        </dgm:presLayoutVars>
      </dgm:prSet>
      <dgm:spPr/>
      <dgm:t>
        <a:bodyPr/>
        <a:lstStyle/>
        <a:p>
          <a:endParaRPr lang="en-US"/>
        </a:p>
      </dgm:t>
    </dgm:pt>
  </dgm:ptLst>
  <dgm:cxnLst>
    <dgm:cxn modelId="{D1030659-37AA-477E-89AA-C85E784B53F8}" srcId="{F785C356-9AF8-437F-8B10-33B85860A071}" destId="{1566A47E-25BF-4438-9697-7CF651831605}" srcOrd="1" destOrd="0" parTransId="{E5FFA41D-DD9B-489A-B999-D61931D1423B}" sibTransId="{7FD315B9-C3BC-409D-9D64-98B564894C72}"/>
    <dgm:cxn modelId="{E3138E69-BCCD-4E40-894E-F526AF2A0092}" type="presOf" srcId="{C67FDED7-5E5D-4CB0-B4FC-32F587B8077C}" destId="{DB63D540-E15F-4617-AB08-96ABAEDD63B9}" srcOrd="0" destOrd="0" presId="urn:microsoft.com/office/officeart/2005/8/layout/vList3"/>
    <dgm:cxn modelId="{CC0454A7-6BE8-4415-8ADB-BE2B37640425}" type="presOf" srcId="{1566A47E-25BF-4438-9697-7CF651831605}" destId="{689ED702-3A6F-4E30-B81D-1B4BEB0DE5EF}" srcOrd="0" destOrd="0" presId="urn:microsoft.com/office/officeart/2005/8/layout/vList3"/>
    <dgm:cxn modelId="{F01FA983-979C-48AB-A79F-1F6177A6D063}" srcId="{F785C356-9AF8-437F-8B10-33B85860A071}" destId="{C67FDED7-5E5D-4CB0-B4FC-32F587B8077C}" srcOrd="2" destOrd="0" parTransId="{6CD8F33F-6A9F-4E43-B5DA-C9F5C8F920BB}" sibTransId="{AA9E4A28-C3FF-4B2C-AF09-129A2CAD16F9}"/>
    <dgm:cxn modelId="{B66C0E80-A953-4B8C-B87F-628B72D0AF38}" type="presOf" srcId="{F68DE45C-510D-4BF7-906B-9717254ED45D}" destId="{AADDDC11-9F06-42E7-A37F-EBA50C397996}" srcOrd="0" destOrd="0" presId="urn:microsoft.com/office/officeart/2005/8/layout/vList3"/>
    <dgm:cxn modelId="{732B8402-B400-4FA2-8A62-D0797264402C}" srcId="{F785C356-9AF8-437F-8B10-33B85860A071}" destId="{F68DE45C-510D-4BF7-906B-9717254ED45D}" srcOrd="0" destOrd="0" parTransId="{596C2F83-80EA-462B-8901-030E19745FA5}" sibTransId="{3C57B1FC-4EC0-4406-B357-1F3BBBF67795}"/>
    <dgm:cxn modelId="{BFDB06D8-7092-4A55-9EB7-3C0123A0FBC8}" type="presOf" srcId="{0DE99CE4-7EBD-4829-BCF8-2C3DA7E56A76}" destId="{F23A9863-21D7-42E9-8D97-FFF0ED8BA3D0}" srcOrd="0" destOrd="0" presId="urn:microsoft.com/office/officeart/2005/8/layout/vList3"/>
    <dgm:cxn modelId="{4C77B941-3F01-4944-9185-762E5A4FA9FE}" type="presOf" srcId="{F785C356-9AF8-437F-8B10-33B85860A071}" destId="{0706A173-3235-42D9-B410-3D487BF554EE}" srcOrd="0" destOrd="0" presId="urn:microsoft.com/office/officeart/2005/8/layout/vList3"/>
    <dgm:cxn modelId="{B1081125-202E-432F-972C-28EF0C5CC836}" srcId="{F785C356-9AF8-437F-8B10-33B85860A071}" destId="{0DE99CE4-7EBD-4829-BCF8-2C3DA7E56A76}" srcOrd="3" destOrd="0" parTransId="{D9AC2A39-4B0C-4E65-BC8E-11E0DB86DA1F}" sibTransId="{8B9924EA-A043-4FAA-9A3A-E9394E53DCEE}"/>
    <dgm:cxn modelId="{748AB3AC-E780-417E-97C2-ADAC3F99A89B}" type="presParOf" srcId="{0706A173-3235-42D9-B410-3D487BF554EE}" destId="{C430BA39-BD5E-4B06-B5BC-ADFFBEA2AA38}" srcOrd="0" destOrd="0" presId="urn:microsoft.com/office/officeart/2005/8/layout/vList3"/>
    <dgm:cxn modelId="{9A7461A9-FBC9-4766-B45A-60F936C9C331}" type="presParOf" srcId="{C430BA39-BD5E-4B06-B5BC-ADFFBEA2AA38}" destId="{8B5999FF-1215-458F-B5BA-EB7D159B800C}" srcOrd="0" destOrd="0" presId="urn:microsoft.com/office/officeart/2005/8/layout/vList3"/>
    <dgm:cxn modelId="{AB5501D4-F280-44F3-BB28-ECC514072093}" type="presParOf" srcId="{C430BA39-BD5E-4B06-B5BC-ADFFBEA2AA38}" destId="{AADDDC11-9F06-42E7-A37F-EBA50C397996}" srcOrd="1" destOrd="0" presId="urn:microsoft.com/office/officeart/2005/8/layout/vList3"/>
    <dgm:cxn modelId="{194C67AB-E273-433F-8275-4CB11E93CED4}" type="presParOf" srcId="{0706A173-3235-42D9-B410-3D487BF554EE}" destId="{9E9D41CA-0786-418E-80AF-B1995DD55C69}" srcOrd="1" destOrd="0" presId="urn:microsoft.com/office/officeart/2005/8/layout/vList3"/>
    <dgm:cxn modelId="{750237FB-1B2B-46A3-8127-3242B09E080C}" type="presParOf" srcId="{0706A173-3235-42D9-B410-3D487BF554EE}" destId="{E7A5B2F2-FEF9-4F63-8F08-DDA272965683}" srcOrd="2" destOrd="0" presId="urn:microsoft.com/office/officeart/2005/8/layout/vList3"/>
    <dgm:cxn modelId="{7C887FE2-CD20-43D9-96EA-E71DBA9E73CD}" type="presParOf" srcId="{E7A5B2F2-FEF9-4F63-8F08-DDA272965683}" destId="{58453A54-2EB6-45A8-8151-A13F9ED43BDC}" srcOrd="0" destOrd="0" presId="urn:microsoft.com/office/officeart/2005/8/layout/vList3"/>
    <dgm:cxn modelId="{DE9C2497-2CDE-4CBD-AD6B-EDB12E665619}" type="presParOf" srcId="{E7A5B2F2-FEF9-4F63-8F08-DDA272965683}" destId="{689ED702-3A6F-4E30-B81D-1B4BEB0DE5EF}" srcOrd="1" destOrd="0" presId="urn:microsoft.com/office/officeart/2005/8/layout/vList3"/>
    <dgm:cxn modelId="{0917CF07-AF2E-49C7-BA17-DDB210BFA64A}" type="presParOf" srcId="{0706A173-3235-42D9-B410-3D487BF554EE}" destId="{C40B9AA9-F4DC-40E1-BCBC-01A994F2D531}" srcOrd="3" destOrd="0" presId="urn:microsoft.com/office/officeart/2005/8/layout/vList3"/>
    <dgm:cxn modelId="{E7972D83-51E1-424D-90D8-C793C3AC29BF}" type="presParOf" srcId="{0706A173-3235-42D9-B410-3D487BF554EE}" destId="{059772ED-EA89-408B-B689-239CC5B0A693}" srcOrd="4" destOrd="0" presId="urn:microsoft.com/office/officeart/2005/8/layout/vList3"/>
    <dgm:cxn modelId="{97D811C8-E79F-4963-93F8-895188C68A51}" type="presParOf" srcId="{059772ED-EA89-408B-B689-239CC5B0A693}" destId="{C64DC902-2812-4423-AB49-6536C042B796}" srcOrd="0" destOrd="0" presId="urn:microsoft.com/office/officeart/2005/8/layout/vList3"/>
    <dgm:cxn modelId="{20602D46-27E4-4370-8EF3-20BB2E7D8A14}" type="presParOf" srcId="{059772ED-EA89-408B-B689-239CC5B0A693}" destId="{DB63D540-E15F-4617-AB08-96ABAEDD63B9}" srcOrd="1" destOrd="0" presId="urn:microsoft.com/office/officeart/2005/8/layout/vList3"/>
    <dgm:cxn modelId="{EA82A7F5-AF4D-4DF9-8EFF-15B939EDE10A}" type="presParOf" srcId="{0706A173-3235-42D9-B410-3D487BF554EE}" destId="{A2438FF3-DB23-468E-9BB8-88393574239B}" srcOrd="5" destOrd="0" presId="urn:microsoft.com/office/officeart/2005/8/layout/vList3"/>
    <dgm:cxn modelId="{41726AE7-1287-438C-B47D-5FE3E96A0562}" type="presParOf" srcId="{0706A173-3235-42D9-B410-3D487BF554EE}" destId="{21FD1733-7CB2-4063-80DD-7F7EAE6E9DD4}" srcOrd="6" destOrd="0" presId="urn:microsoft.com/office/officeart/2005/8/layout/vList3"/>
    <dgm:cxn modelId="{005C9839-6C28-4D00-9CCC-115D0156CE9D}" type="presParOf" srcId="{21FD1733-7CB2-4063-80DD-7F7EAE6E9DD4}" destId="{4B05279F-A270-4A85-89B2-0FB19A3D30D4}" srcOrd="0" destOrd="0" presId="urn:microsoft.com/office/officeart/2005/8/layout/vList3"/>
    <dgm:cxn modelId="{6A04EFA6-18B7-4BF1-85CF-50A2DD9B5DC3}" type="presParOf" srcId="{21FD1733-7CB2-4063-80DD-7F7EAE6E9DD4}" destId="{F23A9863-21D7-42E9-8D97-FFF0ED8BA3D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9544B3-5E43-4396-A731-58E42CF16BF6}" type="doc">
      <dgm:prSet loTypeId="urn:microsoft.com/office/officeart/2005/8/layout/vList2" loCatId="list" qsTypeId="urn:microsoft.com/office/officeart/2005/8/quickstyle/3d3" qsCatId="3D" csTypeId="urn:microsoft.com/office/officeart/2005/8/colors/colorful1" csCatId="colorful"/>
      <dgm:spPr/>
      <dgm:t>
        <a:bodyPr/>
        <a:lstStyle/>
        <a:p>
          <a:endParaRPr lang="en-US"/>
        </a:p>
      </dgm:t>
    </dgm:pt>
    <dgm:pt modelId="{7769CB0D-7FF1-4D31-9F64-4A71E5CCF0F3}">
      <dgm:prSet/>
      <dgm:spPr/>
      <dgm:t>
        <a:bodyPr/>
        <a:lstStyle/>
        <a:p>
          <a:pPr algn="just" rtl="0"/>
          <a:r>
            <a:rPr lang="en-US" b="1" dirty="0" smtClean="0">
              <a:solidFill>
                <a:schemeClr val="tx1"/>
              </a:solidFill>
              <a:effectLst>
                <a:outerShdw blurRad="38100" dist="38100" dir="2700000" algn="tl">
                  <a:srgbClr val="000000">
                    <a:alpha val="43137"/>
                  </a:srgbClr>
                </a:outerShdw>
              </a:effectLst>
            </a:rPr>
            <a:t>Lack elegance and consumer acceptance.</a:t>
          </a:r>
          <a:endParaRPr lang="en-US" b="1" dirty="0">
            <a:solidFill>
              <a:schemeClr val="tx1"/>
            </a:solidFill>
            <a:effectLst>
              <a:outerShdw blurRad="38100" dist="38100" dir="2700000" algn="tl">
                <a:srgbClr val="000000">
                  <a:alpha val="43137"/>
                </a:srgbClr>
              </a:outerShdw>
            </a:effectLst>
          </a:endParaRPr>
        </a:p>
      </dgm:t>
    </dgm:pt>
    <dgm:pt modelId="{CC499062-1CBB-4C9C-BA0B-13DA41B59BB5}" type="parTrans" cxnId="{ADF1CB3C-ED11-411D-8AB1-F451CF29E36C}">
      <dgm:prSet/>
      <dgm:spPr/>
      <dgm:t>
        <a:bodyPr/>
        <a:lstStyle/>
        <a:p>
          <a:endParaRPr lang="en-US"/>
        </a:p>
      </dgm:t>
    </dgm:pt>
    <dgm:pt modelId="{896DD831-2033-49A1-BB70-FAA29EB42F01}" type="sibTrans" cxnId="{ADF1CB3C-ED11-411D-8AB1-F451CF29E36C}">
      <dgm:prSet/>
      <dgm:spPr/>
      <dgm:t>
        <a:bodyPr/>
        <a:lstStyle/>
        <a:p>
          <a:endParaRPr lang="en-US"/>
        </a:p>
      </dgm:t>
    </dgm:pt>
    <dgm:pt modelId="{8D426EBD-7753-4F1F-9849-F0CAD8494A5F}">
      <dgm:prSet/>
      <dgm:spPr/>
      <dgm:t>
        <a:bodyPr/>
        <a:lstStyle/>
        <a:p>
          <a:pPr algn="just" rtl="0"/>
          <a:r>
            <a:rPr lang="en-US" b="1" dirty="0" smtClean="0">
              <a:solidFill>
                <a:schemeClr val="tx1"/>
              </a:solidFill>
              <a:effectLst>
                <a:outerShdw blurRad="38100" dist="38100" dir="2700000" algn="tl">
                  <a:srgbClr val="000000">
                    <a:alpha val="43137"/>
                  </a:srgbClr>
                </a:outerShdw>
              </a:effectLst>
            </a:rPr>
            <a:t>Create excessively dirty process in area of manufacturing as coating and </a:t>
          </a:r>
          <a:r>
            <a:rPr lang="en-US" b="0" dirty="0" smtClean="0">
              <a:solidFill>
                <a:schemeClr val="tx1"/>
              </a:solidFill>
              <a:effectLst>
                <a:outerShdw blurRad="38100" dist="38100" dir="2700000" algn="tl">
                  <a:srgbClr val="000000">
                    <a:alpha val="43137"/>
                  </a:srgbClr>
                </a:outerShdw>
              </a:effectLst>
            </a:rPr>
            <a:t>packaging.</a:t>
          </a:r>
          <a:endParaRPr lang="en-US" b="0" dirty="0">
            <a:solidFill>
              <a:schemeClr val="tx1"/>
            </a:solidFill>
            <a:effectLst>
              <a:outerShdw blurRad="38100" dist="38100" dir="2700000" algn="tl">
                <a:srgbClr val="000000">
                  <a:alpha val="43137"/>
                </a:srgbClr>
              </a:outerShdw>
            </a:effectLst>
          </a:endParaRPr>
        </a:p>
      </dgm:t>
    </dgm:pt>
    <dgm:pt modelId="{7DFE97AB-9A9C-4545-B0B8-ED02E0E41537}" type="parTrans" cxnId="{2085B9CE-57C4-4401-AB42-962AFE77E512}">
      <dgm:prSet/>
      <dgm:spPr/>
      <dgm:t>
        <a:bodyPr/>
        <a:lstStyle/>
        <a:p>
          <a:endParaRPr lang="en-US"/>
        </a:p>
      </dgm:t>
    </dgm:pt>
    <dgm:pt modelId="{2088320B-79A3-4816-85B4-F1394CAB2111}" type="sibTrans" cxnId="{2085B9CE-57C4-4401-AB42-962AFE77E512}">
      <dgm:prSet/>
      <dgm:spPr/>
      <dgm:t>
        <a:bodyPr/>
        <a:lstStyle/>
        <a:p>
          <a:endParaRPr lang="en-US"/>
        </a:p>
      </dgm:t>
    </dgm:pt>
    <dgm:pt modelId="{5CD8BF92-B9FB-4EA8-86B3-178C30E11F48}">
      <dgm:prSet/>
      <dgm:spPr/>
      <dgm:t>
        <a:bodyPr/>
        <a:lstStyle/>
        <a:p>
          <a:pPr rtl="0"/>
          <a:r>
            <a:rPr lang="en-US" b="1" dirty="0" smtClean="0">
              <a:solidFill>
                <a:schemeClr val="tx1"/>
              </a:solidFill>
              <a:effectLst>
                <a:outerShdw blurRad="38100" dist="38100" dir="2700000" algn="tl">
                  <a:srgbClr val="000000">
                    <a:alpha val="43137"/>
                  </a:srgbClr>
                </a:outerShdw>
              </a:effectLst>
            </a:rPr>
            <a:t>Tab’s weight variation or content uniformity problems</a:t>
          </a:r>
          <a:endParaRPr lang="en-US" b="1" dirty="0">
            <a:solidFill>
              <a:schemeClr val="tx1"/>
            </a:solidFill>
            <a:effectLst>
              <a:outerShdw blurRad="38100" dist="38100" dir="2700000" algn="tl">
                <a:srgbClr val="000000">
                  <a:alpha val="43137"/>
                </a:srgbClr>
              </a:outerShdw>
            </a:effectLst>
          </a:endParaRPr>
        </a:p>
      </dgm:t>
    </dgm:pt>
    <dgm:pt modelId="{C2C0C7E7-A33B-42A6-9821-BB160B166E8A}" type="parTrans" cxnId="{30B69CF4-1026-44AC-8607-3B516BE9697B}">
      <dgm:prSet/>
      <dgm:spPr/>
      <dgm:t>
        <a:bodyPr/>
        <a:lstStyle/>
        <a:p>
          <a:endParaRPr lang="en-US"/>
        </a:p>
      </dgm:t>
    </dgm:pt>
    <dgm:pt modelId="{FF43C20C-C7A8-46A4-9862-6B5075238760}" type="sibTrans" cxnId="{30B69CF4-1026-44AC-8607-3B516BE9697B}">
      <dgm:prSet/>
      <dgm:spPr/>
      <dgm:t>
        <a:bodyPr/>
        <a:lstStyle/>
        <a:p>
          <a:endParaRPr lang="en-US"/>
        </a:p>
      </dgm:t>
    </dgm:pt>
    <dgm:pt modelId="{0A91BF7E-7CD1-4D91-B2F8-141D54C4F728}" type="pres">
      <dgm:prSet presAssocID="{279544B3-5E43-4396-A731-58E42CF16BF6}" presName="linear" presStyleCnt="0">
        <dgm:presLayoutVars>
          <dgm:animLvl val="lvl"/>
          <dgm:resizeHandles val="exact"/>
        </dgm:presLayoutVars>
      </dgm:prSet>
      <dgm:spPr/>
      <dgm:t>
        <a:bodyPr/>
        <a:lstStyle/>
        <a:p>
          <a:endParaRPr lang="en-US"/>
        </a:p>
      </dgm:t>
    </dgm:pt>
    <dgm:pt modelId="{DF96B2EC-FF27-4CCF-94FB-34CF1A6A2E88}" type="pres">
      <dgm:prSet presAssocID="{7769CB0D-7FF1-4D31-9F64-4A71E5CCF0F3}" presName="parentText" presStyleLbl="node1" presStyleIdx="0" presStyleCnt="3">
        <dgm:presLayoutVars>
          <dgm:chMax val="0"/>
          <dgm:bulletEnabled val="1"/>
        </dgm:presLayoutVars>
      </dgm:prSet>
      <dgm:spPr/>
      <dgm:t>
        <a:bodyPr/>
        <a:lstStyle/>
        <a:p>
          <a:endParaRPr lang="en-US"/>
        </a:p>
      </dgm:t>
    </dgm:pt>
    <dgm:pt modelId="{9E1E1A58-814D-4B56-BA07-A325D4CFE145}" type="pres">
      <dgm:prSet presAssocID="{896DD831-2033-49A1-BB70-FAA29EB42F01}" presName="spacer" presStyleCnt="0"/>
      <dgm:spPr/>
    </dgm:pt>
    <dgm:pt modelId="{57944022-1A75-49DB-BF77-3A1C009FC8B3}" type="pres">
      <dgm:prSet presAssocID="{8D426EBD-7753-4F1F-9849-F0CAD8494A5F}" presName="parentText" presStyleLbl="node1" presStyleIdx="1" presStyleCnt="3">
        <dgm:presLayoutVars>
          <dgm:chMax val="0"/>
          <dgm:bulletEnabled val="1"/>
        </dgm:presLayoutVars>
      </dgm:prSet>
      <dgm:spPr/>
      <dgm:t>
        <a:bodyPr/>
        <a:lstStyle/>
        <a:p>
          <a:endParaRPr lang="en-US"/>
        </a:p>
      </dgm:t>
    </dgm:pt>
    <dgm:pt modelId="{159A293F-EED3-4D24-9B9C-4C103695AD93}" type="pres">
      <dgm:prSet presAssocID="{2088320B-79A3-4816-85B4-F1394CAB2111}" presName="spacer" presStyleCnt="0"/>
      <dgm:spPr/>
    </dgm:pt>
    <dgm:pt modelId="{C8260EF9-664A-48D0-9EA5-C9F0323B4348}" type="pres">
      <dgm:prSet presAssocID="{5CD8BF92-B9FB-4EA8-86B3-178C30E11F48}" presName="parentText" presStyleLbl="node1" presStyleIdx="2" presStyleCnt="3">
        <dgm:presLayoutVars>
          <dgm:chMax val="0"/>
          <dgm:bulletEnabled val="1"/>
        </dgm:presLayoutVars>
      </dgm:prSet>
      <dgm:spPr/>
      <dgm:t>
        <a:bodyPr/>
        <a:lstStyle/>
        <a:p>
          <a:endParaRPr lang="en-US"/>
        </a:p>
      </dgm:t>
    </dgm:pt>
  </dgm:ptLst>
  <dgm:cxnLst>
    <dgm:cxn modelId="{7C85FB40-CA9E-4088-9E34-C4B49604326A}" type="presOf" srcId="{5CD8BF92-B9FB-4EA8-86B3-178C30E11F48}" destId="{C8260EF9-664A-48D0-9EA5-C9F0323B4348}" srcOrd="0" destOrd="0" presId="urn:microsoft.com/office/officeart/2005/8/layout/vList2"/>
    <dgm:cxn modelId="{ADF1CB3C-ED11-411D-8AB1-F451CF29E36C}" srcId="{279544B3-5E43-4396-A731-58E42CF16BF6}" destId="{7769CB0D-7FF1-4D31-9F64-4A71E5CCF0F3}" srcOrd="0" destOrd="0" parTransId="{CC499062-1CBB-4C9C-BA0B-13DA41B59BB5}" sibTransId="{896DD831-2033-49A1-BB70-FAA29EB42F01}"/>
    <dgm:cxn modelId="{30B69CF4-1026-44AC-8607-3B516BE9697B}" srcId="{279544B3-5E43-4396-A731-58E42CF16BF6}" destId="{5CD8BF92-B9FB-4EA8-86B3-178C30E11F48}" srcOrd="2" destOrd="0" parTransId="{C2C0C7E7-A33B-42A6-9821-BB160B166E8A}" sibTransId="{FF43C20C-C7A8-46A4-9862-6B5075238760}"/>
    <dgm:cxn modelId="{DE0A892E-E074-4A91-B470-0F36814D0B94}" type="presOf" srcId="{279544B3-5E43-4396-A731-58E42CF16BF6}" destId="{0A91BF7E-7CD1-4D91-B2F8-141D54C4F728}" srcOrd="0" destOrd="0" presId="urn:microsoft.com/office/officeart/2005/8/layout/vList2"/>
    <dgm:cxn modelId="{C79A5DC7-621B-4F11-802E-FD9663B3F6C7}" type="presOf" srcId="{8D426EBD-7753-4F1F-9849-F0CAD8494A5F}" destId="{57944022-1A75-49DB-BF77-3A1C009FC8B3}" srcOrd="0" destOrd="0" presId="urn:microsoft.com/office/officeart/2005/8/layout/vList2"/>
    <dgm:cxn modelId="{2085B9CE-57C4-4401-AB42-962AFE77E512}" srcId="{279544B3-5E43-4396-A731-58E42CF16BF6}" destId="{8D426EBD-7753-4F1F-9849-F0CAD8494A5F}" srcOrd="1" destOrd="0" parTransId="{7DFE97AB-9A9C-4545-B0B8-ED02E0E41537}" sibTransId="{2088320B-79A3-4816-85B4-F1394CAB2111}"/>
    <dgm:cxn modelId="{8355FBDC-A1FF-461A-BDD1-060C7B591B27}" type="presOf" srcId="{7769CB0D-7FF1-4D31-9F64-4A71E5CCF0F3}" destId="{DF96B2EC-FF27-4CCF-94FB-34CF1A6A2E88}" srcOrd="0" destOrd="0" presId="urn:microsoft.com/office/officeart/2005/8/layout/vList2"/>
    <dgm:cxn modelId="{388ABD3F-C288-4120-B64D-90C2D31F3351}" type="presParOf" srcId="{0A91BF7E-7CD1-4D91-B2F8-141D54C4F728}" destId="{DF96B2EC-FF27-4CCF-94FB-34CF1A6A2E88}" srcOrd="0" destOrd="0" presId="urn:microsoft.com/office/officeart/2005/8/layout/vList2"/>
    <dgm:cxn modelId="{D7E1C8DC-877D-4C7C-A2A7-13C0A0C71B63}" type="presParOf" srcId="{0A91BF7E-7CD1-4D91-B2F8-141D54C4F728}" destId="{9E1E1A58-814D-4B56-BA07-A325D4CFE145}" srcOrd="1" destOrd="0" presId="urn:microsoft.com/office/officeart/2005/8/layout/vList2"/>
    <dgm:cxn modelId="{D4F93773-B613-4FF7-AF53-B8DFC2720258}" type="presParOf" srcId="{0A91BF7E-7CD1-4D91-B2F8-141D54C4F728}" destId="{57944022-1A75-49DB-BF77-3A1C009FC8B3}" srcOrd="2" destOrd="0" presId="urn:microsoft.com/office/officeart/2005/8/layout/vList2"/>
    <dgm:cxn modelId="{1C10150A-9150-4578-9B1F-169948D96C77}" type="presParOf" srcId="{0A91BF7E-7CD1-4D91-B2F8-141D54C4F728}" destId="{159A293F-EED3-4D24-9B9C-4C103695AD93}" srcOrd="3" destOrd="0" presId="urn:microsoft.com/office/officeart/2005/8/layout/vList2"/>
    <dgm:cxn modelId="{7B7CEB4A-7423-4E68-8DFD-00966CEFD5D7}" type="presParOf" srcId="{0A91BF7E-7CD1-4D91-B2F8-141D54C4F728}" destId="{C8260EF9-664A-48D0-9EA5-C9F0323B434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5A782D-4C7A-4238-9780-64E88116330D}" type="doc">
      <dgm:prSet loTypeId="urn:microsoft.com/office/officeart/2005/8/layout/target3" loCatId="relationship" qsTypeId="urn:microsoft.com/office/officeart/2005/8/quickstyle/3d3" qsCatId="3D" csTypeId="urn:microsoft.com/office/officeart/2005/8/colors/colorful3" csCatId="colorful" phldr="1"/>
      <dgm:spPr/>
      <dgm:t>
        <a:bodyPr/>
        <a:lstStyle/>
        <a:p>
          <a:endParaRPr lang="en-US"/>
        </a:p>
      </dgm:t>
    </dgm:pt>
    <dgm:pt modelId="{73104B09-5343-4864-98B7-2D552D777FBD}">
      <dgm:prSet/>
      <dgm:spPr/>
      <dgm:t>
        <a:bodyPr/>
        <a:lstStyle/>
        <a:p>
          <a:pPr rtl="0"/>
          <a:r>
            <a:rPr lang="en-US" dirty="0" smtClean="0"/>
            <a:t>Addition of </a:t>
          </a:r>
          <a:r>
            <a:rPr lang="en-US" smtClean="0"/>
            <a:t>large amount </a:t>
          </a:r>
          <a:r>
            <a:rPr lang="en-US" dirty="0" smtClean="0"/>
            <a:t>of fine powder to the formula.</a:t>
          </a:r>
          <a:endParaRPr lang="en-US" dirty="0"/>
        </a:p>
      </dgm:t>
    </dgm:pt>
    <dgm:pt modelId="{FBA67A29-8DE2-4E22-B603-4F55D1FFD1EE}" type="parTrans" cxnId="{6984F0E7-CE5A-456F-A833-D588DB94CA78}">
      <dgm:prSet/>
      <dgm:spPr/>
      <dgm:t>
        <a:bodyPr/>
        <a:lstStyle/>
        <a:p>
          <a:endParaRPr lang="en-US"/>
        </a:p>
      </dgm:t>
    </dgm:pt>
    <dgm:pt modelId="{0C8D3F3B-4EE0-4C92-A4A2-9CAA0534AE4E}" type="sibTrans" cxnId="{6984F0E7-CE5A-456F-A833-D588DB94CA78}">
      <dgm:prSet/>
      <dgm:spPr/>
      <dgm:t>
        <a:bodyPr/>
        <a:lstStyle/>
        <a:p>
          <a:endParaRPr lang="en-US"/>
        </a:p>
      </dgm:t>
    </dgm:pt>
    <dgm:pt modelId="{3FA0FDB9-F63A-4B0F-971F-8606E0306C43}">
      <dgm:prSet/>
      <dgm:spPr/>
      <dgm:t>
        <a:bodyPr/>
        <a:lstStyle/>
        <a:p>
          <a:pPr rtl="0"/>
          <a:r>
            <a:rPr lang="en-US" dirty="0" smtClean="0"/>
            <a:t>Over drying of granules (moisture content).</a:t>
          </a:r>
          <a:endParaRPr lang="en-US" dirty="0"/>
        </a:p>
      </dgm:t>
    </dgm:pt>
    <dgm:pt modelId="{06E7D489-71E7-457F-90BF-49A610AF1DE5}" type="parTrans" cxnId="{7ACE5173-F503-4449-B6FE-17373919BCE9}">
      <dgm:prSet/>
      <dgm:spPr/>
      <dgm:t>
        <a:bodyPr/>
        <a:lstStyle/>
        <a:p>
          <a:endParaRPr lang="en-US"/>
        </a:p>
      </dgm:t>
    </dgm:pt>
    <dgm:pt modelId="{7DD57757-D454-4A44-8EEF-B87D4108867E}" type="sibTrans" cxnId="{7ACE5173-F503-4449-B6FE-17373919BCE9}">
      <dgm:prSet/>
      <dgm:spPr/>
      <dgm:t>
        <a:bodyPr/>
        <a:lstStyle/>
        <a:p>
          <a:endParaRPr lang="en-US"/>
        </a:p>
      </dgm:t>
    </dgm:pt>
    <dgm:pt modelId="{E5CEE124-B750-4F88-89FD-26BFA50F340D}">
      <dgm:prSet/>
      <dgm:spPr/>
      <dgm:t>
        <a:bodyPr/>
        <a:lstStyle/>
        <a:p>
          <a:pPr rtl="0"/>
          <a:r>
            <a:rPr lang="en-US" smtClean="0"/>
            <a:t>Use of material that is not cohesive to the formula.</a:t>
          </a:r>
          <a:endParaRPr lang="en-US"/>
        </a:p>
      </dgm:t>
    </dgm:pt>
    <dgm:pt modelId="{4FF229D8-CC6B-4B43-BCCC-1CF60B21C002}" type="parTrans" cxnId="{B70D4929-E950-4C06-958B-06C13E96EC11}">
      <dgm:prSet/>
      <dgm:spPr/>
      <dgm:t>
        <a:bodyPr/>
        <a:lstStyle/>
        <a:p>
          <a:endParaRPr lang="en-US"/>
        </a:p>
      </dgm:t>
    </dgm:pt>
    <dgm:pt modelId="{06EE68FE-B271-49A6-B3AA-EC373EED7490}" type="sibTrans" cxnId="{B70D4929-E950-4C06-958B-06C13E96EC11}">
      <dgm:prSet/>
      <dgm:spPr/>
      <dgm:t>
        <a:bodyPr/>
        <a:lstStyle/>
        <a:p>
          <a:endParaRPr lang="en-US"/>
        </a:p>
      </dgm:t>
    </dgm:pt>
    <dgm:pt modelId="{9A950A93-BCF8-491B-B22F-FB378E58D4C9}" type="pres">
      <dgm:prSet presAssocID="{915A782D-4C7A-4238-9780-64E88116330D}" presName="Name0" presStyleCnt="0">
        <dgm:presLayoutVars>
          <dgm:chMax val="7"/>
          <dgm:dir/>
          <dgm:animLvl val="lvl"/>
          <dgm:resizeHandles val="exact"/>
        </dgm:presLayoutVars>
      </dgm:prSet>
      <dgm:spPr/>
      <dgm:t>
        <a:bodyPr/>
        <a:lstStyle/>
        <a:p>
          <a:endParaRPr lang="en-US"/>
        </a:p>
      </dgm:t>
    </dgm:pt>
    <dgm:pt modelId="{9E76F49F-5A43-449C-9119-0F82B3295B58}" type="pres">
      <dgm:prSet presAssocID="{73104B09-5343-4864-98B7-2D552D777FBD}" presName="circle1" presStyleLbl="node1" presStyleIdx="0" presStyleCnt="3"/>
      <dgm:spPr/>
    </dgm:pt>
    <dgm:pt modelId="{BD67A9BC-DFCB-4772-AE03-71F132E6EF71}" type="pres">
      <dgm:prSet presAssocID="{73104B09-5343-4864-98B7-2D552D777FBD}" presName="space" presStyleCnt="0"/>
      <dgm:spPr/>
    </dgm:pt>
    <dgm:pt modelId="{5DD30F13-A7C4-4E2C-AD81-778A9855AF20}" type="pres">
      <dgm:prSet presAssocID="{73104B09-5343-4864-98B7-2D552D777FBD}" presName="rect1" presStyleLbl="alignAcc1" presStyleIdx="0" presStyleCnt="3"/>
      <dgm:spPr/>
      <dgm:t>
        <a:bodyPr/>
        <a:lstStyle/>
        <a:p>
          <a:endParaRPr lang="en-US"/>
        </a:p>
      </dgm:t>
    </dgm:pt>
    <dgm:pt modelId="{40FA2AE5-451E-49C7-B261-53CBA504C14D}" type="pres">
      <dgm:prSet presAssocID="{3FA0FDB9-F63A-4B0F-971F-8606E0306C43}" presName="vertSpace2" presStyleLbl="node1" presStyleIdx="0" presStyleCnt="3"/>
      <dgm:spPr/>
    </dgm:pt>
    <dgm:pt modelId="{22F31D5C-5878-445C-A3F5-E38523DFD225}" type="pres">
      <dgm:prSet presAssocID="{3FA0FDB9-F63A-4B0F-971F-8606E0306C43}" presName="circle2" presStyleLbl="node1" presStyleIdx="1" presStyleCnt="3"/>
      <dgm:spPr/>
    </dgm:pt>
    <dgm:pt modelId="{0C0E0768-62F0-4AF5-A15F-09D4446ECDED}" type="pres">
      <dgm:prSet presAssocID="{3FA0FDB9-F63A-4B0F-971F-8606E0306C43}" presName="rect2" presStyleLbl="alignAcc1" presStyleIdx="1" presStyleCnt="3"/>
      <dgm:spPr/>
      <dgm:t>
        <a:bodyPr/>
        <a:lstStyle/>
        <a:p>
          <a:endParaRPr lang="en-US"/>
        </a:p>
      </dgm:t>
    </dgm:pt>
    <dgm:pt modelId="{4844B8C2-44B0-44CD-9D90-50D28CD021DA}" type="pres">
      <dgm:prSet presAssocID="{E5CEE124-B750-4F88-89FD-26BFA50F340D}" presName="vertSpace3" presStyleLbl="node1" presStyleIdx="1" presStyleCnt="3"/>
      <dgm:spPr/>
    </dgm:pt>
    <dgm:pt modelId="{C7F13FB6-D521-4455-8F4C-CBA36CA6F6E9}" type="pres">
      <dgm:prSet presAssocID="{E5CEE124-B750-4F88-89FD-26BFA50F340D}" presName="circle3" presStyleLbl="node1" presStyleIdx="2" presStyleCnt="3"/>
      <dgm:spPr/>
    </dgm:pt>
    <dgm:pt modelId="{3903D624-C9A1-40D1-95D2-6AAC6A336CFA}" type="pres">
      <dgm:prSet presAssocID="{E5CEE124-B750-4F88-89FD-26BFA50F340D}" presName="rect3" presStyleLbl="alignAcc1" presStyleIdx="2" presStyleCnt="3"/>
      <dgm:spPr/>
      <dgm:t>
        <a:bodyPr/>
        <a:lstStyle/>
        <a:p>
          <a:endParaRPr lang="en-US"/>
        </a:p>
      </dgm:t>
    </dgm:pt>
    <dgm:pt modelId="{8BCD5C46-72EC-4D32-808E-712134DF33C8}" type="pres">
      <dgm:prSet presAssocID="{73104B09-5343-4864-98B7-2D552D777FBD}" presName="rect1ParTxNoCh" presStyleLbl="alignAcc1" presStyleIdx="2" presStyleCnt="3">
        <dgm:presLayoutVars>
          <dgm:chMax val="1"/>
          <dgm:bulletEnabled val="1"/>
        </dgm:presLayoutVars>
      </dgm:prSet>
      <dgm:spPr/>
      <dgm:t>
        <a:bodyPr/>
        <a:lstStyle/>
        <a:p>
          <a:endParaRPr lang="en-US"/>
        </a:p>
      </dgm:t>
    </dgm:pt>
    <dgm:pt modelId="{48E69A62-92C7-4196-B969-8871F14A1C23}" type="pres">
      <dgm:prSet presAssocID="{3FA0FDB9-F63A-4B0F-971F-8606E0306C43}" presName="rect2ParTxNoCh" presStyleLbl="alignAcc1" presStyleIdx="2" presStyleCnt="3">
        <dgm:presLayoutVars>
          <dgm:chMax val="1"/>
          <dgm:bulletEnabled val="1"/>
        </dgm:presLayoutVars>
      </dgm:prSet>
      <dgm:spPr/>
      <dgm:t>
        <a:bodyPr/>
        <a:lstStyle/>
        <a:p>
          <a:endParaRPr lang="en-US"/>
        </a:p>
      </dgm:t>
    </dgm:pt>
    <dgm:pt modelId="{126749B5-C253-4E63-964B-A3029A4AD4CB}" type="pres">
      <dgm:prSet presAssocID="{E5CEE124-B750-4F88-89FD-26BFA50F340D}" presName="rect3ParTxNoCh" presStyleLbl="alignAcc1" presStyleIdx="2" presStyleCnt="3">
        <dgm:presLayoutVars>
          <dgm:chMax val="1"/>
          <dgm:bulletEnabled val="1"/>
        </dgm:presLayoutVars>
      </dgm:prSet>
      <dgm:spPr/>
      <dgm:t>
        <a:bodyPr/>
        <a:lstStyle/>
        <a:p>
          <a:endParaRPr lang="en-US"/>
        </a:p>
      </dgm:t>
    </dgm:pt>
  </dgm:ptLst>
  <dgm:cxnLst>
    <dgm:cxn modelId="{6984F0E7-CE5A-456F-A833-D588DB94CA78}" srcId="{915A782D-4C7A-4238-9780-64E88116330D}" destId="{73104B09-5343-4864-98B7-2D552D777FBD}" srcOrd="0" destOrd="0" parTransId="{FBA67A29-8DE2-4E22-B603-4F55D1FFD1EE}" sibTransId="{0C8D3F3B-4EE0-4C92-A4A2-9CAA0534AE4E}"/>
    <dgm:cxn modelId="{B70D4929-E950-4C06-958B-06C13E96EC11}" srcId="{915A782D-4C7A-4238-9780-64E88116330D}" destId="{E5CEE124-B750-4F88-89FD-26BFA50F340D}" srcOrd="2" destOrd="0" parTransId="{4FF229D8-CC6B-4B43-BCCC-1CF60B21C002}" sibTransId="{06EE68FE-B271-49A6-B3AA-EC373EED7490}"/>
    <dgm:cxn modelId="{A2E7435D-17CC-4AA7-91AE-1A96F9F9FC23}" type="presOf" srcId="{E5CEE124-B750-4F88-89FD-26BFA50F340D}" destId="{3903D624-C9A1-40D1-95D2-6AAC6A336CFA}" srcOrd="0" destOrd="0" presId="urn:microsoft.com/office/officeart/2005/8/layout/target3"/>
    <dgm:cxn modelId="{7ACE5173-F503-4449-B6FE-17373919BCE9}" srcId="{915A782D-4C7A-4238-9780-64E88116330D}" destId="{3FA0FDB9-F63A-4B0F-971F-8606E0306C43}" srcOrd="1" destOrd="0" parTransId="{06E7D489-71E7-457F-90BF-49A610AF1DE5}" sibTransId="{7DD57757-D454-4A44-8EEF-B87D4108867E}"/>
    <dgm:cxn modelId="{221A43BA-BBB3-43BD-A9A6-86080ED3CF5C}" type="presOf" srcId="{E5CEE124-B750-4F88-89FD-26BFA50F340D}" destId="{126749B5-C253-4E63-964B-A3029A4AD4CB}" srcOrd="1" destOrd="0" presId="urn:microsoft.com/office/officeart/2005/8/layout/target3"/>
    <dgm:cxn modelId="{1CD1419E-D244-4A25-9A6C-418C78349A8B}" type="presOf" srcId="{3FA0FDB9-F63A-4B0F-971F-8606E0306C43}" destId="{0C0E0768-62F0-4AF5-A15F-09D4446ECDED}" srcOrd="0" destOrd="0" presId="urn:microsoft.com/office/officeart/2005/8/layout/target3"/>
    <dgm:cxn modelId="{ED1D9263-076C-4955-9F29-1AA6FFFAEF49}" type="presOf" srcId="{915A782D-4C7A-4238-9780-64E88116330D}" destId="{9A950A93-BCF8-491B-B22F-FB378E58D4C9}" srcOrd="0" destOrd="0" presId="urn:microsoft.com/office/officeart/2005/8/layout/target3"/>
    <dgm:cxn modelId="{CDF839A4-51CF-495E-9C99-D452B2B9B3C2}" type="presOf" srcId="{73104B09-5343-4864-98B7-2D552D777FBD}" destId="{5DD30F13-A7C4-4E2C-AD81-778A9855AF20}" srcOrd="0" destOrd="0" presId="urn:microsoft.com/office/officeart/2005/8/layout/target3"/>
    <dgm:cxn modelId="{C47AC3E6-9DB6-4D10-BC90-4806DC839367}" type="presOf" srcId="{3FA0FDB9-F63A-4B0F-971F-8606E0306C43}" destId="{48E69A62-92C7-4196-B969-8871F14A1C23}" srcOrd="1" destOrd="0" presId="urn:microsoft.com/office/officeart/2005/8/layout/target3"/>
    <dgm:cxn modelId="{FB3E2567-2D2F-4863-B4F9-E5E5DDE1EE93}" type="presOf" srcId="{73104B09-5343-4864-98B7-2D552D777FBD}" destId="{8BCD5C46-72EC-4D32-808E-712134DF33C8}" srcOrd="1" destOrd="0" presId="urn:microsoft.com/office/officeart/2005/8/layout/target3"/>
    <dgm:cxn modelId="{3B59D0C0-59D2-4F3F-A9C3-8FC47A9488C5}" type="presParOf" srcId="{9A950A93-BCF8-491B-B22F-FB378E58D4C9}" destId="{9E76F49F-5A43-449C-9119-0F82B3295B58}" srcOrd="0" destOrd="0" presId="urn:microsoft.com/office/officeart/2005/8/layout/target3"/>
    <dgm:cxn modelId="{F51D8ADD-FE53-4465-A7D8-C8DB92749B38}" type="presParOf" srcId="{9A950A93-BCF8-491B-B22F-FB378E58D4C9}" destId="{BD67A9BC-DFCB-4772-AE03-71F132E6EF71}" srcOrd="1" destOrd="0" presId="urn:microsoft.com/office/officeart/2005/8/layout/target3"/>
    <dgm:cxn modelId="{1E88A00E-327A-40F5-9F00-4EAA6EBB234C}" type="presParOf" srcId="{9A950A93-BCF8-491B-B22F-FB378E58D4C9}" destId="{5DD30F13-A7C4-4E2C-AD81-778A9855AF20}" srcOrd="2" destOrd="0" presId="urn:microsoft.com/office/officeart/2005/8/layout/target3"/>
    <dgm:cxn modelId="{758D55A9-AB96-4A62-B32F-03DF6E4DA545}" type="presParOf" srcId="{9A950A93-BCF8-491B-B22F-FB378E58D4C9}" destId="{40FA2AE5-451E-49C7-B261-53CBA504C14D}" srcOrd="3" destOrd="0" presId="urn:microsoft.com/office/officeart/2005/8/layout/target3"/>
    <dgm:cxn modelId="{A33679F7-6685-4585-A2F0-E9252DB8DEE6}" type="presParOf" srcId="{9A950A93-BCF8-491B-B22F-FB378E58D4C9}" destId="{22F31D5C-5878-445C-A3F5-E38523DFD225}" srcOrd="4" destOrd="0" presId="urn:microsoft.com/office/officeart/2005/8/layout/target3"/>
    <dgm:cxn modelId="{DD59FFB8-5337-4709-8EE2-AD2E3FA3D80B}" type="presParOf" srcId="{9A950A93-BCF8-491B-B22F-FB378E58D4C9}" destId="{0C0E0768-62F0-4AF5-A15F-09D4446ECDED}" srcOrd="5" destOrd="0" presId="urn:microsoft.com/office/officeart/2005/8/layout/target3"/>
    <dgm:cxn modelId="{DD825D83-8076-4761-897F-A72735B63818}" type="presParOf" srcId="{9A950A93-BCF8-491B-B22F-FB378E58D4C9}" destId="{4844B8C2-44B0-44CD-9D90-50D28CD021DA}" srcOrd="6" destOrd="0" presId="urn:microsoft.com/office/officeart/2005/8/layout/target3"/>
    <dgm:cxn modelId="{C7940396-1DF0-4807-BD0C-C12BCDDE734D}" type="presParOf" srcId="{9A950A93-BCF8-491B-B22F-FB378E58D4C9}" destId="{C7F13FB6-D521-4455-8F4C-CBA36CA6F6E9}" srcOrd="7" destOrd="0" presId="urn:microsoft.com/office/officeart/2005/8/layout/target3"/>
    <dgm:cxn modelId="{17CF3452-C7A0-4E9B-A7C8-D8A852DE440E}" type="presParOf" srcId="{9A950A93-BCF8-491B-B22F-FB378E58D4C9}" destId="{3903D624-C9A1-40D1-95D2-6AAC6A336CFA}" srcOrd="8" destOrd="0" presId="urn:microsoft.com/office/officeart/2005/8/layout/target3"/>
    <dgm:cxn modelId="{7ACB8824-7376-4F97-8CE6-7D06E51C6303}" type="presParOf" srcId="{9A950A93-BCF8-491B-B22F-FB378E58D4C9}" destId="{8BCD5C46-72EC-4D32-808E-712134DF33C8}" srcOrd="9" destOrd="0" presId="urn:microsoft.com/office/officeart/2005/8/layout/target3"/>
    <dgm:cxn modelId="{A3ED25E5-2F2C-410B-8E55-E2FFA2D713ED}" type="presParOf" srcId="{9A950A93-BCF8-491B-B22F-FB378E58D4C9}" destId="{48E69A62-92C7-4196-B969-8871F14A1C23}" srcOrd="10" destOrd="0" presId="urn:microsoft.com/office/officeart/2005/8/layout/target3"/>
    <dgm:cxn modelId="{6E079586-0F6C-4BA2-AD4D-65ACCB439EAB}" type="presParOf" srcId="{9A950A93-BCF8-491B-B22F-FB378E58D4C9}" destId="{126749B5-C253-4E63-964B-A3029A4AD4CB}"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905C3E-C11A-4EC2-B205-9AD140785C79}" type="doc">
      <dgm:prSet loTypeId="urn:microsoft.com/office/officeart/2005/8/layout/vList3" loCatId="list" qsTypeId="urn:microsoft.com/office/officeart/2005/8/quickstyle/simple1" qsCatId="simple" csTypeId="urn:microsoft.com/office/officeart/2005/8/colors/colorful3" csCatId="colorful"/>
      <dgm:spPr/>
      <dgm:t>
        <a:bodyPr/>
        <a:lstStyle/>
        <a:p>
          <a:endParaRPr lang="en-US"/>
        </a:p>
      </dgm:t>
    </dgm:pt>
    <dgm:pt modelId="{2F8682A3-48D5-4732-B152-8F396B10657B}">
      <dgm:prSet custT="1"/>
      <dgm:spPr/>
      <dgm:t>
        <a:bodyPr/>
        <a:lstStyle/>
        <a:p>
          <a:pPr rtl="0"/>
          <a:r>
            <a:rPr lang="en-US" sz="1400" b="1" i="0" dirty="0" smtClean="0">
              <a:solidFill>
                <a:schemeClr val="tx1"/>
              </a:solidFill>
              <a:effectLst>
                <a:outerShdw blurRad="38100" dist="38100" dir="2700000" algn="tl">
                  <a:srgbClr val="000000">
                    <a:alpha val="43137"/>
                  </a:srgbClr>
                </a:outerShdw>
              </a:effectLst>
            </a:rPr>
            <a:t>Use of insufficient quantity of lubricant</a:t>
          </a:r>
          <a:endParaRPr lang="en-US" sz="1400" b="1" i="0" dirty="0">
            <a:solidFill>
              <a:schemeClr val="tx1"/>
            </a:solidFill>
            <a:effectLst>
              <a:outerShdw blurRad="38100" dist="38100" dir="2700000" algn="tl">
                <a:srgbClr val="000000">
                  <a:alpha val="43137"/>
                </a:srgbClr>
              </a:outerShdw>
            </a:effectLst>
          </a:endParaRPr>
        </a:p>
      </dgm:t>
    </dgm:pt>
    <dgm:pt modelId="{DF23765F-CFCF-4CF7-B337-683ED006B233}" type="sibTrans" cxnId="{F753C79F-3E95-495F-8C13-53B120C891C9}">
      <dgm:prSet/>
      <dgm:spPr/>
      <dgm:t>
        <a:bodyPr/>
        <a:lstStyle/>
        <a:p>
          <a:endParaRPr lang="en-US"/>
        </a:p>
      </dgm:t>
    </dgm:pt>
    <dgm:pt modelId="{D81E7CAB-9077-4B57-AAE4-F6BB587288C2}" type="parTrans" cxnId="{F753C79F-3E95-495F-8C13-53B120C891C9}">
      <dgm:prSet/>
      <dgm:spPr/>
      <dgm:t>
        <a:bodyPr/>
        <a:lstStyle/>
        <a:p>
          <a:endParaRPr lang="en-US"/>
        </a:p>
      </dgm:t>
    </dgm:pt>
    <dgm:pt modelId="{1285AF9A-2A14-450E-8223-5CA172740A7E}">
      <dgm:prSet custT="1"/>
      <dgm:spPr/>
      <dgm:t>
        <a:bodyPr/>
        <a:lstStyle/>
        <a:p>
          <a:pPr rtl="0"/>
          <a:r>
            <a:rPr lang="en-US" sz="1400" b="1" dirty="0" smtClean="0">
              <a:solidFill>
                <a:schemeClr val="tx1"/>
              </a:solidFill>
              <a:effectLst>
                <a:outerShdw blurRad="38100" dist="38100" dir="2700000" algn="tl">
                  <a:srgbClr val="000000">
                    <a:alpha val="43137"/>
                  </a:srgbClr>
                </a:outerShdw>
              </a:effectLst>
            </a:rPr>
            <a:t>Variation in the adjustment of the upper and lower punc</a:t>
          </a:r>
          <a:r>
            <a:rPr lang="en-US" sz="1300" b="1" dirty="0" smtClean="0">
              <a:solidFill>
                <a:schemeClr val="tx1"/>
              </a:solidFill>
              <a:effectLst>
                <a:outerShdw blurRad="38100" dist="38100" dir="2700000" algn="tl">
                  <a:srgbClr val="000000">
                    <a:alpha val="43137"/>
                  </a:srgbClr>
                </a:outerShdw>
              </a:effectLst>
            </a:rPr>
            <a:t>h</a:t>
          </a:r>
          <a:endParaRPr lang="en-US" sz="1300" b="1" dirty="0">
            <a:solidFill>
              <a:schemeClr val="tx1"/>
            </a:solidFill>
            <a:effectLst>
              <a:outerShdw blurRad="38100" dist="38100" dir="2700000" algn="tl">
                <a:srgbClr val="000000">
                  <a:alpha val="43137"/>
                </a:srgbClr>
              </a:outerShdw>
            </a:effectLst>
          </a:endParaRPr>
        </a:p>
      </dgm:t>
    </dgm:pt>
    <dgm:pt modelId="{F15D6737-1541-439F-9A25-8A7358EFFE11}" type="sibTrans" cxnId="{C033A8C6-59B4-4077-80AE-A8D0A76F0EF2}">
      <dgm:prSet/>
      <dgm:spPr/>
      <dgm:t>
        <a:bodyPr/>
        <a:lstStyle/>
        <a:p>
          <a:endParaRPr lang="en-US"/>
        </a:p>
      </dgm:t>
    </dgm:pt>
    <dgm:pt modelId="{8617BBCB-DEA2-4A5C-BD18-90FC17296B7E}" type="parTrans" cxnId="{C033A8C6-59B4-4077-80AE-A8D0A76F0EF2}">
      <dgm:prSet/>
      <dgm:spPr/>
      <dgm:t>
        <a:bodyPr/>
        <a:lstStyle/>
        <a:p>
          <a:endParaRPr lang="en-US"/>
        </a:p>
      </dgm:t>
    </dgm:pt>
    <dgm:pt modelId="{83C780CC-EEF9-4B15-AA32-679C4FF3868E}">
      <dgm:prSet custT="1"/>
      <dgm:spPr/>
      <dgm:t>
        <a:bodyPr/>
        <a:lstStyle/>
        <a:p>
          <a:pPr rtl="0"/>
          <a:r>
            <a:rPr lang="en-US" sz="1400" b="1" dirty="0" smtClean="0">
              <a:solidFill>
                <a:schemeClr val="tx1"/>
              </a:solidFill>
              <a:effectLst>
                <a:outerShdw blurRad="38100" dist="38100" dir="2700000" algn="tl">
                  <a:srgbClr val="000000">
                    <a:alpha val="43137"/>
                  </a:srgbClr>
                </a:outerShdw>
              </a:effectLst>
            </a:rPr>
            <a:t>Poor mixing</a:t>
          </a:r>
          <a:endParaRPr lang="en-US" sz="1400" b="1" dirty="0">
            <a:solidFill>
              <a:schemeClr val="tx1"/>
            </a:solidFill>
            <a:effectLst>
              <a:outerShdw blurRad="38100" dist="38100" dir="2700000" algn="tl">
                <a:srgbClr val="000000">
                  <a:alpha val="43137"/>
                </a:srgbClr>
              </a:outerShdw>
            </a:effectLst>
          </a:endParaRPr>
        </a:p>
      </dgm:t>
    </dgm:pt>
    <dgm:pt modelId="{645CF865-95C9-4B75-BDCA-EF0E0CEC8DDE}" type="sibTrans" cxnId="{9E028531-110F-46BC-A9AE-2715A683B14E}">
      <dgm:prSet/>
      <dgm:spPr/>
      <dgm:t>
        <a:bodyPr/>
        <a:lstStyle/>
        <a:p>
          <a:endParaRPr lang="en-US"/>
        </a:p>
      </dgm:t>
    </dgm:pt>
    <dgm:pt modelId="{0AC5B3B8-B673-4619-8EC9-2FA775AB40C3}" type="parTrans" cxnId="{9E028531-110F-46BC-A9AE-2715A683B14E}">
      <dgm:prSet/>
      <dgm:spPr/>
      <dgm:t>
        <a:bodyPr/>
        <a:lstStyle/>
        <a:p>
          <a:endParaRPr lang="en-US"/>
        </a:p>
      </dgm:t>
    </dgm:pt>
    <dgm:pt modelId="{F67C3885-EBE2-4942-9B77-54533CD9471E}">
      <dgm:prSet custT="1"/>
      <dgm:spPr/>
      <dgm:t>
        <a:bodyPr/>
        <a:lstStyle/>
        <a:p>
          <a:pPr rtl="0"/>
          <a:r>
            <a:rPr lang="en-US" sz="1400" b="1" dirty="0" smtClean="0">
              <a:solidFill>
                <a:schemeClr val="tx1"/>
              </a:solidFill>
              <a:effectLst>
                <a:outerShdw blurRad="38100" dist="38100" dir="2700000" algn="tl">
                  <a:srgbClr val="000000">
                    <a:alpha val="43137"/>
                  </a:srgbClr>
                </a:outerShdw>
              </a:effectLst>
            </a:rPr>
            <a:t>Poor flow</a:t>
          </a:r>
          <a:endParaRPr lang="en-US" sz="1400" b="1" dirty="0">
            <a:solidFill>
              <a:schemeClr val="tx1"/>
            </a:solidFill>
            <a:effectLst>
              <a:outerShdw blurRad="38100" dist="38100" dir="2700000" algn="tl">
                <a:srgbClr val="000000">
                  <a:alpha val="43137"/>
                </a:srgbClr>
              </a:outerShdw>
            </a:effectLst>
          </a:endParaRPr>
        </a:p>
      </dgm:t>
    </dgm:pt>
    <dgm:pt modelId="{33BDFCE4-080F-4B16-80FB-85967CAE7EAC}" type="sibTrans" cxnId="{5F6FC769-AEBB-462F-82F1-99B7C3C2F73D}">
      <dgm:prSet/>
      <dgm:spPr/>
      <dgm:t>
        <a:bodyPr/>
        <a:lstStyle/>
        <a:p>
          <a:endParaRPr lang="en-US"/>
        </a:p>
      </dgm:t>
    </dgm:pt>
    <dgm:pt modelId="{EE92DCC3-9D2B-4ABF-9D2C-775801B26FD9}" type="parTrans" cxnId="{5F6FC769-AEBB-462F-82F1-99B7C3C2F73D}">
      <dgm:prSet/>
      <dgm:spPr/>
      <dgm:t>
        <a:bodyPr/>
        <a:lstStyle/>
        <a:p>
          <a:endParaRPr lang="en-US"/>
        </a:p>
      </dgm:t>
    </dgm:pt>
    <dgm:pt modelId="{65C9DF1F-5346-4FD3-880F-5BC0FF64E0E8}">
      <dgm:prSet custT="1"/>
      <dgm:spPr/>
      <dgm:t>
        <a:bodyPr/>
        <a:lstStyle/>
        <a:p>
          <a:pPr rtl="0"/>
          <a:r>
            <a:rPr lang="en-US" sz="1400" b="1" dirty="0" smtClean="0">
              <a:solidFill>
                <a:schemeClr val="tx1"/>
              </a:solidFill>
              <a:effectLst>
                <a:outerShdw blurRad="38100" dist="38100" dir="2700000" algn="tl">
                  <a:srgbClr val="000000">
                    <a:alpha val="43137"/>
                  </a:srgbClr>
                </a:outerShdw>
              </a:effectLst>
            </a:rPr>
            <a:t>Segregation of the powder</a:t>
          </a:r>
          <a:endParaRPr lang="en-US" sz="1400" b="1" dirty="0">
            <a:solidFill>
              <a:schemeClr val="tx1"/>
            </a:solidFill>
            <a:effectLst>
              <a:outerShdw blurRad="38100" dist="38100" dir="2700000" algn="tl">
                <a:srgbClr val="000000">
                  <a:alpha val="43137"/>
                </a:srgbClr>
              </a:outerShdw>
            </a:effectLst>
          </a:endParaRPr>
        </a:p>
      </dgm:t>
    </dgm:pt>
    <dgm:pt modelId="{1C8AB551-055C-4D31-B88E-DC9409CF009D}" type="sibTrans" cxnId="{4FF1157B-A82D-4F33-9BB4-58E111FC4C6B}">
      <dgm:prSet/>
      <dgm:spPr/>
      <dgm:t>
        <a:bodyPr/>
        <a:lstStyle/>
        <a:p>
          <a:endParaRPr lang="en-US"/>
        </a:p>
      </dgm:t>
    </dgm:pt>
    <dgm:pt modelId="{1765683C-EA6D-4255-A134-10B260A95F93}" type="parTrans" cxnId="{4FF1157B-A82D-4F33-9BB4-58E111FC4C6B}">
      <dgm:prSet/>
      <dgm:spPr/>
      <dgm:t>
        <a:bodyPr/>
        <a:lstStyle/>
        <a:p>
          <a:endParaRPr lang="en-US"/>
        </a:p>
      </dgm:t>
    </dgm:pt>
    <dgm:pt modelId="{848619B1-176E-4259-A741-CCBA07F5ED0B}" type="pres">
      <dgm:prSet presAssocID="{DD905C3E-C11A-4EC2-B205-9AD140785C79}" presName="linearFlow" presStyleCnt="0">
        <dgm:presLayoutVars>
          <dgm:dir/>
          <dgm:resizeHandles val="exact"/>
        </dgm:presLayoutVars>
      </dgm:prSet>
      <dgm:spPr/>
      <dgm:t>
        <a:bodyPr/>
        <a:lstStyle/>
        <a:p>
          <a:endParaRPr lang="en-US"/>
        </a:p>
      </dgm:t>
    </dgm:pt>
    <dgm:pt modelId="{EAE2A701-4127-4CEA-AB1A-F773976697F6}" type="pres">
      <dgm:prSet presAssocID="{65C9DF1F-5346-4FD3-880F-5BC0FF64E0E8}" presName="composite" presStyleCnt="0"/>
      <dgm:spPr/>
    </dgm:pt>
    <dgm:pt modelId="{3A7C2194-298F-464C-9D60-584FC706D563}" type="pres">
      <dgm:prSet presAssocID="{65C9DF1F-5346-4FD3-880F-5BC0FF64E0E8}" presName="imgShp" presStyleLbl="fgImgPlace1" presStyleIdx="0" presStyleCnt="5"/>
      <dgm:spPr/>
    </dgm:pt>
    <dgm:pt modelId="{0BD650CD-8BA4-4293-BA0E-71EBD39C2F96}" type="pres">
      <dgm:prSet presAssocID="{65C9DF1F-5346-4FD3-880F-5BC0FF64E0E8}" presName="txShp" presStyleLbl="node1" presStyleIdx="0" presStyleCnt="5">
        <dgm:presLayoutVars>
          <dgm:bulletEnabled val="1"/>
        </dgm:presLayoutVars>
      </dgm:prSet>
      <dgm:spPr/>
      <dgm:t>
        <a:bodyPr/>
        <a:lstStyle/>
        <a:p>
          <a:endParaRPr lang="en-US"/>
        </a:p>
      </dgm:t>
    </dgm:pt>
    <dgm:pt modelId="{DE6A4364-979D-464D-B801-580A54DFEA6F}" type="pres">
      <dgm:prSet presAssocID="{1C8AB551-055C-4D31-B88E-DC9409CF009D}" presName="spacing" presStyleCnt="0"/>
      <dgm:spPr/>
    </dgm:pt>
    <dgm:pt modelId="{91245779-7F6D-41A5-A434-45E7D6F3A0EC}" type="pres">
      <dgm:prSet presAssocID="{F67C3885-EBE2-4942-9B77-54533CD9471E}" presName="composite" presStyleCnt="0"/>
      <dgm:spPr/>
    </dgm:pt>
    <dgm:pt modelId="{B2D67EBE-4485-450D-9138-42D54C97D5B0}" type="pres">
      <dgm:prSet presAssocID="{F67C3885-EBE2-4942-9B77-54533CD9471E}" presName="imgShp" presStyleLbl="fgImgPlace1" presStyleIdx="1" presStyleCnt="5"/>
      <dgm:spPr/>
    </dgm:pt>
    <dgm:pt modelId="{A610ACD3-133A-4C08-A4D9-385E2BABD99A}" type="pres">
      <dgm:prSet presAssocID="{F67C3885-EBE2-4942-9B77-54533CD9471E}" presName="txShp" presStyleLbl="node1" presStyleIdx="1" presStyleCnt="5">
        <dgm:presLayoutVars>
          <dgm:bulletEnabled val="1"/>
        </dgm:presLayoutVars>
      </dgm:prSet>
      <dgm:spPr/>
      <dgm:t>
        <a:bodyPr/>
        <a:lstStyle/>
        <a:p>
          <a:endParaRPr lang="en-US"/>
        </a:p>
      </dgm:t>
    </dgm:pt>
    <dgm:pt modelId="{28F935A1-3028-44B2-9652-E201540DF912}" type="pres">
      <dgm:prSet presAssocID="{33BDFCE4-080F-4B16-80FB-85967CAE7EAC}" presName="spacing" presStyleCnt="0"/>
      <dgm:spPr/>
    </dgm:pt>
    <dgm:pt modelId="{6100E16F-BB52-430B-82A2-07B8514204E9}" type="pres">
      <dgm:prSet presAssocID="{83C780CC-EEF9-4B15-AA32-679C4FF3868E}" presName="composite" presStyleCnt="0"/>
      <dgm:spPr/>
    </dgm:pt>
    <dgm:pt modelId="{C50A4637-2BA9-4DD0-B683-0738C88E6239}" type="pres">
      <dgm:prSet presAssocID="{83C780CC-EEF9-4B15-AA32-679C4FF3868E}" presName="imgShp" presStyleLbl="fgImgPlace1" presStyleIdx="2" presStyleCnt="5"/>
      <dgm:spPr/>
    </dgm:pt>
    <dgm:pt modelId="{DF7900C9-1AB3-49BE-B21E-D3D3F385849A}" type="pres">
      <dgm:prSet presAssocID="{83C780CC-EEF9-4B15-AA32-679C4FF3868E}" presName="txShp" presStyleLbl="node1" presStyleIdx="2" presStyleCnt="5">
        <dgm:presLayoutVars>
          <dgm:bulletEnabled val="1"/>
        </dgm:presLayoutVars>
      </dgm:prSet>
      <dgm:spPr/>
      <dgm:t>
        <a:bodyPr/>
        <a:lstStyle/>
        <a:p>
          <a:endParaRPr lang="en-US"/>
        </a:p>
      </dgm:t>
    </dgm:pt>
    <dgm:pt modelId="{FB02CEBF-7A61-44FD-AE88-D0C9994D1A74}" type="pres">
      <dgm:prSet presAssocID="{645CF865-95C9-4B75-BDCA-EF0E0CEC8DDE}" presName="spacing" presStyleCnt="0"/>
      <dgm:spPr/>
    </dgm:pt>
    <dgm:pt modelId="{A0FA7837-230A-49B6-A117-5C622F2AC05E}" type="pres">
      <dgm:prSet presAssocID="{1285AF9A-2A14-450E-8223-5CA172740A7E}" presName="composite" presStyleCnt="0"/>
      <dgm:spPr/>
    </dgm:pt>
    <dgm:pt modelId="{5FDEB2C9-36B7-40DF-BF26-E295ECD32504}" type="pres">
      <dgm:prSet presAssocID="{1285AF9A-2A14-450E-8223-5CA172740A7E}" presName="imgShp" presStyleLbl="fgImgPlace1" presStyleIdx="3" presStyleCnt="5"/>
      <dgm:spPr/>
    </dgm:pt>
    <dgm:pt modelId="{4F3CD1EA-C50B-4989-A2E8-159F72E625F2}" type="pres">
      <dgm:prSet presAssocID="{1285AF9A-2A14-450E-8223-5CA172740A7E}" presName="txShp" presStyleLbl="node1" presStyleIdx="3" presStyleCnt="5">
        <dgm:presLayoutVars>
          <dgm:bulletEnabled val="1"/>
        </dgm:presLayoutVars>
      </dgm:prSet>
      <dgm:spPr/>
      <dgm:t>
        <a:bodyPr/>
        <a:lstStyle/>
        <a:p>
          <a:endParaRPr lang="en-US"/>
        </a:p>
      </dgm:t>
    </dgm:pt>
    <dgm:pt modelId="{76AF2DF8-9EE9-4207-A9A5-E4198EC7CED7}" type="pres">
      <dgm:prSet presAssocID="{F15D6737-1541-439F-9A25-8A7358EFFE11}" presName="spacing" presStyleCnt="0"/>
      <dgm:spPr/>
    </dgm:pt>
    <dgm:pt modelId="{487CEAEB-7202-4C27-BE4C-6F8817C20592}" type="pres">
      <dgm:prSet presAssocID="{2F8682A3-48D5-4732-B152-8F396B10657B}" presName="composite" presStyleCnt="0"/>
      <dgm:spPr/>
    </dgm:pt>
    <dgm:pt modelId="{F0F7F5B6-61BC-490D-8383-40AA87C21D86}" type="pres">
      <dgm:prSet presAssocID="{2F8682A3-48D5-4732-B152-8F396B10657B}" presName="imgShp" presStyleLbl="fgImgPlace1" presStyleIdx="4" presStyleCnt="5"/>
      <dgm:spPr/>
    </dgm:pt>
    <dgm:pt modelId="{ABF8EB47-A0E8-4E78-BE52-BE99A7C2FFFD}" type="pres">
      <dgm:prSet presAssocID="{2F8682A3-48D5-4732-B152-8F396B10657B}" presName="txShp" presStyleLbl="node1" presStyleIdx="4" presStyleCnt="5">
        <dgm:presLayoutVars>
          <dgm:bulletEnabled val="1"/>
        </dgm:presLayoutVars>
      </dgm:prSet>
      <dgm:spPr/>
      <dgm:t>
        <a:bodyPr/>
        <a:lstStyle/>
        <a:p>
          <a:endParaRPr lang="en-US"/>
        </a:p>
      </dgm:t>
    </dgm:pt>
  </dgm:ptLst>
  <dgm:cxnLst>
    <dgm:cxn modelId="{F753C79F-3E95-495F-8C13-53B120C891C9}" srcId="{DD905C3E-C11A-4EC2-B205-9AD140785C79}" destId="{2F8682A3-48D5-4732-B152-8F396B10657B}" srcOrd="4" destOrd="0" parTransId="{D81E7CAB-9077-4B57-AAE4-F6BB587288C2}" sibTransId="{DF23765F-CFCF-4CF7-B337-683ED006B233}"/>
    <dgm:cxn modelId="{4D57C9D5-3AA5-476B-A427-414602BB18E8}" type="presOf" srcId="{F67C3885-EBE2-4942-9B77-54533CD9471E}" destId="{A610ACD3-133A-4C08-A4D9-385E2BABD99A}" srcOrd="0" destOrd="0" presId="urn:microsoft.com/office/officeart/2005/8/layout/vList3"/>
    <dgm:cxn modelId="{44BF2AE4-27C1-4454-A1A5-9F31A63B49BD}" type="presOf" srcId="{2F8682A3-48D5-4732-B152-8F396B10657B}" destId="{ABF8EB47-A0E8-4E78-BE52-BE99A7C2FFFD}" srcOrd="0" destOrd="0" presId="urn:microsoft.com/office/officeart/2005/8/layout/vList3"/>
    <dgm:cxn modelId="{4FF1157B-A82D-4F33-9BB4-58E111FC4C6B}" srcId="{DD905C3E-C11A-4EC2-B205-9AD140785C79}" destId="{65C9DF1F-5346-4FD3-880F-5BC0FF64E0E8}" srcOrd="0" destOrd="0" parTransId="{1765683C-EA6D-4255-A134-10B260A95F93}" sibTransId="{1C8AB551-055C-4D31-B88E-DC9409CF009D}"/>
    <dgm:cxn modelId="{EB8CC2BC-2928-4768-B915-8336B062B943}" type="presOf" srcId="{83C780CC-EEF9-4B15-AA32-679C4FF3868E}" destId="{DF7900C9-1AB3-49BE-B21E-D3D3F385849A}" srcOrd="0" destOrd="0" presId="urn:microsoft.com/office/officeart/2005/8/layout/vList3"/>
    <dgm:cxn modelId="{75055683-3413-47E3-8F00-6A7A78A1CCB6}" type="presOf" srcId="{1285AF9A-2A14-450E-8223-5CA172740A7E}" destId="{4F3CD1EA-C50B-4989-A2E8-159F72E625F2}" srcOrd="0" destOrd="0" presId="urn:microsoft.com/office/officeart/2005/8/layout/vList3"/>
    <dgm:cxn modelId="{9E028531-110F-46BC-A9AE-2715A683B14E}" srcId="{DD905C3E-C11A-4EC2-B205-9AD140785C79}" destId="{83C780CC-EEF9-4B15-AA32-679C4FF3868E}" srcOrd="2" destOrd="0" parTransId="{0AC5B3B8-B673-4619-8EC9-2FA775AB40C3}" sibTransId="{645CF865-95C9-4B75-BDCA-EF0E0CEC8DDE}"/>
    <dgm:cxn modelId="{C033A8C6-59B4-4077-80AE-A8D0A76F0EF2}" srcId="{DD905C3E-C11A-4EC2-B205-9AD140785C79}" destId="{1285AF9A-2A14-450E-8223-5CA172740A7E}" srcOrd="3" destOrd="0" parTransId="{8617BBCB-DEA2-4A5C-BD18-90FC17296B7E}" sibTransId="{F15D6737-1541-439F-9A25-8A7358EFFE11}"/>
    <dgm:cxn modelId="{5F6FC769-AEBB-462F-82F1-99B7C3C2F73D}" srcId="{DD905C3E-C11A-4EC2-B205-9AD140785C79}" destId="{F67C3885-EBE2-4942-9B77-54533CD9471E}" srcOrd="1" destOrd="0" parTransId="{EE92DCC3-9D2B-4ABF-9D2C-775801B26FD9}" sibTransId="{33BDFCE4-080F-4B16-80FB-85967CAE7EAC}"/>
    <dgm:cxn modelId="{D7F55EC2-F9CE-40E1-B45E-E614B8BA473C}" type="presOf" srcId="{DD905C3E-C11A-4EC2-B205-9AD140785C79}" destId="{848619B1-176E-4259-A741-CCBA07F5ED0B}" srcOrd="0" destOrd="0" presId="urn:microsoft.com/office/officeart/2005/8/layout/vList3"/>
    <dgm:cxn modelId="{1F3EE79F-83A8-4AA9-8341-7B6E41D43395}" type="presOf" srcId="{65C9DF1F-5346-4FD3-880F-5BC0FF64E0E8}" destId="{0BD650CD-8BA4-4293-BA0E-71EBD39C2F96}" srcOrd="0" destOrd="0" presId="urn:microsoft.com/office/officeart/2005/8/layout/vList3"/>
    <dgm:cxn modelId="{3D9F41BB-2583-4915-A28B-7AC27D5FFBAE}" type="presParOf" srcId="{848619B1-176E-4259-A741-CCBA07F5ED0B}" destId="{EAE2A701-4127-4CEA-AB1A-F773976697F6}" srcOrd="0" destOrd="0" presId="urn:microsoft.com/office/officeart/2005/8/layout/vList3"/>
    <dgm:cxn modelId="{22E44D13-F156-422A-A5BF-77BBEC86F5B2}" type="presParOf" srcId="{EAE2A701-4127-4CEA-AB1A-F773976697F6}" destId="{3A7C2194-298F-464C-9D60-584FC706D563}" srcOrd="0" destOrd="0" presId="urn:microsoft.com/office/officeart/2005/8/layout/vList3"/>
    <dgm:cxn modelId="{FA313325-7BB9-4A8C-B16B-25510DA08273}" type="presParOf" srcId="{EAE2A701-4127-4CEA-AB1A-F773976697F6}" destId="{0BD650CD-8BA4-4293-BA0E-71EBD39C2F96}" srcOrd="1" destOrd="0" presId="urn:microsoft.com/office/officeart/2005/8/layout/vList3"/>
    <dgm:cxn modelId="{588EF4ED-3942-4ABF-9FBD-32C0C0783D53}" type="presParOf" srcId="{848619B1-176E-4259-A741-CCBA07F5ED0B}" destId="{DE6A4364-979D-464D-B801-580A54DFEA6F}" srcOrd="1" destOrd="0" presId="urn:microsoft.com/office/officeart/2005/8/layout/vList3"/>
    <dgm:cxn modelId="{9E25CF71-E2C5-4CA8-8132-50BCAEAC042D}" type="presParOf" srcId="{848619B1-176E-4259-A741-CCBA07F5ED0B}" destId="{91245779-7F6D-41A5-A434-45E7D6F3A0EC}" srcOrd="2" destOrd="0" presId="urn:microsoft.com/office/officeart/2005/8/layout/vList3"/>
    <dgm:cxn modelId="{329F7656-07DD-4DBB-80D0-EACF87AAEFF2}" type="presParOf" srcId="{91245779-7F6D-41A5-A434-45E7D6F3A0EC}" destId="{B2D67EBE-4485-450D-9138-42D54C97D5B0}" srcOrd="0" destOrd="0" presId="urn:microsoft.com/office/officeart/2005/8/layout/vList3"/>
    <dgm:cxn modelId="{C5D9181D-1A94-4483-94CE-60F469405E26}" type="presParOf" srcId="{91245779-7F6D-41A5-A434-45E7D6F3A0EC}" destId="{A610ACD3-133A-4C08-A4D9-385E2BABD99A}" srcOrd="1" destOrd="0" presId="urn:microsoft.com/office/officeart/2005/8/layout/vList3"/>
    <dgm:cxn modelId="{2F359BE3-221D-41C6-A962-CDF56806DB73}" type="presParOf" srcId="{848619B1-176E-4259-A741-CCBA07F5ED0B}" destId="{28F935A1-3028-44B2-9652-E201540DF912}" srcOrd="3" destOrd="0" presId="urn:microsoft.com/office/officeart/2005/8/layout/vList3"/>
    <dgm:cxn modelId="{30F9653E-BF57-474F-B802-F3C2FB56CB47}" type="presParOf" srcId="{848619B1-176E-4259-A741-CCBA07F5ED0B}" destId="{6100E16F-BB52-430B-82A2-07B8514204E9}" srcOrd="4" destOrd="0" presId="urn:microsoft.com/office/officeart/2005/8/layout/vList3"/>
    <dgm:cxn modelId="{D45BF38E-9CDA-4725-96F1-0816E8E3EAF1}" type="presParOf" srcId="{6100E16F-BB52-430B-82A2-07B8514204E9}" destId="{C50A4637-2BA9-4DD0-B683-0738C88E6239}" srcOrd="0" destOrd="0" presId="urn:microsoft.com/office/officeart/2005/8/layout/vList3"/>
    <dgm:cxn modelId="{7E10214C-FAE0-4684-A68A-DCA350550A3E}" type="presParOf" srcId="{6100E16F-BB52-430B-82A2-07B8514204E9}" destId="{DF7900C9-1AB3-49BE-B21E-D3D3F385849A}" srcOrd="1" destOrd="0" presId="urn:microsoft.com/office/officeart/2005/8/layout/vList3"/>
    <dgm:cxn modelId="{8ED7595D-C10B-4E5B-B9B5-86C8F7F70228}" type="presParOf" srcId="{848619B1-176E-4259-A741-CCBA07F5ED0B}" destId="{FB02CEBF-7A61-44FD-AE88-D0C9994D1A74}" srcOrd="5" destOrd="0" presId="urn:microsoft.com/office/officeart/2005/8/layout/vList3"/>
    <dgm:cxn modelId="{5D2B23F9-1D85-4E81-B91B-3B30D2977F6C}" type="presParOf" srcId="{848619B1-176E-4259-A741-CCBA07F5ED0B}" destId="{A0FA7837-230A-49B6-A117-5C622F2AC05E}" srcOrd="6" destOrd="0" presId="urn:microsoft.com/office/officeart/2005/8/layout/vList3"/>
    <dgm:cxn modelId="{ADD214EC-2274-4006-B3A2-AD13DF4322F2}" type="presParOf" srcId="{A0FA7837-230A-49B6-A117-5C622F2AC05E}" destId="{5FDEB2C9-36B7-40DF-BF26-E295ECD32504}" srcOrd="0" destOrd="0" presId="urn:microsoft.com/office/officeart/2005/8/layout/vList3"/>
    <dgm:cxn modelId="{7A366201-011C-4C9A-A8F1-1E3DA5100EA9}" type="presParOf" srcId="{A0FA7837-230A-49B6-A117-5C622F2AC05E}" destId="{4F3CD1EA-C50B-4989-A2E8-159F72E625F2}" srcOrd="1" destOrd="0" presId="urn:microsoft.com/office/officeart/2005/8/layout/vList3"/>
    <dgm:cxn modelId="{BBEAEBDE-6D22-4A01-A47C-4038D73ADB23}" type="presParOf" srcId="{848619B1-176E-4259-A741-CCBA07F5ED0B}" destId="{76AF2DF8-9EE9-4207-A9A5-E4198EC7CED7}" srcOrd="7" destOrd="0" presId="urn:microsoft.com/office/officeart/2005/8/layout/vList3"/>
    <dgm:cxn modelId="{499BEE28-7A7A-4C88-8AE3-918176E59AAA}" type="presParOf" srcId="{848619B1-176E-4259-A741-CCBA07F5ED0B}" destId="{487CEAEB-7202-4C27-BE4C-6F8817C20592}" srcOrd="8" destOrd="0" presId="urn:microsoft.com/office/officeart/2005/8/layout/vList3"/>
    <dgm:cxn modelId="{402ACC88-126B-460F-9A3A-B3E148046A62}" type="presParOf" srcId="{487CEAEB-7202-4C27-BE4C-6F8817C20592}" destId="{F0F7F5B6-61BC-490D-8383-40AA87C21D86}" srcOrd="0" destOrd="0" presId="urn:microsoft.com/office/officeart/2005/8/layout/vList3"/>
    <dgm:cxn modelId="{196D1C0F-2D21-4FF1-9101-F50DFFCB2C24}" type="presParOf" srcId="{487CEAEB-7202-4C27-BE4C-6F8817C20592}" destId="{ABF8EB47-A0E8-4E78-BE52-BE99A7C2FFF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A9842-DEF0-4087-8484-1066C62C849D}">
      <dsp:nvSpPr>
        <dsp:cNvPr id="0" name=""/>
        <dsp:cNvSpPr/>
      </dsp:nvSpPr>
      <dsp:spPr>
        <a:xfrm>
          <a:off x="997356" y="128"/>
          <a:ext cx="6234886" cy="566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rtl="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Monsanto hardness tester (manual</a:t>
          </a:r>
          <a:r>
            <a:rPr lang="en-US" sz="1600" kern="1200" dirty="0" smtClean="0"/>
            <a:t>)</a:t>
          </a:r>
          <a:endParaRPr lang="en-US" sz="1600" kern="1200" dirty="0"/>
        </a:p>
      </dsp:txBody>
      <dsp:txXfrm>
        <a:off x="997356" y="128"/>
        <a:ext cx="6234886" cy="566807"/>
      </dsp:txXfrm>
    </dsp:sp>
    <dsp:sp modelId="{0C8DA10C-DD28-4E0D-916C-4EBCF3CBE67C}">
      <dsp:nvSpPr>
        <dsp:cNvPr id="0" name=""/>
        <dsp:cNvSpPr/>
      </dsp:nvSpPr>
      <dsp:spPr>
        <a:xfrm>
          <a:off x="997356" y="566936"/>
          <a:ext cx="831318" cy="138553"/>
        </a:xfrm>
        <a:prstGeom prst="parallelogram">
          <a:avLst>
            <a:gd name="adj" fmla="val 140840"/>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A1B4D9F5-FD2B-45D9-BA6D-7BB5708C47E4}">
      <dsp:nvSpPr>
        <dsp:cNvPr id="0" name=""/>
        <dsp:cNvSpPr/>
      </dsp:nvSpPr>
      <dsp:spPr>
        <a:xfrm>
          <a:off x="1877168" y="566936"/>
          <a:ext cx="831318" cy="138553"/>
        </a:xfrm>
        <a:prstGeom prst="parallelogram">
          <a:avLst>
            <a:gd name="adj" fmla="val 140840"/>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D01469A9-23BE-4AAD-BD00-3F559C716CD8}">
      <dsp:nvSpPr>
        <dsp:cNvPr id="0" name=""/>
        <dsp:cNvSpPr/>
      </dsp:nvSpPr>
      <dsp:spPr>
        <a:xfrm>
          <a:off x="2756980" y="566936"/>
          <a:ext cx="831318" cy="138553"/>
        </a:xfrm>
        <a:prstGeom prst="parallelogram">
          <a:avLst>
            <a:gd name="adj" fmla="val 140840"/>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BD94DE35-5644-4035-A661-529CC60C9FD0}">
      <dsp:nvSpPr>
        <dsp:cNvPr id="0" name=""/>
        <dsp:cNvSpPr/>
      </dsp:nvSpPr>
      <dsp:spPr>
        <a:xfrm>
          <a:off x="3636792" y="566936"/>
          <a:ext cx="831318" cy="138553"/>
        </a:xfrm>
        <a:prstGeom prst="parallelogram">
          <a:avLst>
            <a:gd name="adj" fmla="val 140840"/>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C95C3EEC-AB9A-4C10-BB39-16B2D43F374F}">
      <dsp:nvSpPr>
        <dsp:cNvPr id="0" name=""/>
        <dsp:cNvSpPr/>
      </dsp:nvSpPr>
      <dsp:spPr>
        <a:xfrm>
          <a:off x="4516603" y="566936"/>
          <a:ext cx="831318" cy="138553"/>
        </a:xfrm>
        <a:prstGeom prst="parallelogram">
          <a:avLst>
            <a:gd name="adj" fmla="val 140840"/>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8EE12DAC-90F1-4D26-AEE7-BC753C41494E}">
      <dsp:nvSpPr>
        <dsp:cNvPr id="0" name=""/>
        <dsp:cNvSpPr/>
      </dsp:nvSpPr>
      <dsp:spPr>
        <a:xfrm>
          <a:off x="5396415" y="566936"/>
          <a:ext cx="831318" cy="138553"/>
        </a:xfrm>
        <a:prstGeom prst="parallelogram">
          <a:avLst>
            <a:gd name="adj" fmla="val 140840"/>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6BAAA610-B785-479E-8796-2C7B0193D3B2}">
      <dsp:nvSpPr>
        <dsp:cNvPr id="0" name=""/>
        <dsp:cNvSpPr/>
      </dsp:nvSpPr>
      <dsp:spPr>
        <a:xfrm>
          <a:off x="6276227" y="566936"/>
          <a:ext cx="831318" cy="138553"/>
        </a:xfrm>
        <a:prstGeom prst="parallelogram">
          <a:avLst>
            <a:gd name="adj" fmla="val 140840"/>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EC1FEE5D-DBC3-43EE-87BC-53D0D3114957}">
      <dsp:nvSpPr>
        <dsp:cNvPr id="0" name=""/>
        <dsp:cNvSpPr/>
      </dsp:nvSpPr>
      <dsp:spPr>
        <a:xfrm>
          <a:off x="997356" y="755522"/>
          <a:ext cx="6234886" cy="566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rtl="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Pfizer tester (simple, low cost and rapid)</a:t>
          </a:r>
          <a:endParaRPr lang="en-US" sz="1600" b="1" kern="1200" dirty="0">
            <a:effectLst>
              <a:outerShdw blurRad="38100" dist="38100" dir="2700000" algn="tl">
                <a:srgbClr val="000000">
                  <a:alpha val="43137"/>
                </a:srgbClr>
              </a:outerShdw>
            </a:effectLst>
          </a:endParaRPr>
        </a:p>
      </dsp:txBody>
      <dsp:txXfrm>
        <a:off x="997356" y="755522"/>
        <a:ext cx="6234886" cy="566807"/>
      </dsp:txXfrm>
    </dsp:sp>
    <dsp:sp modelId="{9FB1A82A-A836-4244-BD19-A26815717BF6}">
      <dsp:nvSpPr>
        <dsp:cNvPr id="0" name=""/>
        <dsp:cNvSpPr/>
      </dsp:nvSpPr>
      <dsp:spPr>
        <a:xfrm>
          <a:off x="997356" y="1322329"/>
          <a:ext cx="831318" cy="138553"/>
        </a:xfrm>
        <a:prstGeom prst="parallelogram">
          <a:avLst>
            <a:gd name="adj" fmla="val 140840"/>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2821EB98-B7A5-4F82-8FD3-FCDAE619846D}">
      <dsp:nvSpPr>
        <dsp:cNvPr id="0" name=""/>
        <dsp:cNvSpPr/>
      </dsp:nvSpPr>
      <dsp:spPr>
        <a:xfrm>
          <a:off x="1877168" y="1322329"/>
          <a:ext cx="831318" cy="138553"/>
        </a:xfrm>
        <a:prstGeom prst="parallelogram">
          <a:avLst>
            <a:gd name="adj" fmla="val 140840"/>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93796DD0-7DD7-4501-8979-D02040D5A839}">
      <dsp:nvSpPr>
        <dsp:cNvPr id="0" name=""/>
        <dsp:cNvSpPr/>
      </dsp:nvSpPr>
      <dsp:spPr>
        <a:xfrm>
          <a:off x="2756980" y="1322329"/>
          <a:ext cx="831318" cy="138553"/>
        </a:xfrm>
        <a:prstGeom prst="parallelogram">
          <a:avLst>
            <a:gd name="adj" fmla="val 140840"/>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96FB2D36-F0A8-41AC-B94B-1306E9079AA4}">
      <dsp:nvSpPr>
        <dsp:cNvPr id="0" name=""/>
        <dsp:cNvSpPr/>
      </dsp:nvSpPr>
      <dsp:spPr>
        <a:xfrm>
          <a:off x="3636792" y="1322329"/>
          <a:ext cx="831318" cy="138553"/>
        </a:xfrm>
        <a:prstGeom prst="parallelogram">
          <a:avLst>
            <a:gd name="adj" fmla="val 140840"/>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EAFEB188-BC2E-404E-9087-E9B72823A1BD}">
      <dsp:nvSpPr>
        <dsp:cNvPr id="0" name=""/>
        <dsp:cNvSpPr/>
      </dsp:nvSpPr>
      <dsp:spPr>
        <a:xfrm>
          <a:off x="4516603" y="1322329"/>
          <a:ext cx="831318" cy="138553"/>
        </a:xfrm>
        <a:prstGeom prst="parallelogram">
          <a:avLst>
            <a:gd name="adj" fmla="val 140840"/>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3AD302B8-B7D2-4D75-8E8A-B193DA9A9E87}">
      <dsp:nvSpPr>
        <dsp:cNvPr id="0" name=""/>
        <dsp:cNvSpPr/>
      </dsp:nvSpPr>
      <dsp:spPr>
        <a:xfrm>
          <a:off x="5396415" y="1322329"/>
          <a:ext cx="831318" cy="138553"/>
        </a:xfrm>
        <a:prstGeom prst="parallelogram">
          <a:avLst>
            <a:gd name="adj" fmla="val 140840"/>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FF80F311-314D-478A-8D7F-DFEFBCE3AB81}">
      <dsp:nvSpPr>
        <dsp:cNvPr id="0" name=""/>
        <dsp:cNvSpPr/>
      </dsp:nvSpPr>
      <dsp:spPr>
        <a:xfrm>
          <a:off x="6276227" y="1322329"/>
          <a:ext cx="831318" cy="138553"/>
        </a:xfrm>
        <a:prstGeom prst="parallelogram">
          <a:avLst>
            <a:gd name="adj" fmla="val 140840"/>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FCB6245E-44D8-4716-B411-2DFAF0F00BCF}">
      <dsp:nvSpPr>
        <dsp:cNvPr id="0" name=""/>
        <dsp:cNvSpPr/>
      </dsp:nvSpPr>
      <dsp:spPr>
        <a:xfrm>
          <a:off x="997356" y="1510916"/>
          <a:ext cx="6234886" cy="566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rtl="0">
            <a:lnSpc>
              <a:spcPct val="90000"/>
            </a:lnSpc>
            <a:spcBef>
              <a:spcPct val="0"/>
            </a:spcBef>
            <a:spcAft>
              <a:spcPct val="35000"/>
            </a:spcAft>
          </a:pPr>
          <a:r>
            <a:rPr lang="en-US" sz="1600" b="1" kern="1200" dirty="0" err="1" smtClean="0">
              <a:effectLst>
                <a:outerShdw blurRad="38100" dist="38100" dir="2700000" algn="tl">
                  <a:srgbClr val="000000">
                    <a:alpha val="43137"/>
                  </a:srgbClr>
                </a:outerShdw>
              </a:effectLst>
            </a:rPr>
            <a:t>Erweka</a:t>
          </a:r>
          <a:r>
            <a:rPr lang="en-US" sz="1600" b="1" kern="1200" dirty="0" smtClean="0">
              <a:effectLst>
                <a:outerShdw blurRad="38100" dist="38100" dir="2700000" algn="tl">
                  <a:srgbClr val="000000">
                    <a:alpha val="43137"/>
                  </a:srgbClr>
                </a:outerShdw>
              </a:effectLst>
            </a:rPr>
            <a:t> tester (electrical)</a:t>
          </a:r>
          <a:endParaRPr lang="en-US" sz="1600" b="1" kern="1200" dirty="0">
            <a:effectLst>
              <a:outerShdw blurRad="38100" dist="38100" dir="2700000" algn="tl">
                <a:srgbClr val="000000">
                  <a:alpha val="43137"/>
                </a:srgbClr>
              </a:outerShdw>
            </a:effectLst>
          </a:endParaRPr>
        </a:p>
      </dsp:txBody>
      <dsp:txXfrm>
        <a:off x="997356" y="1510916"/>
        <a:ext cx="6234886" cy="566807"/>
      </dsp:txXfrm>
    </dsp:sp>
    <dsp:sp modelId="{891DFBC6-9D73-4433-96AC-D9BBCCFB1D8B}">
      <dsp:nvSpPr>
        <dsp:cNvPr id="0" name=""/>
        <dsp:cNvSpPr/>
      </dsp:nvSpPr>
      <dsp:spPr>
        <a:xfrm>
          <a:off x="997356" y="2077723"/>
          <a:ext cx="831318" cy="138553"/>
        </a:xfrm>
        <a:prstGeom prst="parallelogram">
          <a:avLst>
            <a:gd name="adj" fmla="val 140840"/>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86A9FD1F-29B3-45F0-85DD-83B2756F597E}">
      <dsp:nvSpPr>
        <dsp:cNvPr id="0" name=""/>
        <dsp:cNvSpPr/>
      </dsp:nvSpPr>
      <dsp:spPr>
        <a:xfrm>
          <a:off x="1877168" y="2077723"/>
          <a:ext cx="831318" cy="138553"/>
        </a:xfrm>
        <a:prstGeom prst="parallelogram">
          <a:avLst>
            <a:gd name="adj" fmla="val 140840"/>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BB3DB51F-F387-4ABC-BE46-960909AF4EDB}">
      <dsp:nvSpPr>
        <dsp:cNvPr id="0" name=""/>
        <dsp:cNvSpPr/>
      </dsp:nvSpPr>
      <dsp:spPr>
        <a:xfrm>
          <a:off x="2756980" y="2077723"/>
          <a:ext cx="831318" cy="138553"/>
        </a:xfrm>
        <a:prstGeom prst="parallelogram">
          <a:avLst>
            <a:gd name="adj" fmla="val 140840"/>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4967BEA2-6DAF-473C-982E-468EE86E2589}">
      <dsp:nvSpPr>
        <dsp:cNvPr id="0" name=""/>
        <dsp:cNvSpPr/>
      </dsp:nvSpPr>
      <dsp:spPr>
        <a:xfrm>
          <a:off x="3636792" y="2077723"/>
          <a:ext cx="831318" cy="138553"/>
        </a:xfrm>
        <a:prstGeom prst="parallelogram">
          <a:avLst>
            <a:gd name="adj" fmla="val 140840"/>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9C840A14-6999-46AF-86A1-E5F0C1E18343}">
      <dsp:nvSpPr>
        <dsp:cNvPr id="0" name=""/>
        <dsp:cNvSpPr/>
      </dsp:nvSpPr>
      <dsp:spPr>
        <a:xfrm>
          <a:off x="4516603" y="2077723"/>
          <a:ext cx="831318" cy="138553"/>
        </a:xfrm>
        <a:prstGeom prst="parallelogram">
          <a:avLst>
            <a:gd name="adj" fmla="val 140840"/>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D00F8CC9-9FCD-401A-9A95-07B560AB7D65}">
      <dsp:nvSpPr>
        <dsp:cNvPr id="0" name=""/>
        <dsp:cNvSpPr/>
      </dsp:nvSpPr>
      <dsp:spPr>
        <a:xfrm>
          <a:off x="5396415" y="2077723"/>
          <a:ext cx="831318" cy="138553"/>
        </a:xfrm>
        <a:prstGeom prst="parallelogram">
          <a:avLst>
            <a:gd name="adj" fmla="val 140840"/>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BFD4B84C-91B8-47A2-9CE6-B2E48727D3AC}">
      <dsp:nvSpPr>
        <dsp:cNvPr id="0" name=""/>
        <dsp:cNvSpPr/>
      </dsp:nvSpPr>
      <dsp:spPr>
        <a:xfrm>
          <a:off x="6276227" y="2077723"/>
          <a:ext cx="831318" cy="138553"/>
        </a:xfrm>
        <a:prstGeom prst="parallelogram">
          <a:avLst>
            <a:gd name="adj" fmla="val 140840"/>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435D4615-D6B1-4059-A0A1-0FAA715081CC}">
      <dsp:nvSpPr>
        <dsp:cNvPr id="0" name=""/>
        <dsp:cNvSpPr/>
      </dsp:nvSpPr>
      <dsp:spPr>
        <a:xfrm>
          <a:off x="997356" y="2266309"/>
          <a:ext cx="6234886" cy="566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just" defTabSz="622300" rtl="0">
            <a:lnSpc>
              <a:spcPct val="90000"/>
            </a:lnSpc>
            <a:spcBef>
              <a:spcPct val="0"/>
            </a:spcBef>
            <a:spcAft>
              <a:spcPct val="35000"/>
            </a:spcAft>
          </a:pPr>
          <a:r>
            <a:rPr lang="en-US" sz="1400" b="1" kern="1200" dirty="0" err="1" smtClean="0">
              <a:effectLst>
                <a:outerShdw blurRad="38100" dist="38100" dir="2700000" algn="tl">
                  <a:srgbClr val="000000">
                    <a:alpha val="43137"/>
                  </a:srgbClr>
                </a:outerShdw>
              </a:effectLst>
            </a:rPr>
            <a:t>Schilenger</a:t>
          </a:r>
          <a:r>
            <a:rPr lang="en-US" sz="1400" b="1" kern="1200" dirty="0" smtClean="0">
              <a:effectLst>
                <a:outerShdw blurRad="38100" dist="38100" dir="2700000" algn="tl">
                  <a:srgbClr val="000000">
                    <a:alpha val="43137"/>
                  </a:srgbClr>
                </a:outerShdw>
              </a:effectLst>
            </a:rPr>
            <a:t> tester (electrical) –widely used because its fast and reproducible-.</a:t>
          </a:r>
          <a:endParaRPr lang="en-US" sz="1400" b="1" kern="1200" dirty="0">
            <a:effectLst>
              <a:outerShdw blurRad="38100" dist="38100" dir="2700000" algn="tl">
                <a:srgbClr val="000000">
                  <a:alpha val="43137"/>
                </a:srgbClr>
              </a:outerShdw>
            </a:effectLst>
          </a:endParaRPr>
        </a:p>
      </dsp:txBody>
      <dsp:txXfrm>
        <a:off x="997356" y="2266309"/>
        <a:ext cx="6234886" cy="566807"/>
      </dsp:txXfrm>
    </dsp:sp>
    <dsp:sp modelId="{82F9A2AA-4344-4589-AF6F-5FDA13F42868}">
      <dsp:nvSpPr>
        <dsp:cNvPr id="0" name=""/>
        <dsp:cNvSpPr/>
      </dsp:nvSpPr>
      <dsp:spPr>
        <a:xfrm>
          <a:off x="997356" y="2833117"/>
          <a:ext cx="831318" cy="138553"/>
        </a:xfrm>
        <a:prstGeom prst="parallelogram">
          <a:avLst>
            <a:gd name="adj" fmla="val 140840"/>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4B6A356A-A6D9-4C85-BBC8-94897B80228D}">
      <dsp:nvSpPr>
        <dsp:cNvPr id="0" name=""/>
        <dsp:cNvSpPr/>
      </dsp:nvSpPr>
      <dsp:spPr>
        <a:xfrm>
          <a:off x="1877168" y="2833117"/>
          <a:ext cx="831318" cy="138553"/>
        </a:xfrm>
        <a:prstGeom prst="parallelogram">
          <a:avLst>
            <a:gd name="adj" fmla="val 140840"/>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D984445F-67EA-4925-85D4-AE6584BC8F40}">
      <dsp:nvSpPr>
        <dsp:cNvPr id="0" name=""/>
        <dsp:cNvSpPr/>
      </dsp:nvSpPr>
      <dsp:spPr>
        <a:xfrm>
          <a:off x="2756980" y="2833117"/>
          <a:ext cx="831318" cy="138553"/>
        </a:xfrm>
        <a:prstGeom prst="parallelogram">
          <a:avLst>
            <a:gd name="adj" fmla="val 140840"/>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41FAC309-98E1-4BF4-81B9-BFD860388A2A}">
      <dsp:nvSpPr>
        <dsp:cNvPr id="0" name=""/>
        <dsp:cNvSpPr/>
      </dsp:nvSpPr>
      <dsp:spPr>
        <a:xfrm>
          <a:off x="3636792" y="2833117"/>
          <a:ext cx="831318" cy="138553"/>
        </a:xfrm>
        <a:prstGeom prst="parallelogram">
          <a:avLst>
            <a:gd name="adj" fmla="val 140840"/>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2D27244E-D3F9-48E4-BCE2-4BC0D3E7AC13}">
      <dsp:nvSpPr>
        <dsp:cNvPr id="0" name=""/>
        <dsp:cNvSpPr/>
      </dsp:nvSpPr>
      <dsp:spPr>
        <a:xfrm>
          <a:off x="4516603" y="2833117"/>
          <a:ext cx="831318" cy="138553"/>
        </a:xfrm>
        <a:prstGeom prst="parallelogram">
          <a:avLst>
            <a:gd name="adj" fmla="val 140840"/>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0AF2D857-8B8F-462A-B701-C940CD3CFACC}">
      <dsp:nvSpPr>
        <dsp:cNvPr id="0" name=""/>
        <dsp:cNvSpPr/>
      </dsp:nvSpPr>
      <dsp:spPr>
        <a:xfrm>
          <a:off x="5396415" y="2833117"/>
          <a:ext cx="831318" cy="138553"/>
        </a:xfrm>
        <a:prstGeom prst="parallelogram">
          <a:avLst>
            <a:gd name="adj" fmla="val 140840"/>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D9F32841-CD13-4114-A6DD-67BFC1D1517B}">
      <dsp:nvSpPr>
        <dsp:cNvPr id="0" name=""/>
        <dsp:cNvSpPr/>
      </dsp:nvSpPr>
      <dsp:spPr>
        <a:xfrm>
          <a:off x="6276227" y="2833117"/>
          <a:ext cx="831318" cy="138553"/>
        </a:xfrm>
        <a:prstGeom prst="parallelogram">
          <a:avLst>
            <a:gd name="adj" fmla="val 140840"/>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650CD-8BA4-4293-BA0E-71EBD39C2F96}">
      <dsp:nvSpPr>
        <dsp:cNvPr id="0" name=""/>
        <dsp:cNvSpPr/>
      </dsp:nvSpPr>
      <dsp:spPr>
        <a:xfrm rot="10800000">
          <a:off x="1482944" y="1225"/>
          <a:ext cx="5472684" cy="417947"/>
        </a:xfrm>
        <a:prstGeom prst="homePlate">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303" tIns="53340" rIns="99568"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effectLst>
                <a:outerShdw blurRad="38100" dist="38100" dir="2700000" algn="tl">
                  <a:srgbClr val="000000">
                    <a:alpha val="43137"/>
                  </a:srgbClr>
                </a:outerShdw>
              </a:effectLst>
            </a:rPr>
            <a:t>Segregation of the powder</a:t>
          </a:r>
          <a:endParaRPr lang="en-US" sz="1400" b="1" kern="1200" dirty="0">
            <a:solidFill>
              <a:schemeClr val="tx1"/>
            </a:solidFill>
            <a:effectLst>
              <a:outerShdw blurRad="38100" dist="38100" dir="2700000" algn="tl">
                <a:srgbClr val="000000">
                  <a:alpha val="43137"/>
                </a:srgbClr>
              </a:outerShdw>
            </a:effectLst>
          </a:endParaRPr>
        </a:p>
      </dsp:txBody>
      <dsp:txXfrm rot="10800000">
        <a:off x="1587431" y="1225"/>
        <a:ext cx="5368197" cy="417947"/>
      </dsp:txXfrm>
    </dsp:sp>
    <dsp:sp modelId="{3A7C2194-298F-464C-9D60-584FC706D563}">
      <dsp:nvSpPr>
        <dsp:cNvPr id="0" name=""/>
        <dsp:cNvSpPr/>
      </dsp:nvSpPr>
      <dsp:spPr>
        <a:xfrm>
          <a:off x="1273971" y="1225"/>
          <a:ext cx="417947" cy="417947"/>
        </a:xfrm>
        <a:prstGeom prst="ellipse">
          <a:avLst/>
        </a:prstGeom>
        <a:solidFill>
          <a:schemeClr val="accent3">
            <a:tint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10ACD3-133A-4C08-A4D9-385E2BABD99A}">
      <dsp:nvSpPr>
        <dsp:cNvPr id="0" name=""/>
        <dsp:cNvSpPr/>
      </dsp:nvSpPr>
      <dsp:spPr>
        <a:xfrm rot="10800000">
          <a:off x="1482944" y="523659"/>
          <a:ext cx="5472684" cy="417947"/>
        </a:xfrm>
        <a:prstGeom prst="homePlate">
          <a:avLst/>
        </a:prstGeom>
        <a:solidFill>
          <a:schemeClr val="accent3">
            <a:hueOff val="2906152"/>
            <a:satOff val="-9286"/>
            <a:lumOff val="-2353"/>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303" tIns="53340" rIns="99568"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effectLst>
                <a:outerShdw blurRad="38100" dist="38100" dir="2700000" algn="tl">
                  <a:srgbClr val="000000">
                    <a:alpha val="43137"/>
                  </a:srgbClr>
                </a:outerShdw>
              </a:effectLst>
            </a:rPr>
            <a:t>Poor flow</a:t>
          </a:r>
          <a:endParaRPr lang="en-US" sz="1400" b="1" kern="1200" dirty="0">
            <a:solidFill>
              <a:schemeClr val="tx1"/>
            </a:solidFill>
            <a:effectLst>
              <a:outerShdw blurRad="38100" dist="38100" dir="2700000" algn="tl">
                <a:srgbClr val="000000">
                  <a:alpha val="43137"/>
                </a:srgbClr>
              </a:outerShdw>
            </a:effectLst>
          </a:endParaRPr>
        </a:p>
      </dsp:txBody>
      <dsp:txXfrm rot="10800000">
        <a:off x="1587431" y="523659"/>
        <a:ext cx="5368197" cy="417947"/>
      </dsp:txXfrm>
    </dsp:sp>
    <dsp:sp modelId="{B2D67EBE-4485-450D-9138-42D54C97D5B0}">
      <dsp:nvSpPr>
        <dsp:cNvPr id="0" name=""/>
        <dsp:cNvSpPr/>
      </dsp:nvSpPr>
      <dsp:spPr>
        <a:xfrm>
          <a:off x="1273971" y="523659"/>
          <a:ext cx="417947" cy="417947"/>
        </a:xfrm>
        <a:prstGeom prst="ellipse">
          <a:avLst/>
        </a:prstGeom>
        <a:solidFill>
          <a:schemeClr val="accent3">
            <a:tint val="50000"/>
            <a:hueOff val="3182496"/>
            <a:satOff val="-13289"/>
            <a:lumOff val="-1438"/>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7900C9-1AB3-49BE-B21E-D3D3F385849A}">
      <dsp:nvSpPr>
        <dsp:cNvPr id="0" name=""/>
        <dsp:cNvSpPr/>
      </dsp:nvSpPr>
      <dsp:spPr>
        <a:xfrm rot="10800000">
          <a:off x="1482944" y="1046093"/>
          <a:ext cx="5472684" cy="417947"/>
        </a:xfrm>
        <a:prstGeom prst="homePlate">
          <a:avLst/>
        </a:prstGeom>
        <a:solidFill>
          <a:schemeClr val="accent3">
            <a:hueOff val="5812304"/>
            <a:satOff val="-18573"/>
            <a:lumOff val="-470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303" tIns="53340" rIns="99568"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effectLst>
                <a:outerShdw blurRad="38100" dist="38100" dir="2700000" algn="tl">
                  <a:srgbClr val="000000">
                    <a:alpha val="43137"/>
                  </a:srgbClr>
                </a:outerShdw>
              </a:effectLst>
            </a:rPr>
            <a:t>Poor mixing</a:t>
          </a:r>
          <a:endParaRPr lang="en-US" sz="1400" b="1" kern="1200" dirty="0">
            <a:solidFill>
              <a:schemeClr val="tx1"/>
            </a:solidFill>
            <a:effectLst>
              <a:outerShdw blurRad="38100" dist="38100" dir="2700000" algn="tl">
                <a:srgbClr val="000000">
                  <a:alpha val="43137"/>
                </a:srgbClr>
              </a:outerShdw>
            </a:effectLst>
          </a:endParaRPr>
        </a:p>
      </dsp:txBody>
      <dsp:txXfrm rot="10800000">
        <a:off x="1587431" y="1046093"/>
        <a:ext cx="5368197" cy="417947"/>
      </dsp:txXfrm>
    </dsp:sp>
    <dsp:sp modelId="{C50A4637-2BA9-4DD0-B683-0738C88E6239}">
      <dsp:nvSpPr>
        <dsp:cNvPr id="0" name=""/>
        <dsp:cNvSpPr/>
      </dsp:nvSpPr>
      <dsp:spPr>
        <a:xfrm>
          <a:off x="1273971" y="1046093"/>
          <a:ext cx="417947" cy="417947"/>
        </a:xfrm>
        <a:prstGeom prst="ellipse">
          <a:avLst/>
        </a:prstGeom>
        <a:solidFill>
          <a:schemeClr val="accent3">
            <a:tint val="50000"/>
            <a:hueOff val="6364991"/>
            <a:satOff val="-26579"/>
            <a:lumOff val="-287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3CD1EA-C50B-4989-A2E8-159F72E625F2}">
      <dsp:nvSpPr>
        <dsp:cNvPr id="0" name=""/>
        <dsp:cNvSpPr/>
      </dsp:nvSpPr>
      <dsp:spPr>
        <a:xfrm rot="10800000">
          <a:off x="1482944" y="1568527"/>
          <a:ext cx="5472684" cy="417947"/>
        </a:xfrm>
        <a:prstGeom prst="homePlate">
          <a:avLst/>
        </a:prstGeom>
        <a:solidFill>
          <a:schemeClr val="accent3">
            <a:hueOff val="8718455"/>
            <a:satOff val="-27859"/>
            <a:lumOff val="-7059"/>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303" tIns="53340" rIns="99568"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effectLst>
                <a:outerShdw blurRad="38100" dist="38100" dir="2700000" algn="tl">
                  <a:srgbClr val="000000">
                    <a:alpha val="43137"/>
                  </a:srgbClr>
                </a:outerShdw>
              </a:effectLst>
            </a:rPr>
            <a:t>Variation in the adjustment of the upper and lower punc</a:t>
          </a:r>
          <a:r>
            <a:rPr lang="en-US" sz="1300" b="1" kern="1200" dirty="0" smtClean="0">
              <a:solidFill>
                <a:schemeClr val="tx1"/>
              </a:solidFill>
              <a:effectLst>
                <a:outerShdw blurRad="38100" dist="38100" dir="2700000" algn="tl">
                  <a:srgbClr val="000000">
                    <a:alpha val="43137"/>
                  </a:srgbClr>
                </a:outerShdw>
              </a:effectLst>
            </a:rPr>
            <a:t>h</a:t>
          </a:r>
          <a:endParaRPr lang="en-US" sz="1300" b="1" kern="1200" dirty="0">
            <a:solidFill>
              <a:schemeClr val="tx1"/>
            </a:solidFill>
            <a:effectLst>
              <a:outerShdw blurRad="38100" dist="38100" dir="2700000" algn="tl">
                <a:srgbClr val="000000">
                  <a:alpha val="43137"/>
                </a:srgbClr>
              </a:outerShdw>
            </a:effectLst>
          </a:endParaRPr>
        </a:p>
      </dsp:txBody>
      <dsp:txXfrm rot="10800000">
        <a:off x="1587431" y="1568527"/>
        <a:ext cx="5368197" cy="417947"/>
      </dsp:txXfrm>
    </dsp:sp>
    <dsp:sp modelId="{5FDEB2C9-36B7-40DF-BF26-E295ECD32504}">
      <dsp:nvSpPr>
        <dsp:cNvPr id="0" name=""/>
        <dsp:cNvSpPr/>
      </dsp:nvSpPr>
      <dsp:spPr>
        <a:xfrm>
          <a:off x="1273971" y="1568527"/>
          <a:ext cx="417947" cy="417947"/>
        </a:xfrm>
        <a:prstGeom prst="ellipse">
          <a:avLst/>
        </a:prstGeom>
        <a:solidFill>
          <a:schemeClr val="accent3">
            <a:tint val="50000"/>
            <a:hueOff val="9547487"/>
            <a:satOff val="-39868"/>
            <a:lumOff val="-431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F8EB47-A0E8-4E78-BE52-BE99A7C2FFFD}">
      <dsp:nvSpPr>
        <dsp:cNvPr id="0" name=""/>
        <dsp:cNvSpPr/>
      </dsp:nvSpPr>
      <dsp:spPr>
        <a:xfrm rot="10800000">
          <a:off x="1482944" y="2090962"/>
          <a:ext cx="5472684" cy="417947"/>
        </a:xfrm>
        <a:prstGeom prst="homePlate">
          <a:avLst/>
        </a:prstGeom>
        <a:solidFill>
          <a:schemeClr val="accent3">
            <a:hueOff val="11624607"/>
            <a:satOff val="-37145"/>
            <a:lumOff val="-941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303" tIns="53340" rIns="99568" bIns="53340" numCol="1" spcCol="1270" anchor="ctr" anchorCtr="0">
          <a:noAutofit/>
        </a:bodyPr>
        <a:lstStyle/>
        <a:p>
          <a:pPr lvl="0" algn="ctr" defTabSz="622300" rtl="0">
            <a:lnSpc>
              <a:spcPct val="90000"/>
            </a:lnSpc>
            <a:spcBef>
              <a:spcPct val="0"/>
            </a:spcBef>
            <a:spcAft>
              <a:spcPct val="35000"/>
            </a:spcAft>
          </a:pPr>
          <a:r>
            <a:rPr lang="en-US" sz="1400" b="1" i="0" kern="1200" dirty="0" smtClean="0">
              <a:solidFill>
                <a:schemeClr val="tx1"/>
              </a:solidFill>
              <a:effectLst>
                <a:outerShdw blurRad="38100" dist="38100" dir="2700000" algn="tl">
                  <a:srgbClr val="000000">
                    <a:alpha val="43137"/>
                  </a:srgbClr>
                </a:outerShdw>
              </a:effectLst>
            </a:rPr>
            <a:t>Use of insufficient quantity of lubricant</a:t>
          </a:r>
          <a:endParaRPr lang="en-US" sz="1400" b="1" i="0" kern="1200" dirty="0">
            <a:solidFill>
              <a:schemeClr val="tx1"/>
            </a:solidFill>
            <a:effectLst>
              <a:outerShdw blurRad="38100" dist="38100" dir="2700000" algn="tl">
                <a:srgbClr val="000000">
                  <a:alpha val="43137"/>
                </a:srgbClr>
              </a:outerShdw>
            </a:effectLst>
          </a:endParaRPr>
        </a:p>
      </dsp:txBody>
      <dsp:txXfrm rot="10800000">
        <a:off x="1587431" y="2090962"/>
        <a:ext cx="5368197" cy="417947"/>
      </dsp:txXfrm>
    </dsp:sp>
    <dsp:sp modelId="{F0F7F5B6-61BC-490D-8383-40AA87C21D86}">
      <dsp:nvSpPr>
        <dsp:cNvPr id="0" name=""/>
        <dsp:cNvSpPr/>
      </dsp:nvSpPr>
      <dsp:spPr>
        <a:xfrm>
          <a:off x="1273971" y="2090962"/>
          <a:ext cx="417947" cy="417947"/>
        </a:xfrm>
        <a:prstGeom prst="ellipse">
          <a:avLst/>
        </a:prstGeom>
        <a:solidFill>
          <a:schemeClr val="accent3">
            <a:tint val="50000"/>
            <a:hueOff val="12729983"/>
            <a:satOff val="-53157"/>
            <a:lumOff val="-5753"/>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11/7/2016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11/7/2016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11/7/2016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11/7/2016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11/7/2016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11/7/2016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11/7/2016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11/7/2016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11/7/2016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11/7/2016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11/7/2016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11/7/2016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smtClean="0"/>
              <a:t>Evaluation of tablet</a:t>
            </a:r>
            <a:endParaRPr lang="en-US" dirty="0"/>
          </a:p>
        </p:txBody>
      </p:sp>
      <p:sp>
        <p:nvSpPr>
          <p:cNvPr id="3" name="Subtitle 2"/>
          <p:cNvSpPr>
            <a:spLocks noGrp="1"/>
          </p:cNvSpPr>
          <p:nvPr>
            <p:ph type="subTitle" idx="1"/>
          </p:nvPr>
        </p:nvSpPr>
        <p:spPr/>
        <p:txBody>
          <a:bodyPr/>
          <a:lstStyle/>
          <a:p>
            <a:r>
              <a:rPr lang="en-US" dirty="0" smtClean="0"/>
              <a:t>Lab 5</a:t>
            </a:r>
            <a:endParaRPr lang="en-US" dirty="0"/>
          </a:p>
        </p:txBody>
      </p:sp>
    </p:spTree>
    <p:extLst>
      <p:ext uri="{BB962C8B-B14F-4D97-AF65-F5344CB8AC3E}">
        <p14:creationId xmlns:p14="http://schemas.microsoft.com/office/powerpoint/2010/main" val="2175582022"/>
      </p:ext>
    </p:extLst>
  </p:cSld>
  <p:clrMapOvr>
    <a:masterClrMapping/>
  </p:clrMapOvr>
  <p:transition spd="slow" advClick="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3492691"/>
          </a:xfrm>
        </p:spPr>
        <p:style>
          <a:lnRef idx="2">
            <a:schemeClr val="accent4"/>
          </a:lnRef>
          <a:fillRef idx="1">
            <a:schemeClr val="lt1"/>
          </a:fillRef>
          <a:effectRef idx="0">
            <a:schemeClr val="accent4"/>
          </a:effectRef>
          <a:fontRef idx="minor">
            <a:schemeClr val="dk1"/>
          </a:fontRef>
        </p:style>
        <p:txBody>
          <a:bodyPr anchor="ctr"/>
          <a:lstStyle/>
          <a:p>
            <a:pPr>
              <a:buFont typeface="Wingdings" pitchFamily="2" charset="2"/>
              <a:buChar char="q"/>
            </a:pPr>
            <a:r>
              <a:rPr lang="en-US" dirty="0" smtClean="0"/>
              <a:t>Ordinary tab. 4-8 kg</a:t>
            </a:r>
          </a:p>
          <a:p>
            <a:pPr>
              <a:buFont typeface="Wingdings" pitchFamily="2" charset="2"/>
              <a:buChar char="q"/>
            </a:pPr>
            <a:r>
              <a:rPr lang="en-US" dirty="0" smtClean="0"/>
              <a:t>Chewable tab. 3 kg to prevent harmful effect on teeth</a:t>
            </a:r>
          </a:p>
          <a:p>
            <a:pPr>
              <a:buFont typeface="Wingdings" pitchFamily="2" charset="2"/>
              <a:buChar char="q"/>
            </a:pPr>
            <a:r>
              <a:rPr lang="en-US" dirty="0" smtClean="0"/>
              <a:t>Lozenges (troches) and sustained release 10-20 kg</a:t>
            </a:r>
            <a:endParaRPr lang="en-US" dirty="0"/>
          </a:p>
        </p:txBody>
      </p:sp>
      <p:sp>
        <p:nvSpPr>
          <p:cNvPr id="2" name="Title 1"/>
          <p:cNvSpPr>
            <a:spLocks noGrp="1"/>
          </p:cNvSpPr>
          <p:nvPr>
            <p:ph type="title"/>
          </p:nvPr>
        </p:nvSpPr>
        <p:spPr>
          <a:xfrm>
            <a:off x="457200" y="685800"/>
            <a:ext cx="8229600"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sz="3600" dirty="0" smtClean="0"/>
              <a:t>Hardness of different types of tablet</a:t>
            </a:r>
            <a:endParaRPr lang="en-US" dirty="0"/>
          </a:p>
        </p:txBody>
      </p:sp>
    </p:spTree>
    <p:extLst>
      <p:ext uri="{BB962C8B-B14F-4D97-AF65-F5344CB8AC3E}">
        <p14:creationId xmlns:p14="http://schemas.microsoft.com/office/powerpoint/2010/main" val="3133524693"/>
      </p:ext>
    </p:extLst>
  </p:cSld>
  <p:clrMapOvr>
    <a:masterClrMapping/>
  </p:clrMapOvr>
  <mc:AlternateContent xmlns:mc="http://schemas.openxmlformats.org/markup-compatibility/2006" xmlns:p14="http://schemas.microsoft.com/office/powerpoint/2010/main">
    <mc:Choice Requires="p14">
      <p:transition spd="slow" advClick="0">
        <p14:ferris dir="l"/>
      </p:transition>
    </mc:Choice>
    <mc:Fallback xmlns="">
      <p:transition spd="slow"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5867400" cy="1295400"/>
          </a:xfrm>
        </p:spPr>
        <p:txBody>
          <a:bodyPr anchor="t">
            <a:normAutofit lnSpcReduction="10000"/>
          </a:bodyPr>
          <a:lstStyle/>
          <a:p>
            <a:pPr marL="109728" indent="0" algn="just">
              <a:buNone/>
            </a:pPr>
            <a:r>
              <a:rPr lang="en-US" b="1" u="sng" dirty="0" smtClean="0">
                <a:solidFill>
                  <a:srgbClr val="00B050"/>
                </a:solidFill>
                <a:effectLst>
                  <a:outerShdw blurRad="38100" dist="38100" dir="2700000" algn="tl">
                    <a:srgbClr val="000000">
                      <a:alpha val="43137"/>
                    </a:srgbClr>
                  </a:outerShdw>
                </a:effectLst>
              </a:rPr>
              <a:t>Friable tab.:</a:t>
            </a:r>
            <a:r>
              <a:rPr lang="en-US" b="1" dirty="0" smtClean="0">
                <a:solidFill>
                  <a:srgbClr val="00B050"/>
                </a:solidFill>
                <a:effectLst>
                  <a:outerShdw blurRad="38100" dist="38100" dir="2700000" algn="tl">
                    <a:srgbClr val="000000">
                      <a:alpha val="43137"/>
                    </a:srgbClr>
                  </a:outerShdw>
                </a:effectLst>
              </a:rPr>
              <a:t> </a:t>
            </a:r>
            <a:r>
              <a:rPr lang="en-US" dirty="0" smtClean="0"/>
              <a:t>tab that tend to powder, chip and fragment when handled result in:</a:t>
            </a:r>
          </a:p>
        </p:txBody>
      </p:sp>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pPr algn="ctr"/>
            <a:r>
              <a:rPr lang="en-US" sz="3200" dirty="0" smtClean="0">
                <a:solidFill>
                  <a:srgbClr val="0070C0"/>
                </a:solidFill>
              </a:rPr>
              <a:t>Non official tests:</a:t>
            </a:r>
            <a:br>
              <a:rPr lang="en-US" sz="3200" dirty="0" smtClean="0">
                <a:solidFill>
                  <a:srgbClr val="0070C0"/>
                </a:solidFill>
              </a:rPr>
            </a:br>
            <a:r>
              <a:rPr lang="en-US" sz="3200" dirty="0" smtClean="0">
                <a:solidFill>
                  <a:srgbClr val="0070C0"/>
                </a:solidFill>
              </a:rPr>
              <a:t>C. </a:t>
            </a:r>
            <a:r>
              <a:rPr lang="en-US" sz="3200" dirty="0" smtClean="0">
                <a:solidFill>
                  <a:srgbClr val="FF0000"/>
                </a:solidFill>
              </a:rPr>
              <a:t>Friability (abrasion and shock)</a:t>
            </a:r>
            <a:endParaRPr lang="en-US" sz="3200"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286000"/>
            <a:ext cx="24384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3996442425"/>
              </p:ext>
            </p:extLst>
          </p:nvPr>
        </p:nvGraphicFramePr>
        <p:xfrm>
          <a:off x="457200" y="2743201"/>
          <a:ext cx="5791200" cy="3124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487659"/>
      </p:ext>
    </p:extLst>
  </p:cSld>
  <p:clrMapOvr>
    <a:masterClrMapping/>
  </p:clrMapOvr>
  <mc:AlternateContent xmlns:mc="http://schemas.openxmlformats.org/markup-compatibility/2006" xmlns:p14="http://schemas.microsoft.com/office/powerpoint/2010/main">
    <mc:Choice Requires="p14">
      <p:transition spd="slow" advClick="0">
        <p14:conveyor dir="l"/>
      </p:transition>
    </mc:Choice>
    <mc:Fallback xmlns="">
      <p:transition spd="slow"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73252807"/>
              </p:ext>
            </p:extLst>
          </p:nvPr>
        </p:nvGraphicFramePr>
        <p:xfrm>
          <a:off x="457200" y="1481329"/>
          <a:ext cx="8229600" cy="232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Factors affecting friability:</a:t>
            </a:r>
            <a:endParaRPr lang="en-US" dirty="0"/>
          </a:p>
        </p:txBody>
      </p:sp>
      <p:sp>
        <p:nvSpPr>
          <p:cNvPr id="4" name="TextBox 3"/>
          <p:cNvSpPr txBox="1"/>
          <p:nvPr/>
        </p:nvSpPr>
        <p:spPr>
          <a:xfrm>
            <a:off x="1066800" y="4191000"/>
            <a:ext cx="7315200" cy="175432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n-US" sz="3200" b="1" u="sng" dirty="0" smtClean="0">
                <a:solidFill>
                  <a:srgbClr val="FF0000"/>
                </a:solidFill>
                <a:effectLst>
                  <a:outerShdw blurRad="38100" dist="38100" dir="2700000" algn="tl">
                    <a:srgbClr val="000000">
                      <a:alpha val="43137"/>
                    </a:srgbClr>
                  </a:outerShdw>
                </a:effectLst>
              </a:rPr>
              <a:t>Note:</a:t>
            </a:r>
            <a:r>
              <a:rPr lang="en-US" dirty="0" smtClean="0"/>
              <a:t> </a:t>
            </a:r>
            <a:r>
              <a:rPr lang="en-US" sz="2400" dirty="0" smtClean="0"/>
              <a:t>Some chewable tabs. and most effervescent tab. undergo high friability loss so special stack packing that required for these types of tab.</a:t>
            </a:r>
            <a:endParaRPr lang="en-US" sz="2400" dirty="0"/>
          </a:p>
        </p:txBody>
      </p:sp>
    </p:spTree>
    <p:extLst>
      <p:ext uri="{BB962C8B-B14F-4D97-AF65-F5344CB8AC3E}">
        <p14:creationId xmlns:p14="http://schemas.microsoft.com/office/powerpoint/2010/main" val="2763992843"/>
      </p:ext>
    </p:extLst>
  </p:cSld>
  <p:clrMapOvr>
    <a:masterClrMapping/>
  </p:clrMapOvr>
  <mc:AlternateContent xmlns:mc="http://schemas.openxmlformats.org/markup-compatibility/2006" xmlns:p14="http://schemas.microsoft.com/office/powerpoint/2010/main">
    <mc:Choice Requires="p14">
      <p:transition spd="slow" advClick="0">
        <p14:prism isContent="1"/>
      </p:transition>
    </mc:Choice>
    <mc:Fallback xmlns="">
      <p:transition spd="slow"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67072"/>
          </a:xfrm>
        </p:spPr>
        <p:txBody>
          <a:bodyPr>
            <a:normAutofit fontScale="92500" lnSpcReduction="10000"/>
          </a:bodyPr>
          <a:lstStyle/>
          <a:p>
            <a:pPr marL="624078" indent="-514350">
              <a:buFont typeface="+mj-lt"/>
              <a:buAutoNum type="arabicPeriod"/>
            </a:pPr>
            <a:r>
              <a:rPr lang="en-US" b="1" dirty="0" smtClean="0">
                <a:solidFill>
                  <a:srgbClr val="FF0000"/>
                </a:solidFill>
                <a:effectLst>
                  <a:outerShdw blurRad="38100" dist="38100" dir="2700000" algn="tl">
                    <a:srgbClr val="000000">
                      <a:alpha val="43137"/>
                    </a:srgbClr>
                  </a:outerShdw>
                </a:effectLst>
              </a:rPr>
              <a:t>Roche friabilator </a:t>
            </a:r>
          </a:p>
          <a:p>
            <a:pPr marL="109728" indent="0" algn="just">
              <a:buNone/>
            </a:pPr>
            <a:r>
              <a:rPr lang="en-US" sz="2400" dirty="0" smtClean="0"/>
              <a:t>(subject 20 tabs to the combined effect by utilizing a plastic chamber that revolves at 25RPM, dropping the tab. From a distance of 6 inches with each revolution, normally a pre-weigh tabs are placed in the friabilator which is then operated for 100 revolution (4min), the tabs are then dusted and reweighed, the friability (loss in weight) less than 0.5%-1% are acceptable).</a:t>
            </a:r>
          </a:p>
          <a:p>
            <a:pPr marL="109728" indent="0" algn="just">
              <a:buNone/>
            </a:pPr>
            <a:endParaRPr lang="en-US" sz="2400" dirty="0"/>
          </a:p>
          <a:p>
            <a:pPr marL="109728" indent="0" algn="just">
              <a:buNone/>
            </a:pPr>
            <a:r>
              <a:rPr lang="en-US" sz="2400" dirty="0" smtClean="0"/>
              <a:t>W1-W2= Wt. loss</a:t>
            </a:r>
          </a:p>
          <a:p>
            <a:pPr marL="109728" indent="0" algn="just">
              <a:buNone/>
            </a:pPr>
            <a:r>
              <a:rPr lang="en-US" sz="2400" dirty="0" smtClean="0"/>
              <a:t>% of loss= W1-W2/ W1 *100% </a:t>
            </a:r>
          </a:p>
          <a:p>
            <a:pPr marL="109728" indent="0" algn="just">
              <a:buNone/>
            </a:pPr>
            <a:endParaRPr lang="en-US" sz="2400" dirty="0"/>
          </a:p>
          <a:p>
            <a:pPr marL="566928" indent="-457200" algn="just">
              <a:buFont typeface="+mj-lt"/>
              <a:buAutoNum type="arabicPeriod" startAt="2"/>
            </a:pPr>
            <a:r>
              <a:rPr lang="en-US" b="1" dirty="0" err="1" smtClean="0">
                <a:solidFill>
                  <a:srgbClr val="FF0000"/>
                </a:solidFill>
                <a:effectLst>
                  <a:outerShdw blurRad="38100" dist="38100" dir="2700000" algn="tl">
                    <a:srgbClr val="000000">
                      <a:alpha val="43137"/>
                    </a:srgbClr>
                  </a:outerShdw>
                </a:effectLst>
              </a:rPr>
              <a:t>Erweka</a:t>
            </a:r>
            <a:r>
              <a:rPr lang="en-US" b="1" dirty="0" smtClean="0">
                <a:solidFill>
                  <a:srgbClr val="FF0000"/>
                </a:solidFill>
                <a:effectLst>
                  <a:outerShdw blurRad="38100" dist="38100" dir="2700000" algn="tl">
                    <a:srgbClr val="000000">
                      <a:alpha val="43137"/>
                    </a:srgbClr>
                  </a:outerShdw>
                </a:effectLst>
              </a:rPr>
              <a:t> friabilator </a:t>
            </a:r>
            <a:r>
              <a:rPr lang="en-US" sz="2400" dirty="0" smtClean="0"/>
              <a:t>(contain plates and depend on tumbling).</a:t>
            </a:r>
            <a:endParaRPr lang="en-US" sz="2400" dirty="0"/>
          </a:p>
        </p:txBody>
      </p:sp>
      <p:sp>
        <p:nvSpPr>
          <p:cNvPr id="3" name="Title 2"/>
          <p:cNvSpPr>
            <a:spLocks noGrp="1"/>
          </p:cNvSpPr>
          <p:nvPr>
            <p:ph type="title"/>
          </p:nvPr>
        </p:nvSpPr>
        <p:spPr>
          <a:xfrm>
            <a:off x="457200" y="274638"/>
            <a:ext cx="8229600" cy="868362"/>
          </a:xfrm>
        </p:spPr>
        <p:style>
          <a:lnRef idx="1">
            <a:schemeClr val="accent5"/>
          </a:lnRef>
          <a:fillRef idx="2">
            <a:schemeClr val="accent5"/>
          </a:fillRef>
          <a:effectRef idx="1">
            <a:schemeClr val="accent5"/>
          </a:effectRef>
          <a:fontRef idx="minor">
            <a:schemeClr val="dk1"/>
          </a:fontRef>
        </p:style>
        <p:txBody>
          <a:bodyPr/>
          <a:lstStyle/>
          <a:p>
            <a:r>
              <a:rPr lang="en-US" dirty="0" smtClean="0"/>
              <a:t>Laboratory friabilator tester:</a:t>
            </a:r>
            <a:endParaRPr lang="en-US" dirty="0"/>
          </a:p>
        </p:txBody>
      </p:sp>
    </p:spTree>
    <p:extLst>
      <p:ext uri="{BB962C8B-B14F-4D97-AF65-F5344CB8AC3E}">
        <p14:creationId xmlns:p14="http://schemas.microsoft.com/office/powerpoint/2010/main" val="1023400838"/>
      </p:ext>
    </p:extLst>
  </p:cSld>
  <p:clrMapOvr>
    <a:masterClrMapping/>
  </p:clrMapOvr>
  <mc:AlternateContent xmlns:mc="http://schemas.openxmlformats.org/markup-compatibility/2006" xmlns:p14="http://schemas.microsoft.com/office/powerpoint/2010/main">
    <mc:Choice Requires="p14">
      <p:transition spd="slow" advClick="0">
        <p14:window dir="vert"/>
      </p:transition>
    </mc:Choice>
    <mc:Fallback xmlns="">
      <p:transition spd="slow"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953000"/>
          </a:xfrm>
        </p:spPr>
        <p:txBody>
          <a:bodyPr>
            <a:normAutofit fontScale="85000" lnSpcReduction="20000"/>
          </a:bodyPr>
          <a:lstStyle/>
          <a:p>
            <a:pPr marL="624078" indent="-514350" algn="just">
              <a:buFont typeface="+mj-lt"/>
              <a:buAutoNum type="arabicPeriod"/>
            </a:pPr>
            <a:r>
              <a:rPr lang="en-US" dirty="0" smtClean="0"/>
              <a:t>When capping observed on friability testing the tab. should not be considered for commercial use regardless of the value of % loss.</a:t>
            </a:r>
          </a:p>
          <a:p>
            <a:pPr marL="624078" indent="-514350" algn="just">
              <a:buFont typeface="+mj-lt"/>
              <a:buAutoNum type="arabicPeriod"/>
            </a:pPr>
            <a:endParaRPr lang="en-US" dirty="0" smtClean="0"/>
          </a:p>
          <a:p>
            <a:pPr marL="624078" indent="-514350" algn="just">
              <a:buFont typeface="+mj-lt"/>
              <a:buAutoNum type="arabicPeriod"/>
            </a:pPr>
            <a:r>
              <a:rPr lang="en-US" dirty="0" smtClean="0"/>
              <a:t>When concave and deep concave punches are used in tableting and especially when the punches are in poor condition or worn at their surface edges. The tab. produced result in whiskering at tab. edges such tab. has a higher than normal friability value because the whiskers are removed in testing.</a:t>
            </a:r>
          </a:p>
          <a:p>
            <a:pPr marL="624078" indent="-514350" algn="just">
              <a:buFont typeface="+mj-lt"/>
              <a:buAutoNum type="arabicPeriod"/>
            </a:pPr>
            <a:endParaRPr lang="en-US" dirty="0" smtClean="0"/>
          </a:p>
          <a:p>
            <a:pPr marL="624078" indent="-514350" algn="just">
              <a:buFont typeface="+mj-lt"/>
              <a:buAutoNum type="arabicPeriod"/>
            </a:pPr>
            <a:r>
              <a:rPr lang="en-US" dirty="0" smtClean="0"/>
              <a:t>The tab. friability may also influenced by the moisture content of the tab. granulation and finished tabs. (low but acceptable) moisture level frequently act as binder, very dry granulation often produce more friable tab.</a:t>
            </a:r>
            <a:endParaRPr lang="en-US" dirty="0"/>
          </a:p>
        </p:txBody>
      </p:sp>
      <p:sp>
        <p:nvSpPr>
          <p:cNvPr id="3" name="Title 2"/>
          <p:cNvSpPr>
            <a:spLocks noGrp="1"/>
          </p:cNvSpPr>
          <p:nvPr>
            <p:ph type="title"/>
          </p:nvPr>
        </p:nvSpPr>
        <p:spPr/>
        <p:txBody>
          <a:bodyPr/>
          <a:lstStyle/>
          <a:p>
            <a:r>
              <a:rPr lang="en-US" u="sng" dirty="0" smtClean="0">
                <a:solidFill>
                  <a:srgbClr val="FF0000"/>
                </a:solidFill>
              </a:rPr>
              <a:t>Notes:</a:t>
            </a:r>
            <a:endParaRPr lang="en-US" u="sng" dirty="0">
              <a:solidFill>
                <a:srgbClr val="FF0000"/>
              </a:solidFill>
            </a:endParaRPr>
          </a:p>
        </p:txBody>
      </p:sp>
    </p:spTree>
    <p:extLst>
      <p:ext uri="{BB962C8B-B14F-4D97-AF65-F5344CB8AC3E}">
        <p14:creationId xmlns:p14="http://schemas.microsoft.com/office/powerpoint/2010/main" val="3800889565"/>
      </p:ext>
    </p:extLst>
  </p:cSld>
  <p:clrMapOvr>
    <a:masterClrMapping/>
  </p:clrMapOvr>
  <mc:AlternateContent xmlns:mc="http://schemas.openxmlformats.org/markup-compatibility/2006" xmlns:p14="http://schemas.microsoft.com/office/powerpoint/2010/main">
    <mc:Choice Requires="p14">
      <p:transition spd="slow" advClick="0">
        <p14:prism isContent="1" isInverted="1"/>
      </p:transition>
    </mc:Choice>
    <mc:Fallback xmlns="">
      <p:transition spd="slow" advClick="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just">
              <a:buNone/>
            </a:pPr>
            <a:r>
              <a:rPr lang="en-US" sz="2400" dirty="0" smtClean="0"/>
              <a:t>The limited weight variation according to USP:</a:t>
            </a:r>
          </a:p>
          <a:p>
            <a:pPr marL="109728" indent="0" algn="just">
              <a:buNone/>
            </a:pPr>
            <a:endParaRPr lang="en-US" sz="2400" dirty="0"/>
          </a:p>
          <a:p>
            <a:pPr marL="109728" indent="0" algn="just">
              <a:buNone/>
            </a:pPr>
            <a:endParaRPr lang="en-US" sz="2400" dirty="0" smtClean="0"/>
          </a:p>
          <a:p>
            <a:pPr marL="109728" indent="0" algn="just">
              <a:buNone/>
            </a:pPr>
            <a:endParaRPr lang="en-US" sz="2400" dirty="0"/>
          </a:p>
          <a:p>
            <a:pPr marL="109728" indent="0" algn="just">
              <a:buNone/>
            </a:pPr>
            <a:endParaRPr lang="en-US" sz="2400" dirty="0" smtClean="0"/>
          </a:p>
          <a:p>
            <a:pPr marL="109728" indent="0" algn="just">
              <a:buNone/>
            </a:pPr>
            <a:r>
              <a:rPr lang="en-US" sz="2400" dirty="0" smtClean="0"/>
              <a:t>Take 20 tabs and weigh individually and calculate the average weight and compare the individual tab. Weight with the average then no more than 2 tabs should be outside percentage </a:t>
            </a:r>
            <a:r>
              <a:rPr lang="en-US" sz="2400" dirty="0" smtClean="0"/>
              <a:t>limit </a:t>
            </a:r>
          </a:p>
          <a:p>
            <a:pPr marL="109728" indent="0" algn="just">
              <a:buNone/>
            </a:pPr>
            <a:r>
              <a:rPr lang="en-US" sz="2400" dirty="0" smtClean="0"/>
              <a:t>(i.e. 18 tablets </a:t>
            </a:r>
            <a:r>
              <a:rPr lang="en-US" sz="2400" dirty="0"/>
              <a:t>within ±10</a:t>
            </a:r>
            <a:r>
              <a:rPr lang="en-US" sz="2400" dirty="0" smtClean="0"/>
              <a:t>, 7.5 and 5% and 2 tablets </a:t>
            </a:r>
            <a:r>
              <a:rPr lang="en-US" sz="2400" dirty="0"/>
              <a:t>within ±20</a:t>
            </a:r>
            <a:r>
              <a:rPr lang="en-US" sz="2400" dirty="0" smtClean="0"/>
              <a:t>, 15, 10%).</a:t>
            </a:r>
            <a:endParaRPr lang="en-US" sz="2400" dirty="0" smtClean="0"/>
          </a:p>
        </p:txBody>
      </p:sp>
      <p:sp>
        <p:nvSpPr>
          <p:cNvPr id="3" name="Title 2"/>
          <p:cNvSpPr>
            <a:spLocks noGrp="1"/>
          </p:cNvSpPr>
          <p:nvPr>
            <p:ph type="title"/>
          </p:nvPr>
        </p:nvSpPr>
        <p:spPr/>
        <p:txBody>
          <a:bodyPr>
            <a:normAutofit fontScale="90000"/>
          </a:bodyPr>
          <a:lstStyle/>
          <a:p>
            <a:pPr algn="ctr"/>
            <a:r>
              <a:rPr lang="en-US" dirty="0" smtClean="0">
                <a:solidFill>
                  <a:srgbClr val="FF0000"/>
                </a:solidFill>
              </a:rPr>
              <a:t>Pharmacopeial or official tests:</a:t>
            </a:r>
            <a:br>
              <a:rPr lang="en-US" dirty="0" smtClean="0">
                <a:solidFill>
                  <a:srgbClr val="FF0000"/>
                </a:solidFill>
              </a:rPr>
            </a:br>
            <a:r>
              <a:rPr lang="en-US" dirty="0" smtClean="0">
                <a:solidFill>
                  <a:srgbClr val="FF0000"/>
                </a:solidFill>
              </a:rPr>
              <a:t>A- Weight variation</a:t>
            </a:r>
            <a:endParaRPr lang="en-US"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532054484"/>
              </p:ext>
            </p:extLst>
          </p:nvPr>
        </p:nvGraphicFramePr>
        <p:xfrm>
          <a:off x="685800" y="2057400"/>
          <a:ext cx="7772400" cy="1325880"/>
        </p:xfrm>
        <a:graphic>
          <a:graphicData uri="http://schemas.openxmlformats.org/drawingml/2006/table">
            <a:tbl>
              <a:tblPr firstRow="1" bandRow="1">
                <a:tableStyleId>{5C22544A-7EE6-4342-B048-85BDC9FD1C3A}</a:tableStyleId>
              </a:tblPr>
              <a:tblGrid>
                <a:gridCol w="1828800"/>
                <a:gridCol w="2057400"/>
                <a:gridCol w="1943100"/>
                <a:gridCol w="1943100"/>
              </a:tblGrid>
              <a:tr h="685800">
                <a:tc>
                  <a:txBody>
                    <a:bodyPr/>
                    <a:lstStyle/>
                    <a:p>
                      <a:pPr algn="ctr"/>
                      <a:r>
                        <a:rPr lang="en-US" dirty="0" smtClean="0"/>
                        <a:t>Allowance</a:t>
                      </a:r>
                      <a:endParaRPr lang="en-US" dirty="0"/>
                    </a:p>
                  </a:txBody>
                  <a:tcPr anchor="ctr"/>
                </a:tc>
                <a:tc>
                  <a:txBody>
                    <a:bodyPr/>
                    <a:lstStyle/>
                    <a:p>
                      <a:pPr algn="ctr"/>
                      <a:r>
                        <a:rPr lang="en-US" dirty="0" smtClean="0"/>
                        <a:t>±10</a:t>
                      </a:r>
                      <a:r>
                        <a:rPr lang="en-US" dirty="0" smtClean="0"/>
                        <a:t>%</a:t>
                      </a:r>
                      <a:endParaRPr lang="en-US" dirty="0"/>
                    </a:p>
                  </a:txBody>
                  <a:tcPr anchor="ctr"/>
                </a:tc>
                <a:tc>
                  <a:txBody>
                    <a:bodyPr/>
                    <a:lstStyle/>
                    <a:p>
                      <a:pPr algn="ctr"/>
                      <a:r>
                        <a:rPr lang="en-US" dirty="0" smtClean="0"/>
                        <a:t>±7.5</a:t>
                      </a:r>
                      <a:r>
                        <a:rPr lang="en-US" dirty="0" smtClean="0"/>
                        <a:t>%</a:t>
                      </a:r>
                      <a:endParaRPr lang="en-US" dirty="0"/>
                    </a:p>
                  </a:txBody>
                  <a:tcPr anchor="ctr"/>
                </a:tc>
                <a:tc>
                  <a:txBody>
                    <a:bodyPr/>
                    <a:lstStyle/>
                    <a:p>
                      <a:pPr algn="ctr"/>
                      <a:r>
                        <a:rPr lang="en-US" dirty="0" smtClean="0"/>
                        <a:t>±5</a:t>
                      </a:r>
                      <a:r>
                        <a:rPr lang="en-US" dirty="0" smtClean="0"/>
                        <a:t>%</a:t>
                      </a:r>
                      <a:endParaRPr lang="en-US" dirty="0"/>
                    </a:p>
                  </a:txBody>
                  <a:tcPr anchor="ctr"/>
                </a:tc>
              </a:tr>
              <a:tr h="457200">
                <a:tc>
                  <a:txBody>
                    <a:bodyPr/>
                    <a:lstStyle/>
                    <a:p>
                      <a:pPr algn="ctr"/>
                      <a:r>
                        <a:rPr lang="en-US" dirty="0" smtClean="0"/>
                        <a:t>Average wt. (mg)</a:t>
                      </a:r>
                      <a:endParaRPr lang="en-US" dirty="0"/>
                    </a:p>
                  </a:txBody>
                  <a:tcPr anchor="ctr"/>
                </a:tc>
                <a:tc>
                  <a:txBody>
                    <a:bodyPr/>
                    <a:lstStyle/>
                    <a:p>
                      <a:pPr algn="ctr"/>
                      <a:r>
                        <a:rPr lang="en-US" dirty="0" smtClean="0"/>
                        <a:t>Less than 130 mg</a:t>
                      </a:r>
                      <a:endParaRPr lang="en-US" dirty="0"/>
                    </a:p>
                  </a:txBody>
                  <a:tcPr anchor="ctr"/>
                </a:tc>
                <a:tc>
                  <a:txBody>
                    <a:bodyPr/>
                    <a:lstStyle/>
                    <a:p>
                      <a:pPr algn="ctr"/>
                      <a:r>
                        <a:rPr lang="en-US" dirty="0" smtClean="0"/>
                        <a:t>130-324mg</a:t>
                      </a:r>
                      <a:endParaRPr lang="en-US" dirty="0"/>
                    </a:p>
                  </a:txBody>
                  <a:tcPr anchor="ctr"/>
                </a:tc>
                <a:tc>
                  <a:txBody>
                    <a:bodyPr/>
                    <a:lstStyle/>
                    <a:p>
                      <a:pPr algn="ctr"/>
                      <a:r>
                        <a:rPr lang="en-US" dirty="0" smtClean="0"/>
                        <a:t>More than 324 mg</a:t>
                      </a:r>
                      <a:endParaRPr lang="en-US" dirty="0"/>
                    </a:p>
                  </a:txBody>
                  <a:tcPr anchor="ctr"/>
                </a:tc>
              </a:tr>
            </a:tbl>
          </a:graphicData>
        </a:graphic>
      </p:graphicFrame>
    </p:spTree>
    <p:extLst>
      <p:ext uri="{BB962C8B-B14F-4D97-AF65-F5344CB8AC3E}">
        <p14:creationId xmlns:p14="http://schemas.microsoft.com/office/powerpoint/2010/main" val="2994246563"/>
      </p:ext>
    </p:extLst>
  </p:cSld>
  <p:clrMapOvr>
    <a:masterClrMapping/>
  </p:clrMapOvr>
  <p:transition spd="slow" advClick="0">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759952" cy="495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257800"/>
            <a:ext cx="731520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2197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1"/>
            <a:ext cx="8229600" cy="2285999"/>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a:r>
              <a:rPr lang="en-US" b="1" u="sng" dirty="0" smtClean="0">
                <a:solidFill>
                  <a:srgbClr val="FF0000"/>
                </a:solidFill>
                <a:effectLst>
                  <a:outerShdw blurRad="38100" dist="38100" dir="2700000" algn="tl">
                    <a:srgbClr val="000000">
                      <a:alpha val="43137"/>
                    </a:srgbClr>
                  </a:outerShdw>
                </a:effectLst>
              </a:rPr>
              <a:t>Note:</a:t>
            </a:r>
            <a:r>
              <a:rPr lang="en-US" b="1" dirty="0" smtClean="0">
                <a:solidFill>
                  <a:srgbClr val="FF0000"/>
                </a:solidFill>
                <a:effectLst>
                  <a:outerShdw blurRad="38100" dist="38100" dir="2700000" algn="tl">
                    <a:srgbClr val="000000">
                      <a:alpha val="43137"/>
                    </a:srgbClr>
                  </a:outerShdw>
                </a:effectLst>
              </a:rPr>
              <a:t> </a:t>
            </a:r>
            <a:r>
              <a:rPr lang="en-US" sz="2400" dirty="0" smtClean="0"/>
              <a:t>Wt. variation method used to determine drug content uniformity, if powder of tab. contain 90-95% active ingredient, while wt. variation test is not sufficient to assure potency uniformity for moderate to low dose drugs in which excipients make up the bulk of the tab. weight.</a:t>
            </a:r>
            <a:endParaRPr lang="en-US" sz="2400" dirty="0"/>
          </a:p>
        </p:txBody>
      </p:sp>
      <p:graphicFrame>
        <p:nvGraphicFramePr>
          <p:cNvPr id="6" name="Diagram 5"/>
          <p:cNvGraphicFramePr/>
          <p:nvPr>
            <p:extLst>
              <p:ext uri="{D42A27DB-BD31-4B8C-83A1-F6EECF244321}">
                <p14:modId xmlns:p14="http://schemas.microsoft.com/office/powerpoint/2010/main" val="3361751444"/>
              </p:ext>
            </p:extLst>
          </p:nvPr>
        </p:nvGraphicFramePr>
        <p:xfrm>
          <a:off x="457200" y="3281065"/>
          <a:ext cx="8229600" cy="2510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 y="2743200"/>
            <a:ext cx="4721164" cy="46166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n-US" sz="2400" b="1" dirty="0">
                <a:solidFill>
                  <a:srgbClr val="FF0000"/>
                </a:solidFill>
                <a:effectLst>
                  <a:outerShdw blurRad="38100" dist="38100" dir="2700000" algn="tl">
                    <a:srgbClr val="000000">
                      <a:alpha val="43137"/>
                    </a:srgbClr>
                  </a:outerShdw>
                </a:effectLst>
              </a:rPr>
              <a:t>Factors affecting wt. variation:</a:t>
            </a:r>
          </a:p>
        </p:txBody>
      </p:sp>
    </p:spTree>
    <p:extLst>
      <p:ext uri="{BB962C8B-B14F-4D97-AF65-F5344CB8AC3E}">
        <p14:creationId xmlns:p14="http://schemas.microsoft.com/office/powerpoint/2010/main" val="2077286420"/>
      </p:ext>
    </p:extLst>
  </p:cSld>
  <p:clrMapOvr>
    <a:masterClrMapping/>
  </p:clrMapOvr>
  <mc:AlternateContent xmlns:mc="http://schemas.openxmlformats.org/markup-compatibility/2006" xmlns:p14="http://schemas.microsoft.com/office/powerpoint/2010/main">
    <mc:Choice Requires="p14">
      <p:transition spd="slow" advClick="0">
        <p14:shred/>
      </p:transition>
    </mc:Choice>
    <mc:Fallback xmlns="">
      <p:transition spd="slow" advClick="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7078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33728"/>
            <a:ext cx="8229600" cy="4843272"/>
          </a:xfrm>
        </p:spPr>
        <p:txBody>
          <a:bodyPr>
            <a:normAutofit/>
          </a:bodyPr>
          <a:lstStyle/>
          <a:p>
            <a:pPr marL="109728" indent="0" algn="just">
              <a:buNone/>
            </a:pPr>
            <a:r>
              <a:rPr lang="en-US" b="1" dirty="0" smtClean="0">
                <a:solidFill>
                  <a:srgbClr val="7030A0"/>
                </a:solidFill>
                <a:effectLst>
                  <a:outerShdw blurRad="38100" dist="38100" dir="2700000" algn="tl">
                    <a:srgbClr val="000000">
                      <a:alpha val="43137"/>
                    </a:srgbClr>
                  </a:outerShdw>
                </a:effectLst>
              </a:rPr>
              <a:t>Role of Q.C. department</a:t>
            </a:r>
            <a:r>
              <a:rPr lang="en-US" dirty="0" smtClean="0"/>
              <a:t> </a:t>
            </a:r>
            <a:r>
              <a:rPr lang="en-US" u="sng" dirty="0" smtClean="0">
                <a:effectLst>
                  <a:outerShdw blurRad="38100" dist="38100" dir="2700000" algn="tl">
                    <a:srgbClr val="000000">
                      <a:alpha val="43137"/>
                    </a:srgbClr>
                  </a:outerShdw>
                </a:effectLst>
              </a:rPr>
              <a:t>(small part of quality assurance –QA-): </a:t>
            </a:r>
          </a:p>
          <a:p>
            <a:pPr marL="109728" indent="0" algn="just">
              <a:buNone/>
            </a:pPr>
            <a:r>
              <a:rPr lang="en-US" sz="2400" dirty="0" smtClean="0"/>
              <a:t>concerned with sampling, testing and documentation during and after completion of manufacturer.</a:t>
            </a:r>
          </a:p>
          <a:p>
            <a:pPr marL="109728" indent="0" algn="just">
              <a:buNone/>
            </a:pPr>
            <a:endParaRPr lang="en-US" sz="2400" dirty="0"/>
          </a:p>
          <a:p>
            <a:pPr marL="109728" indent="0" algn="just">
              <a:buNone/>
            </a:pPr>
            <a:r>
              <a:rPr lang="en-US" sz="2400" b="1" u="sng" dirty="0" smtClean="0">
                <a:solidFill>
                  <a:srgbClr val="7030A0"/>
                </a:solidFill>
                <a:effectLst>
                  <a:outerShdw blurRad="38100" dist="38100" dir="2700000" algn="tl">
                    <a:srgbClr val="000000">
                      <a:alpha val="43137"/>
                    </a:srgbClr>
                  </a:outerShdw>
                </a:effectLst>
              </a:rPr>
              <a:t>Q.C.:</a:t>
            </a:r>
            <a:r>
              <a:rPr lang="en-US" sz="2400" b="1" dirty="0" smtClean="0">
                <a:solidFill>
                  <a:srgbClr val="7030A0"/>
                </a:solidFill>
                <a:effectLst>
                  <a:outerShdw blurRad="38100" dist="38100" dir="2700000" algn="tl">
                    <a:srgbClr val="000000">
                      <a:alpha val="43137"/>
                    </a:srgbClr>
                  </a:outerShdw>
                </a:effectLst>
              </a:rPr>
              <a:t> </a:t>
            </a:r>
            <a:r>
              <a:rPr lang="en-US" sz="2400" dirty="0" smtClean="0"/>
              <a:t>set of steps taken during the manufacturing to ensure that the product meets the requirements and is reproducible. It also monitoring the product after manufacture and comparing it with standards to find out the causes of deviation from standards thus ensure the quality product not once but every time.</a:t>
            </a:r>
          </a:p>
          <a:p>
            <a:pPr marL="109728" indent="0">
              <a:buNone/>
            </a:pPr>
            <a:endParaRPr lang="en-US" dirty="0"/>
          </a:p>
        </p:txBody>
      </p:sp>
      <p:sp>
        <p:nvSpPr>
          <p:cNvPr id="2" name="Title 1"/>
          <p:cNvSpPr>
            <a:spLocks noGrp="1"/>
          </p:cNvSpPr>
          <p:nvPr>
            <p:ph type="title"/>
          </p:nvPr>
        </p:nvSpPr>
        <p:spPr>
          <a:xfrm>
            <a:off x="457200" y="304800"/>
            <a:ext cx="8229600" cy="114300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dirty="0" smtClean="0"/>
              <a:t>Evaluation </a:t>
            </a:r>
            <a:r>
              <a:rPr lang="en-US" dirty="0"/>
              <a:t>of tablet</a:t>
            </a:r>
            <a:br>
              <a:rPr lang="en-US" dirty="0"/>
            </a:br>
            <a:r>
              <a:rPr lang="en-US" sz="2200" dirty="0">
                <a:solidFill>
                  <a:srgbClr val="FF0000"/>
                </a:solidFill>
                <a:latin typeface="Times New Roman" pitchFamily="18" charset="0"/>
                <a:cs typeface="Times New Roman" pitchFamily="18" charset="0"/>
              </a:rPr>
              <a:t>Done by quality control department (Q.C</a:t>
            </a:r>
            <a:r>
              <a:rPr lang="en-US" sz="2200" dirty="0" smtClean="0">
                <a:solidFill>
                  <a:srgbClr val="FF0000"/>
                </a:solidFill>
                <a:latin typeface="Times New Roman" pitchFamily="18" charset="0"/>
                <a:cs typeface="Times New Roman" pitchFamily="18" charset="0"/>
              </a:rPr>
              <a:t>.)</a:t>
            </a:r>
            <a:endParaRPr lang="en-US" sz="2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25038504"/>
      </p:ext>
    </p:extLst>
  </p:cSld>
  <p:clrMapOvr>
    <a:masterClrMapping/>
  </p:clrMapOvr>
  <p:transition spd="slow" advClick="0">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458200" cy="4800599"/>
          </a:xfrm>
        </p:spPr>
        <p:txBody>
          <a:bodyPr>
            <a:normAutofit fontScale="92500" lnSpcReduction="10000"/>
          </a:bodyPr>
          <a:lstStyle/>
          <a:p>
            <a:pPr marL="624078" indent="-514350" algn="just">
              <a:buFont typeface="+mj-lt"/>
              <a:buAutoNum type="alphaUcPeriod"/>
            </a:pPr>
            <a:r>
              <a:rPr lang="en-US" b="1" dirty="0" smtClean="0">
                <a:solidFill>
                  <a:srgbClr val="FF0000"/>
                </a:solidFill>
                <a:effectLst>
                  <a:outerShdw blurRad="38100" dist="38100" dir="2700000" algn="tl">
                    <a:srgbClr val="000000">
                      <a:alpha val="43137"/>
                    </a:srgbClr>
                  </a:outerShdw>
                </a:effectLst>
              </a:rPr>
              <a:t>General appearance</a:t>
            </a:r>
          </a:p>
          <a:p>
            <a:pPr marL="880110" lvl="1" indent="-514350" algn="just">
              <a:buFont typeface="+mj-lt"/>
              <a:buAutoNum type="arabicPeriod"/>
            </a:pPr>
            <a:r>
              <a:rPr lang="en-US" b="1" dirty="0" smtClean="0">
                <a:solidFill>
                  <a:srgbClr val="00B050"/>
                </a:solidFill>
                <a:effectLst>
                  <a:outerShdw blurRad="38100" dist="38100" dir="2700000" algn="tl">
                    <a:srgbClr val="000000">
                      <a:alpha val="43137"/>
                    </a:srgbClr>
                  </a:outerShdw>
                </a:effectLst>
              </a:rPr>
              <a:t>Size, shape and thickness</a:t>
            </a:r>
          </a:p>
          <a:p>
            <a:pPr marL="365760" lvl="1" indent="0" algn="just">
              <a:buNone/>
            </a:pPr>
            <a:r>
              <a:rPr lang="en-US" b="1" dirty="0" smtClean="0">
                <a:solidFill>
                  <a:srgbClr val="0070C0"/>
                </a:solidFill>
                <a:effectLst>
                  <a:outerShdw blurRad="38100" dist="38100" dir="2700000" algn="tl">
                    <a:srgbClr val="000000">
                      <a:alpha val="43137"/>
                    </a:srgbClr>
                  </a:outerShdw>
                </a:effectLst>
              </a:rPr>
              <a:t>Size and shape: </a:t>
            </a:r>
            <a:r>
              <a:rPr lang="en-US" dirty="0" smtClean="0"/>
              <a:t>can be controlled by size and shape of punches and die of tab. machine.</a:t>
            </a:r>
          </a:p>
          <a:p>
            <a:pPr marL="365760" lvl="1" indent="0" algn="just">
              <a:buNone/>
            </a:pPr>
            <a:endParaRPr lang="en-US" dirty="0"/>
          </a:p>
          <a:p>
            <a:pPr marL="365760" lvl="1" indent="0" algn="just">
              <a:buNone/>
            </a:pPr>
            <a:r>
              <a:rPr lang="en-US" b="1" dirty="0" smtClean="0">
                <a:solidFill>
                  <a:srgbClr val="0070C0"/>
                </a:solidFill>
                <a:effectLst>
                  <a:outerShdw blurRad="38100" dist="38100" dir="2700000" algn="tl">
                    <a:srgbClr val="000000">
                      <a:alpha val="43137"/>
                    </a:srgbClr>
                  </a:outerShdw>
                </a:effectLst>
              </a:rPr>
              <a:t>Tablet thickness (dimensional variation) </a:t>
            </a:r>
            <a:r>
              <a:rPr lang="en-US" b="1" dirty="0" smtClean="0">
                <a:effectLst>
                  <a:outerShdw blurRad="38100" dist="38100" dir="2700000" algn="tl">
                    <a:srgbClr val="000000">
                      <a:alpha val="43137"/>
                    </a:srgbClr>
                  </a:outerShdw>
                </a:effectLst>
              </a:rPr>
              <a:t>related to:</a:t>
            </a:r>
          </a:p>
          <a:p>
            <a:pPr marL="822960" lvl="1" indent="-457200" algn="just">
              <a:buFont typeface="+mj-lt"/>
              <a:buAutoNum type="alphaLcParenR"/>
            </a:pPr>
            <a:r>
              <a:rPr lang="en-US" b="1" dirty="0" smtClean="0">
                <a:solidFill>
                  <a:srgbClr val="7030A0"/>
                </a:solidFill>
                <a:effectLst>
                  <a:outerShdw blurRad="38100" dist="38100" dir="2700000" algn="tl">
                    <a:srgbClr val="000000">
                      <a:alpha val="43137"/>
                    </a:srgbClr>
                  </a:outerShdw>
                </a:effectLst>
              </a:rPr>
              <a:t>Constant compression load: </a:t>
            </a:r>
            <a:r>
              <a:rPr lang="en-US" dirty="0" smtClean="0"/>
              <a:t>tab. Thickness varies with tab. </a:t>
            </a:r>
            <a:r>
              <a:rPr lang="en-US" dirty="0"/>
              <a:t>w</a:t>
            </a:r>
            <a:r>
              <a:rPr lang="en-US" dirty="0" smtClean="0"/>
              <a:t>eight, die fill and P.S. distribution.</a:t>
            </a:r>
          </a:p>
          <a:p>
            <a:pPr marL="822960" lvl="1" indent="-457200" algn="just">
              <a:buFont typeface="+mj-lt"/>
              <a:buAutoNum type="alphaLcParenR"/>
            </a:pPr>
            <a:r>
              <a:rPr lang="en-US" b="1" dirty="0" smtClean="0">
                <a:solidFill>
                  <a:srgbClr val="7030A0"/>
                </a:solidFill>
                <a:effectLst>
                  <a:outerShdw blurRad="38100" dist="38100" dir="2700000" algn="tl">
                    <a:srgbClr val="000000">
                      <a:alpha val="43137"/>
                    </a:srgbClr>
                  </a:outerShdw>
                </a:effectLst>
              </a:rPr>
              <a:t>Constant die fill: </a:t>
            </a:r>
            <a:r>
              <a:rPr lang="en-US" dirty="0" smtClean="0"/>
              <a:t>thickness varies with compression load.</a:t>
            </a:r>
          </a:p>
          <a:p>
            <a:pPr marL="822960" lvl="1" indent="-457200" algn="just">
              <a:buFont typeface="+mj-lt"/>
              <a:buAutoNum type="alphaLcParenR"/>
            </a:pPr>
            <a:endParaRPr lang="en-US" dirty="0"/>
          </a:p>
          <a:p>
            <a:pPr marL="365760" lvl="1" indent="0" algn="just">
              <a:buNone/>
            </a:pPr>
            <a:r>
              <a:rPr lang="en-US" sz="3000" b="1" u="sng" dirty="0" smtClean="0">
                <a:solidFill>
                  <a:srgbClr val="C00000"/>
                </a:solidFill>
                <a:effectLst>
                  <a:outerShdw blurRad="38100" dist="38100" dir="2700000" algn="tl">
                    <a:srgbClr val="000000">
                      <a:alpha val="43137"/>
                    </a:srgbClr>
                  </a:outerShdw>
                </a:effectLst>
              </a:rPr>
              <a:t>Note:</a:t>
            </a:r>
            <a:r>
              <a:rPr lang="en-US" dirty="0" smtClean="0"/>
              <a:t> </a:t>
            </a:r>
            <a:r>
              <a:rPr lang="en-US" dirty="0" smtClean="0">
                <a:solidFill>
                  <a:srgbClr val="FF0000"/>
                </a:solidFill>
              </a:rPr>
              <a:t>Tablet </a:t>
            </a:r>
            <a:r>
              <a:rPr lang="en-US" dirty="0">
                <a:solidFill>
                  <a:srgbClr val="FF0000"/>
                </a:solidFill>
              </a:rPr>
              <a:t>thickness controlled within +/- 5% </a:t>
            </a:r>
            <a:r>
              <a:rPr lang="en-US" dirty="0" smtClean="0">
                <a:solidFill>
                  <a:srgbClr val="FF0000"/>
                </a:solidFill>
              </a:rPr>
              <a:t>variation</a:t>
            </a:r>
            <a:r>
              <a:rPr lang="en-US" dirty="0" smtClean="0"/>
              <a:t>, If not then problems </a:t>
            </a:r>
            <a:r>
              <a:rPr lang="en-US" dirty="0"/>
              <a:t>of variation </a:t>
            </a:r>
            <a:r>
              <a:rPr lang="en-US" dirty="0" smtClean="0"/>
              <a:t>in tab thickness that restrict </a:t>
            </a:r>
            <a:r>
              <a:rPr lang="en-US" dirty="0"/>
              <a:t>packaging process </a:t>
            </a:r>
            <a:r>
              <a:rPr lang="en-US" dirty="0" smtClean="0"/>
              <a:t>and a </a:t>
            </a:r>
            <a:r>
              <a:rPr lang="en-US" dirty="0"/>
              <a:t>variable in fill level of the same container with a given no. of dosage units.</a:t>
            </a:r>
          </a:p>
          <a:p>
            <a:pPr marL="365760" lvl="1" indent="0" algn="just">
              <a:buNone/>
            </a:pPr>
            <a:endParaRPr lang="en-US" dirty="0" smtClean="0"/>
          </a:p>
        </p:txBody>
      </p:sp>
      <p:sp>
        <p:nvSpPr>
          <p:cNvPr id="2" name="Title 1"/>
          <p:cNvSpPr>
            <a:spLocks noGrp="1"/>
          </p:cNvSpPr>
          <p:nvPr>
            <p:ph type="title"/>
          </p:nvPr>
        </p:nvSpPr>
        <p:spPr>
          <a:xfrm>
            <a:off x="457200" y="274638"/>
            <a:ext cx="8229600" cy="792162"/>
          </a:xfrm>
        </p:spPr>
        <p:style>
          <a:lnRef idx="1">
            <a:schemeClr val="accent4"/>
          </a:lnRef>
          <a:fillRef idx="2">
            <a:schemeClr val="accent4"/>
          </a:fillRef>
          <a:effectRef idx="1">
            <a:schemeClr val="accent4"/>
          </a:effectRef>
          <a:fontRef idx="minor">
            <a:schemeClr val="dk1"/>
          </a:fontRef>
        </p:style>
        <p:txBody>
          <a:bodyPr/>
          <a:lstStyle/>
          <a:p>
            <a:r>
              <a:rPr lang="en-US" dirty="0" smtClean="0"/>
              <a:t>Quality control steps for tablet</a:t>
            </a:r>
            <a:endParaRPr lang="en-US" dirty="0"/>
          </a:p>
        </p:txBody>
      </p:sp>
    </p:spTree>
    <p:extLst>
      <p:ext uri="{BB962C8B-B14F-4D97-AF65-F5344CB8AC3E}">
        <p14:creationId xmlns:p14="http://schemas.microsoft.com/office/powerpoint/2010/main" val="3111406560"/>
      </p:ext>
    </p:extLst>
  </p:cSld>
  <p:clrMapOvr>
    <a:masterClrMapping/>
  </p:clrMapOvr>
  <p:transition spd="slow" advClick="0">
    <p:cover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5224272"/>
          </a:xfrm>
          <a:solidFill>
            <a:schemeClr val="bg1"/>
          </a:solidFill>
        </p:spPr>
        <p:txBody>
          <a:bodyPr>
            <a:normAutofit fontScale="85000" lnSpcReduction="10000"/>
          </a:bodyPr>
          <a:lstStyle/>
          <a:p>
            <a:pPr marL="624078" indent="-514350" algn="just">
              <a:buFont typeface="+mj-lt"/>
              <a:buAutoNum type="arabicPeriod"/>
            </a:pPr>
            <a:r>
              <a:rPr lang="en-US" b="1" dirty="0" smtClean="0">
                <a:solidFill>
                  <a:srgbClr val="C00000"/>
                </a:solidFill>
                <a:effectLst>
                  <a:outerShdw blurRad="38100" dist="38100" dir="2700000" algn="tl">
                    <a:srgbClr val="000000">
                      <a:alpha val="43137"/>
                    </a:srgbClr>
                  </a:outerShdw>
                </a:effectLst>
              </a:rPr>
              <a:t>Micrometer:</a:t>
            </a:r>
            <a:r>
              <a:rPr lang="en-US" dirty="0" smtClean="0"/>
              <a:t> measure individual tab. thickness (so accurate information on variation between tab.).</a:t>
            </a:r>
          </a:p>
          <a:p>
            <a:pPr marL="624078" indent="-514350" algn="just">
              <a:buFont typeface="+mj-lt"/>
              <a:buAutoNum type="arabicPeriod"/>
            </a:pPr>
            <a:endParaRPr lang="en-US" dirty="0"/>
          </a:p>
          <a:p>
            <a:pPr marL="624078" indent="-514350" algn="just">
              <a:buFont typeface="+mj-lt"/>
              <a:buAutoNum type="arabicPeriod"/>
            </a:pPr>
            <a:endParaRPr lang="en-US" dirty="0" smtClean="0"/>
          </a:p>
          <a:p>
            <a:pPr marL="624078" indent="-514350" algn="just">
              <a:buFont typeface="+mj-lt"/>
              <a:buAutoNum type="arabicPeriod"/>
            </a:pPr>
            <a:endParaRPr lang="en-US" dirty="0"/>
          </a:p>
          <a:p>
            <a:pPr marL="109728" indent="0" algn="just">
              <a:buNone/>
            </a:pPr>
            <a:endParaRPr lang="en-US" dirty="0" smtClean="0"/>
          </a:p>
          <a:p>
            <a:pPr marL="624078" indent="-514350" algn="just">
              <a:buFont typeface="+mj-lt"/>
              <a:buAutoNum type="arabicPeriod"/>
            </a:pPr>
            <a:endParaRPr lang="en-US" dirty="0"/>
          </a:p>
          <a:p>
            <a:pPr marL="624078" indent="-514350" algn="just">
              <a:buFont typeface="+mj-lt"/>
              <a:buAutoNum type="arabicPeriod"/>
            </a:pPr>
            <a:endParaRPr lang="en-US" dirty="0" smtClean="0"/>
          </a:p>
          <a:p>
            <a:pPr marL="624078" indent="-514350" algn="just">
              <a:buFont typeface="+mj-lt"/>
              <a:buAutoNum type="arabicPeriod"/>
            </a:pPr>
            <a:endParaRPr lang="en-US" dirty="0"/>
          </a:p>
          <a:p>
            <a:pPr marL="624078" indent="-514350" algn="just">
              <a:buFont typeface="+mj-lt"/>
              <a:buAutoNum type="arabicPeriod"/>
            </a:pPr>
            <a:endParaRPr lang="en-US" dirty="0" smtClean="0"/>
          </a:p>
          <a:p>
            <a:pPr marL="624078" indent="-514350" algn="just">
              <a:buFont typeface="+mj-lt"/>
              <a:buAutoNum type="arabicPeriod"/>
            </a:pPr>
            <a:r>
              <a:rPr lang="en-US" b="1" dirty="0" smtClean="0">
                <a:solidFill>
                  <a:srgbClr val="C00000"/>
                </a:solidFill>
                <a:effectLst>
                  <a:outerShdw blurRad="38100" dist="38100" dir="2700000" algn="tl">
                    <a:srgbClr val="000000">
                      <a:alpha val="43137"/>
                    </a:srgbClr>
                  </a:outerShdw>
                </a:effectLst>
              </a:rPr>
              <a:t>Holding tray:</a:t>
            </a:r>
            <a:r>
              <a:rPr lang="en-US" dirty="0" smtClean="0"/>
              <a:t> measure total tab. thickness of 5-10 tab. with a sliding caliper scale (not accurate information provider on variation between tabs but overall estimation) to give more rapid readings. </a:t>
            </a:r>
            <a:endParaRPr lang="en-US" dirty="0"/>
          </a:p>
        </p:txBody>
      </p:sp>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en-US" sz="2800" dirty="0" smtClean="0"/>
              <a:t>Tablet thickness can be measured by:</a:t>
            </a:r>
            <a:endParaRPr lang="en-US" sz="28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464" b="26192"/>
          <a:stretch/>
        </p:blipFill>
        <p:spPr bwMode="auto">
          <a:xfrm>
            <a:off x="2761488" y="2590800"/>
            <a:ext cx="3657600" cy="23500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a:off x="4191000" y="22098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8433372"/>
      </p:ext>
    </p:extLst>
  </p:cSld>
  <p:clrMapOvr>
    <a:masterClrMapping/>
  </p:clrMapOvr>
  <mc:AlternateContent xmlns:mc="http://schemas.openxmlformats.org/markup-compatibility/2006" xmlns:p14="http://schemas.microsoft.com/office/powerpoint/2010/main">
    <mc:Choice Requires="p14">
      <p:transition spd="slow" advClick="0">
        <p14:flip dir="r"/>
      </p:transition>
    </mc:Choice>
    <mc:Fallback xmlns="">
      <p:transition spd="slow"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599"/>
            <a:ext cx="8229600" cy="4876801"/>
          </a:xfrm>
        </p:spPr>
        <p:style>
          <a:lnRef idx="2">
            <a:schemeClr val="accent6"/>
          </a:lnRef>
          <a:fillRef idx="1">
            <a:schemeClr val="lt1"/>
          </a:fillRef>
          <a:effectRef idx="0">
            <a:schemeClr val="accent6"/>
          </a:effectRef>
          <a:fontRef idx="minor">
            <a:schemeClr val="dk1"/>
          </a:fontRef>
        </p:style>
        <p:txBody>
          <a:bodyPr anchor="ctr"/>
          <a:lstStyle/>
          <a:p>
            <a:pPr marL="109728" indent="0">
              <a:buNone/>
            </a:pPr>
            <a:r>
              <a:rPr lang="en-US" b="1" dirty="0" smtClean="0">
                <a:solidFill>
                  <a:srgbClr val="0070C0"/>
                </a:solidFill>
                <a:effectLst>
                  <a:outerShdw blurRad="38100" dist="38100" dir="2700000" algn="tl">
                    <a:srgbClr val="000000">
                      <a:alpha val="43137"/>
                    </a:srgbClr>
                  </a:outerShdw>
                </a:effectLst>
              </a:rPr>
              <a:t>Shape:</a:t>
            </a:r>
          </a:p>
          <a:p>
            <a:pPr marL="109728" indent="0" algn="just">
              <a:buNone/>
            </a:pPr>
            <a:r>
              <a:rPr lang="en-US" dirty="0" smtClean="0"/>
              <a:t>Shape of tab. </a:t>
            </a:r>
            <a:r>
              <a:rPr lang="en-US" dirty="0"/>
              <a:t>i</a:t>
            </a:r>
            <a:r>
              <a:rPr lang="en-US" dirty="0" smtClean="0"/>
              <a:t>nfluence the choice of tab. machine used with special slotted punches that run at lower speed than conventional punches that produce round tablets.</a:t>
            </a:r>
          </a:p>
          <a:p>
            <a:endParaRPr lang="en-US" dirty="0"/>
          </a:p>
          <a:p>
            <a:endParaRPr lang="en-US" dirty="0" smtClean="0"/>
          </a:p>
          <a:p>
            <a:pPr marL="109728" indent="0" algn="ctr">
              <a:buNone/>
            </a:pPr>
            <a:r>
              <a:rPr lang="en-US" dirty="0" smtClean="0"/>
              <a:t>Non-uniform forces involved within tab.</a:t>
            </a:r>
            <a:endParaRPr lang="en-US" dirty="0"/>
          </a:p>
        </p:txBody>
      </p:sp>
      <p:sp>
        <p:nvSpPr>
          <p:cNvPr id="5" name="Down Arrow 4"/>
          <p:cNvSpPr/>
          <p:nvPr/>
        </p:nvSpPr>
        <p:spPr>
          <a:xfrm>
            <a:off x="4648200" y="3810000"/>
            <a:ext cx="3810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029200" y="3886200"/>
            <a:ext cx="990600" cy="381000"/>
          </a:xfrm>
          <a:prstGeom prst="rect">
            <a:avLst/>
          </a:prstGeom>
          <a:noFill/>
        </p:spPr>
        <p:txBody>
          <a:bodyPr wrap="square" rtlCol="0">
            <a:spAutoFit/>
          </a:bodyPr>
          <a:lstStyle/>
          <a:p>
            <a:r>
              <a:rPr lang="en-US" dirty="0" smtClean="0"/>
              <a:t>Due to</a:t>
            </a:r>
            <a:endParaRPr lang="en-US" dirty="0"/>
          </a:p>
        </p:txBody>
      </p:sp>
    </p:spTree>
    <p:extLst>
      <p:ext uri="{BB962C8B-B14F-4D97-AF65-F5344CB8AC3E}">
        <p14:creationId xmlns:p14="http://schemas.microsoft.com/office/powerpoint/2010/main" val="2010544667"/>
      </p:ext>
    </p:extLst>
  </p:cSld>
  <p:clrMapOvr>
    <a:masterClrMapping/>
  </p:clrMapOvr>
  <mc:AlternateContent xmlns:mc="http://schemas.openxmlformats.org/markup-compatibility/2006" xmlns:p14="http://schemas.microsoft.com/office/powerpoint/2010/main">
    <mc:Choice Requires="p14">
      <p:transition spd="slow" advClick="0">
        <p14:gallery dir="l"/>
      </p:transition>
    </mc:Choice>
    <mc:Fallback xmlns="">
      <p:transition spd="slow" advClick="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9"/>
            <a:ext cx="8229600" cy="4386071"/>
          </a:xfrm>
          <a:ln>
            <a:noFill/>
          </a:ln>
        </p:spPr>
        <p:style>
          <a:lnRef idx="2">
            <a:schemeClr val="accent3"/>
          </a:lnRef>
          <a:fillRef idx="1">
            <a:schemeClr val="lt1"/>
          </a:fillRef>
          <a:effectRef idx="0">
            <a:schemeClr val="accent3"/>
          </a:effectRef>
          <a:fontRef idx="minor">
            <a:schemeClr val="dk1"/>
          </a:fontRef>
        </p:style>
        <p:txBody>
          <a:bodyPr>
            <a:normAutofit fontScale="85000" lnSpcReduction="10000"/>
          </a:bodyPr>
          <a:lstStyle/>
          <a:p>
            <a:pPr marL="624078" indent="-514350" algn="just">
              <a:buFont typeface="+mj-lt"/>
              <a:buAutoNum type="arabicPeriod"/>
            </a:pPr>
            <a:r>
              <a:rPr lang="en-US" b="1" dirty="0" smtClean="0">
                <a:solidFill>
                  <a:schemeClr val="accent3"/>
                </a:solidFill>
                <a:effectLst>
                  <a:outerShdw blurRad="38100" dist="38100" dir="2700000" algn="tl">
                    <a:srgbClr val="000000">
                      <a:alpha val="43137"/>
                    </a:srgbClr>
                  </a:outerShdw>
                </a:effectLst>
              </a:rPr>
              <a:t>Color uniformity:</a:t>
            </a:r>
          </a:p>
          <a:p>
            <a:pPr marL="109728" indent="0" algn="just">
              <a:buNone/>
            </a:pPr>
            <a:r>
              <a:rPr lang="en-US" dirty="0" smtClean="0"/>
              <a:t>To identify the product and give good impression to the consumer, while mottling (unequal distribution of the color on tab.) give bad idea to the manufacturer.</a:t>
            </a:r>
          </a:p>
          <a:p>
            <a:pPr marL="109728" indent="0" algn="just">
              <a:buNone/>
            </a:pPr>
            <a:endParaRPr lang="en-US" dirty="0"/>
          </a:p>
          <a:p>
            <a:pPr marL="624078" indent="-514350" algn="just">
              <a:buFont typeface="+mj-lt"/>
              <a:buAutoNum type="arabicPeriod" startAt="2"/>
            </a:pPr>
            <a:r>
              <a:rPr lang="en-US" b="1" dirty="0" smtClean="0">
                <a:solidFill>
                  <a:schemeClr val="accent3"/>
                </a:solidFill>
                <a:effectLst>
                  <a:outerShdw blurRad="38100" dist="38100" dir="2700000" algn="tl">
                    <a:srgbClr val="000000">
                      <a:alpha val="43137"/>
                    </a:srgbClr>
                  </a:outerShdw>
                </a:effectLst>
              </a:rPr>
              <a:t>Odor:</a:t>
            </a:r>
          </a:p>
          <a:p>
            <a:pPr marL="109728" indent="0" algn="just">
              <a:buNone/>
            </a:pPr>
            <a:r>
              <a:rPr lang="en-US" dirty="0" smtClean="0"/>
              <a:t>Presence of odor in a batch of tab. could indicate stability problems like: odor of acetic acid in degrading aspirin tablet.</a:t>
            </a:r>
          </a:p>
          <a:p>
            <a:pPr marL="109728" indent="0" algn="just">
              <a:buNone/>
            </a:pPr>
            <a:endParaRPr lang="en-US" b="1" dirty="0">
              <a:solidFill>
                <a:schemeClr val="accent3"/>
              </a:solidFill>
              <a:effectLst>
                <a:outerShdw blurRad="38100" dist="38100" dir="2700000" algn="tl">
                  <a:srgbClr val="000000">
                    <a:alpha val="43137"/>
                  </a:srgbClr>
                </a:outerShdw>
              </a:effectLst>
            </a:endParaRPr>
          </a:p>
          <a:p>
            <a:pPr marL="624078" indent="-514350" algn="just">
              <a:buFont typeface="+mj-lt"/>
              <a:buAutoNum type="arabicPeriod" startAt="3"/>
            </a:pPr>
            <a:r>
              <a:rPr lang="en-US" b="1" dirty="0" smtClean="0">
                <a:solidFill>
                  <a:schemeClr val="accent3"/>
                </a:solidFill>
                <a:effectLst>
                  <a:outerShdw blurRad="38100" dist="38100" dir="2700000" algn="tl">
                    <a:srgbClr val="000000">
                      <a:alpha val="43137"/>
                    </a:srgbClr>
                  </a:outerShdw>
                </a:effectLst>
              </a:rPr>
              <a:t>Taste:</a:t>
            </a:r>
          </a:p>
          <a:p>
            <a:pPr marL="109728" indent="0" algn="just">
              <a:buNone/>
            </a:pPr>
            <a:r>
              <a:rPr lang="en-US" dirty="0" smtClean="0"/>
              <a:t>It is important in chewable tab.</a:t>
            </a:r>
            <a:endParaRPr lang="en-US" dirty="0"/>
          </a:p>
        </p:txBody>
      </p:sp>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a:bodyPr>
          <a:lstStyle/>
          <a:p>
            <a:r>
              <a:rPr lang="en-US" sz="3200" dirty="0" smtClean="0">
                <a:solidFill>
                  <a:srgbClr val="00B050"/>
                </a:solidFill>
              </a:rPr>
              <a:t>2. Organoleptic properties </a:t>
            </a:r>
            <a:r>
              <a:rPr lang="en-US" sz="2400" dirty="0" smtClean="0">
                <a:solidFill>
                  <a:schemeClr val="accent3"/>
                </a:solidFill>
              </a:rPr>
              <a:t>(color uniformity, odor and taste)</a:t>
            </a:r>
            <a:endParaRPr lang="en-US" sz="2400" dirty="0">
              <a:solidFill>
                <a:schemeClr val="accent3"/>
              </a:solidFill>
            </a:endParaRPr>
          </a:p>
        </p:txBody>
      </p:sp>
    </p:spTree>
    <p:extLst>
      <p:ext uri="{BB962C8B-B14F-4D97-AF65-F5344CB8AC3E}">
        <p14:creationId xmlns:p14="http://schemas.microsoft.com/office/powerpoint/2010/main" val="4137999736"/>
      </p:ext>
    </p:extLst>
  </p:cSld>
  <p:clrMapOvr>
    <a:masterClrMapping/>
  </p:clrMapOvr>
  <mc:AlternateContent xmlns:mc="http://schemas.openxmlformats.org/markup-compatibility/2006" xmlns:p14="http://schemas.microsoft.com/office/powerpoint/2010/main">
    <mc:Choice Requires="p14">
      <p:transition spd="slow" advClick="0">
        <p14:prism/>
      </p:transition>
    </mc:Choice>
    <mc:Fallback xmlns="">
      <p:transition spd="slow"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9728" indent="0" algn="just">
              <a:buNone/>
            </a:pPr>
            <a:r>
              <a:rPr lang="en-US" b="1" u="sng" dirty="0" smtClean="0">
                <a:solidFill>
                  <a:schemeClr val="accent2">
                    <a:lumMod val="75000"/>
                  </a:schemeClr>
                </a:solidFill>
                <a:effectLst>
                  <a:outerShdw blurRad="38100" dist="38100" dir="2700000" algn="tl">
                    <a:srgbClr val="000000">
                      <a:alpha val="43137"/>
                    </a:srgbClr>
                  </a:outerShdw>
                </a:effectLst>
              </a:rPr>
              <a:t>Tablet hardness:</a:t>
            </a:r>
            <a:r>
              <a:rPr lang="en-US" b="1" dirty="0" smtClean="0">
                <a:solidFill>
                  <a:schemeClr val="accent2">
                    <a:lumMod val="75000"/>
                  </a:schemeClr>
                </a:solidFill>
                <a:effectLst>
                  <a:outerShdw blurRad="38100" dist="38100" dir="2700000" algn="tl">
                    <a:srgbClr val="000000">
                      <a:alpha val="43137"/>
                    </a:srgbClr>
                  </a:outerShdw>
                </a:effectLst>
              </a:rPr>
              <a:t> </a:t>
            </a:r>
            <a:r>
              <a:rPr lang="en-US" dirty="0" smtClean="0"/>
              <a:t>is the</a:t>
            </a:r>
            <a:r>
              <a:rPr lang="en-US" b="1" dirty="0" smtClean="0">
                <a:solidFill>
                  <a:schemeClr val="accent2">
                    <a:lumMod val="75000"/>
                  </a:schemeClr>
                </a:solidFill>
                <a:effectLst>
                  <a:outerShdw blurRad="38100" dist="38100" dir="2700000" algn="tl">
                    <a:srgbClr val="000000">
                      <a:alpha val="43137"/>
                    </a:srgbClr>
                  </a:outerShdw>
                </a:effectLst>
              </a:rPr>
              <a:t> </a:t>
            </a:r>
            <a:r>
              <a:rPr lang="en-US" dirty="0" smtClean="0"/>
              <a:t>force required to break a tablet in a diametric compression test.</a:t>
            </a:r>
          </a:p>
          <a:p>
            <a:pPr marL="109728" indent="0" algn="just">
              <a:buNone/>
            </a:pPr>
            <a:endParaRPr lang="en-US" dirty="0"/>
          </a:p>
          <a:p>
            <a:pPr marL="109728" indent="0" algn="just">
              <a:buNone/>
            </a:pPr>
            <a:r>
              <a:rPr lang="en-US" dirty="0" smtClean="0">
                <a:solidFill>
                  <a:srgbClr val="0070C0"/>
                </a:solidFill>
              </a:rPr>
              <a:t>Tabs required a certain amount of strength or hardness and resistance to friability in order to:</a:t>
            </a:r>
          </a:p>
          <a:p>
            <a:pPr marL="624078" indent="-514350" algn="just">
              <a:buFont typeface="+mj-lt"/>
              <a:buAutoNum type="arabicPeriod"/>
            </a:pPr>
            <a:r>
              <a:rPr lang="en-US" sz="2400" dirty="0" smtClean="0"/>
              <a:t>Withstand mechanical shock of handling in manufacture, packaging and shipping.</a:t>
            </a:r>
          </a:p>
          <a:p>
            <a:pPr marL="624078" indent="-514350" algn="just">
              <a:buFont typeface="+mj-lt"/>
              <a:buAutoNum type="arabicPeriod"/>
            </a:pPr>
            <a:r>
              <a:rPr lang="en-US" sz="2400" dirty="0" smtClean="0"/>
              <a:t>In addition the tabs should be able to withstand reasonable abuse when in the hands of consumer.</a:t>
            </a:r>
            <a:endParaRPr lang="en-US" sz="2400" dirty="0"/>
          </a:p>
        </p:txBody>
      </p:sp>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en-US" sz="3200" dirty="0" smtClean="0">
                <a:solidFill>
                  <a:srgbClr val="0070C0"/>
                </a:solidFill>
              </a:rPr>
              <a:t>Non official tests:</a:t>
            </a:r>
            <a:br>
              <a:rPr lang="en-US" sz="3200" dirty="0" smtClean="0">
                <a:solidFill>
                  <a:srgbClr val="0070C0"/>
                </a:solidFill>
              </a:rPr>
            </a:br>
            <a:r>
              <a:rPr lang="en-US" sz="3200" dirty="0" smtClean="0">
                <a:solidFill>
                  <a:srgbClr val="0070C0"/>
                </a:solidFill>
              </a:rPr>
              <a:t>B. </a:t>
            </a:r>
            <a:r>
              <a:rPr lang="en-US" sz="3200" dirty="0" smtClean="0">
                <a:solidFill>
                  <a:srgbClr val="FF0000"/>
                </a:solidFill>
              </a:rPr>
              <a:t>Hardness </a:t>
            </a:r>
            <a:r>
              <a:rPr lang="en-US" sz="3200" dirty="0" smtClean="0">
                <a:solidFill>
                  <a:schemeClr val="accent6"/>
                </a:solidFill>
              </a:rPr>
              <a:t>(tablet crushing strength)</a:t>
            </a:r>
            <a:endParaRPr lang="en-US" sz="3200" dirty="0">
              <a:solidFill>
                <a:schemeClr val="accent6"/>
              </a:solidFill>
            </a:endParaRPr>
          </a:p>
        </p:txBody>
      </p:sp>
    </p:spTree>
    <p:extLst>
      <p:ext uri="{BB962C8B-B14F-4D97-AF65-F5344CB8AC3E}">
        <p14:creationId xmlns:p14="http://schemas.microsoft.com/office/powerpoint/2010/main" val="787475858"/>
      </p:ext>
    </p:extLst>
  </p:cSld>
  <p:clrMapOvr>
    <a:masterClrMapping/>
  </p:clrMapOvr>
  <mc:AlternateContent xmlns:mc="http://schemas.openxmlformats.org/markup-compatibility/2006" xmlns:p14="http://schemas.microsoft.com/office/powerpoint/2010/main">
    <mc:Choice Requires="p14">
      <p:transition spd="slow" advClick="0">
        <p14:doors dir="vert"/>
      </p:transition>
    </mc:Choice>
    <mc:Fallback xmlns="">
      <p:transition spd="slow"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18438295"/>
              </p:ext>
            </p:extLst>
          </p:nvPr>
        </p:nvGraphicFramePr>
        <p:xfrm>
          <a:off x="457200" y="1600201"/>
          <a:ext cx="8229600" cy="2971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3200" dirty="0" smtClean="0"/>
              <a:t>Methods for hardness measurement</a:t>
            </a:r>
            <a:endParaRPr lang="en-US" sz="3200" dirty="0"/>
          </a:p>
        </p:txBody>
      </p:sp>
      <mc:AlternateContent xmlns:mc="http://schemas.openxmlformats.org/markup-compatibility/2006" xmlns:a14="http://schemas.microsoft.com/office/drawing/2010/main">
        <mc:Choice Requires="a14">
          <p:sp>
            <p:nvSpPr>
              <p:cNvPr id="4" name="Rectangle 3"/>
              <p:cNvSpPr/>
              <p:nvPr/>
            </p:nvSpPr>
            <p:spPr>
              <a:xfrm>
                <a:off x="1322832" y="5257800"/>
                <a:ext cx="6629400" cy="5232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2800" dirty="0" smtClean="0">
                    <a:solidFill>
                      <a:srgbClr val="FF0000"/>
                    </a:solidFill>
                  </a:rPr>
                  <a:t>Unit of hardness is expressed in </a:t>
                </a:r>
                <a14:m>
                  <m:oMath xmlns:m="http://schemas.openxmlformats.org/officeDocument/2006/math">
                    <m:r>
                      <m:rPr>
                        <m:sty m:val="p"/>
                      </m:rPr>
                      <a:rPr lang="en-US" sz="2800" b="0" i="0" smtClean="0">
                        <a:solidFill>
                          <a:srgbClr val="FF0000"/>
                        </a:solidFill>
                        <a:latin typeface="Cambria Math"/>
                      </a:rPr>
                      <m:t>kg</m:t>
                    </m:r>
                  </m:oMath>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1322832" y="5257800"/>
                <a:ext cx="6629400" cy="523220"/>
              </a:xfrm>
              <a:prstGeom prst="rect">
                <a:avLst/>
              </a:prstGeom>
              <a:blipFill rotWithShape="1">
                <a:blip r:embed="rId7"/>
                <a:stretch>
                  <a:fillRect t="-5319" b="-24468"/>
                </a:stretch>
              </a:blipFill>
            </p:spPr>
            <p:txBody>
              <a:bodyPr/>
              <a:lstStyle/>
              <a:p>
                <a:r>
                  <a:rPr lang="en-US">
                    <a:noFill/>
                  </a:rPr>
                  <a:t> </a:t>
                </a:r>
              </a:p>
            </p:txBody>
          </p:sp>
        </mc:Fallback>
      </mc:AlternateContent>
    </p:spTree>
    <p:extLst>
      <p:ext uri="{BB962C8B-B14F-4D97-AF65-F5344CB8AC3E}">
        <p14:creationId xmlns:p14="http://schemas.microsoft.com/office/powerpoint/2010/main" val="1688967678"/>
      </p:ext>
    </p:extLst>
  </p:cSld>
  <p:clrMapOvr>
    <a:masterClrMapping/>
  </p:clrMapOvr>
  <mc:AlternateContent xmlns:mc="http://schemas.openxmlformats.org/markup-compatibility/2006" xmlns:p14="http://schemas.microsoft.com/office/powerpoint/2010/main">
    <mc:Choice Requires="p14">
      <p:transition spd="slow" advClick="0">
        <p14:prism isInverted="1"/>
      </p:transition>
    </mc:Choice>
    <mc:Fallback xmlns="">
      <p:transition spd="slow"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83514008"/>
              </p:ext>
            </p:extLst>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Autofit/>
          </a:bodyPr>
          <a:lstStyle/>
          <a:p>
            <a:pPr algn="ctr"/>
            <a:r>
              <a:rPr lang="en-US" sz="2400" dirty="0" smtClean="0"/>
              <a:t>Hardness of tab like its thickness is a function of:</a:t>
            </a:r>
            <a:endParaRPr lang="en-US" sz="2400" dirty="0"/>
          </a:p>
        </p:txBody>
      </p:sp>
    </p:spTree>
    <p:extLst>
      <p:ext uri="{BB962C8B-B14F-4D97-AF65-F5344CB8AC3E}">
        <p14:creationId xmlns:p14="http://schemas.microsoft.com/office/powerpoint/2010/main" val="2414426712"/>
      </p:ext>
    </p:extLst>
  </p:cSld>
  <p:clrMapOvr>
    <a:masterClrMapping/>
  </p:clrMapOvr>
  <mc:AlternateContent xmlns:mc="http://schemas.openxmlformats.org/markup-compatibility/2006" xmlns:p14="http://schemas.microsoft.com/office/powerpoint/2010/main">
    <mc:Choice Requires="p14">
      <p:transition spd="slow" advClick="0">
        <p14:pan dir="u"/>
      </p:transition>
    </mc:Choice>
    <mc:Fallback xmlns="">
      <p:transition spd="slow" advClick="0">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2400</TotalTime>
  <Words>1133</Words>
  <Application>Microsoft Office PowerPoint</Application>
  <PresentationFormat>On-screen Show (4:3)</PresentationFormat>
  <Paragraphs>111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Concourse</vt:lpstr>
      <vt:lpstr>Evaluation of tablet</vt:lpstr>
      <vt:lpstr>Evaluation of tablet Done by quality control department (Q.C.)</vt:lpstr>
      <vt:lpstr>Quality control steps for tablet</vt:lpstr>
      <vt:lpstr>Tablet thickness can be measured by:</vt:lpstr>
      <vt:lpstr>PowerPoint Presentation</vt:lpstr>
      <vt:lpstr>2. Organoleptic properties (color uniformity, odor and taste)</vt:lpstr>
      <vt:lpstr>Non official tests: B. Hardness (tablet crushing strength)</vt:lpstr>
      <vt:lpstr>Methods for hardness measurement</vt:lpstr>
      <vt:lpstr>Hardness of tab like its thickness is a function of:</vt:lpstr>
      <vt:lpstr>Hardness of different types of tablet</vt:lpstr>
      <vt:lpstr>Non official tests: C. Friability (abrasion and shock)</vt:lpstr>
      <vt:lpstr>Factors affecting friability:</vt:lpstr>
      <vt:lpstr>Laboratory friabilator tester:</vt:lpstr>
      <vt:lpstr>Notes:</vt:lpstr>
      <vt:lpstr>Pharmacopeial or official tests: A- Weight variation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tablet</dc:title>
  <dc:creator>anas alhamdany</dc:creator>
  <cp:lastModifiedBy>anas alhamdany</cp:lastModifiedBy>
  <cp:revision>54</cp:revision>
  <dcterms:created xsi:type="dcterms:W3CDTF">2006-08-16T00:00:00Z</dcterms:created>
  <dcterms:modified xsi:type="dcterms:W3CDTF">2016-11-07T19:36:12Z</dcterms:modified>
</cp:coreProperties>
</file>