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1A8BCC3-CB9B-4FE2-AD24-CF262C71487F}">
          <p14:sldIdLst>
            <p14:sldId id="256"/>
            <p14:sldId id="261"/>
            <p14:sldId id="259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0448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828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778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370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1915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8713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830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1440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4960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66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033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69DA3C-BAF3-41E1-B9EE-1065F6703649}" type="datetimeFigureOut">
              <a:rPr lang="ar-IQ" smtClean="0"/>
              <a:t>25/01/1439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E8D54E-3F4C-443B-B1FD-CFD9B0660CA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499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EXPERIMENT 4</a:t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rtl="0"/>
            <a:r>
              <a:rPr lang="en-US" b="1" i="1" u="sng" dirty="0">
                <a:solidFill>
                  <a:schemeClr val="tx1"/>
                </a:solidFill>
              </a:rPr>
              <a:t>IDENTIFICATION OF ALDEHYDES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i="1" u="sng" dirty="0">
                <a:solidFill>
                  <a:schemeClr val="tx1"/>
                </a:solidFill>
              </a:rPr>
              <a:t>AND KETONES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78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12967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503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48680"/>
            <a:ext cx="871296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1063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66" y="177281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/>
              <a:t>Both contain the carbonyl group (C=O), which lends to their chief chemical and physical properties.</a:t>
            </a:r>
          </a:p>
          <a:p>
            <a:pPr algn="l" rtl="0"/>
            <a:r>
              <a:rPr lang="en-US" sz="2800" dirty="0"/>
              <a:t>Examples of them include formaldehyde, acetaldehyde, </a:t>
            </a:r>
            <a:r>
              <a:rPr lang="en-US" sz="2800" dirty="0" err="1"/>
              <a:t>propionaldehyde</a:t>
            </a:r>
            <a:r>
              <a:rPr lang="en-US" sz="2800" dirty="0"/>
              <a:t>, </a:t>
            </a:r>
            <a:r>
              <a:rPr lang="en-US" sz="2800" dirty="0" err="1"/>
              <a:t>benzaldehyde</a:t>
            </a:r>
            <a:r>
              <a:rPr lang="en-US" sz="2800" dirty="0"/>
              <a:t>, </a:t>
            </a:r>
            <a:r>
              <a:rPr lang="en-US" sz="2800" dirty="0" err="1"/>
              <a:t>salicylaldehyde</a:t>
            </a:r>
            <a:r>
              <a:rPr lang="en-US" sz="2800" dirty="0"/>
              <a:t>, acetone, </a:t>
            </a:r>
            <a:r>
              <a:rPr lang="en-US" sz="2800" dirty="0" err="1"/>
              <a:t>acetophenone</a:t>
            </a:r>
            <a:r>
              <a:rPr lang="en-US" sz="2800" dirty="0"/>
              <a:t>, benzyl methyl ketone, and </a:t>
            </a:r>
            <a:r>
              <a:rPr lang="en-US" sz="2800" dirty="0" err="1"/>
              <a:t>benzophenone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577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712967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520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8568952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53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71296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91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49413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45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7"/>
            <a:ext cx="8640960" cy="633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14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56895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57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212</TotalTime>
  <Words>52</Words>
  <Application>Microsoft Office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Tahoma</vt:lpstr>
      <vt:lpstr>Savon</vt:lpstr>
      <vt:lpstr>EXPERIMENT 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Naim Al Hussaini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4</dc:title>
  <dc:creator>lenovo</dc:creator>
  <cp:lastModifiedBy>Sura</cp:lastModifiedBy>
  <cp:revision>9</cp:revision>
  <dcterms:created xsi:type="dcterms:W3CDTF">2016-10-05T05:56:30Z</dcterms:created>
  <dcterms:modified xsi:type="dcterms:W3CDTF">2017-10-15T07:56:00Z</dcterms:modified>
</cp:coreProperties>
</file>