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30D26A-A1C5-40A4-A010-765D93D1BB3A}" type="datetimeFigureOut">
              <a:rPr lang="en-US" smtClean="0"/>
              <a:pPr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C5A7A7-6738-44F9-BC9D-38CD98D3A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990600"/>
            <a:ext cx="6477000" cy="2868168"/>
          </a:xfrm>
        </p:spPr>
        <p:txBody>
          <a:bodyPr>
            <a:normAutofit/>
          </a:bodyPr>
          <a:lstStyle/>
          <a:p>
            <a:pPr algn="ctr"/>
            <a:r>
              <a:rPr u="sng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THE IDENTIFICATION OF THE CARDIO ACTIVE GLYCOSIDES</a:t>
            </a:r>
            <a:endParaRPr 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67200"/>
            <a:ext cx="6400800" cy="1600200"/>
          </a:xfrm>
        </p:spPr>
        <p:txBody>
          <a:bodyPr>
            <a:normAutofit/>
          </a:bodyPr>
          <a:lstStyle/>
          <a:p>
            <a:pPr algn="ctr"/>
            <a:r>
              <a:rPr lang="en-US" sz="320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Lab.4</a:t>
            </a:r>
            <a:endParaRPr lang="en-US" sz="32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200" y="228600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Pharmacognosy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 3rd Class, 1st Semester</a:t>
            </a:r>
            <a:endParaRPr lang="en-US" sz="24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457200"/>
            <a:ext cx="81534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Procedure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Prepare 100ml of the mobile phase; place it in the glass tank.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Cover the tank with glass lid and allow standing for 45 minutes before use.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Apply the sample spots (fraction A and fraction B) and the standard spot, on the silica gel plates, on the base line.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Put the silica gel plate in the glass tank and allow the mobile phase to raise to </a:t>
            </a:r>
            <a:r>
              <a:rPr lang="en-US" sz="2000" dirty="0" smtClean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90</a:t>
            </a:r>
            <a:r>
              <a:rPr lang="en-US" sz="2000" smtClean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% of 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plate.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Remove the plate from the tank.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llow drying and then detecting the spots by use of the spray reagent and heat the plate at 105-110c for 5-10 minutes in the oven.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lang="en-US" sz="2000" dirty="0" smtClean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Note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the spots, and calculate the RF value for each spot.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Note:-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RF value= distance moved by the sample /distance                  moved by the solvent.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en-US" sz="20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he RF value should be less than 1 because if the RF value=1 this means that there is no separation, and the sample moved with the solvent.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Thank you</a:t>
            </a:r>
            <a:endParaRPr lang="en-US" sz="6000" dirty="0">
              <a:solidFill>
                <a:schemeClr val="accent1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533400"/>
          </a:xfrm>
        </p:spPr>
        <p:txBody>
          <a:bodyPr>
            <a:normAutofit/>
          </a:bodyPr>
          <a:lstStyle/>
          <a:p>
            <a:r>
              <a:rPr lang="en-US" sz="2800" u="sng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General  CHEMICAL TESTS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609601"/>
            <a:ext cx="81534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BALJETS TEST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Aim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The identification of the cardio active glycosides in general.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Equipment and reagents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Test tube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Picric acid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Sodium hydroxide solution</a:t>
            </a:r>
          </a:p>
          <a:p>
            <a:r>
              <a:rPr lang="en-US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    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Procedure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Arial Rounded MT Bold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000" dirty="0">
                <a:latin typeface="Arial Rounded MT Bold" pitchFamily="34" charset="0"/>
              </a:rPr>
              <a:t>Take one ml of fraction </a:t>
            </a:r>
            <a:r>
              <a:rPr lang="en-US" sz="2000" dirty="0" smtClean="0">
                <a:latin typeface="Arial Rounded MT Bold" pitchFamily="34" charset="0"/>
              </a:rPr>
              <a:t>A.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 smtClean="0">
                <a:latin typeface="Arial Rounded MT Bold" pitchFamily="34" charset="0"/>
              </a:rPr>
              <a:t> Add </a:t>
            </a:r>
            <a:r>
              <a:rPr lang="en-US" sz="2000" dirty="0">
                <a:latin typeface="Arial Rounded MT Bold" pitchFamily="34" charset="0"/>
              </a:rPr>
              <a:t>two drops of picric </a:t>
            </a:r>
            <a:r>
              <a:rPr lang="en-US" sz="2000" dirty="0" smtClean="0">
                <a:latin typeface="Arial Rounded MT Bold" pitchFamily="34" charset="0"/>
              </a:rPr>
              <a:t>acid.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 smtClean="0">
                <a:latin typeface="Arial Rounded MT Bold" pitchFamily="34" charset="0"/>
              </a:rPr>
              <a:t> </a:t>
            </a:r>
            <a:r>
              <a:rPr lang="en-US" sz="2000" dirty="0">
                <a:latin typeface="Arial Rounded MT Bold" pitchFamily="34" charset="0"/>
              </a:rPr>
              <a:t>Make it alkaline with sodium hydroxide </a:t>
            </a:r>
            <a:r>
              <a:rPr lang="en-US" sz="2000" dirty="0" smtClean="0">
                <a:latin typeface="Arial Rounded MT Bold" pitchFamily="34" charset="0"/>
              </a:rPr>
              <a:t>solution.</a:t>
            </a:r>
            <a:endParaRPr lang="en-US" sz="2000" dirty="0">
              <a:latin typeface="Arial Rounded MT Bold" pitchFamily="34" charset="0"/>
            </a:endParaRPr>
          </a:p>
          <a:p>
            <a:r>
              <a:rPr lang="en-US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   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Results</a:t>
            </a:r>
          </a:p>
          <a:p>
            <a:r>
              <a:rPr lang="en-US" sz="2000" dirty="0" smtClean="0">
                <a:latin typeface="Arial Rounded MT Bold" pitchFamily="34" charset="0"/>
              </a:rPr>
              <a:t>Turbid, yellow to orange in color.</a:t>
            </a:r>
          </a:p>
          <a:p>
            <a:endParaRPr lang="en-US" sz="2000" dirty="0" smtClean="0">
              <a:latin typeface="Arial Rounded MT Bold" pitchFamily="34" charset="0"/>
            </a:endParaRPr>
          </a:p>
          <a:p>
            <a:endParaRPr lang="en-US" sz="2000" dirty="0" smtClean="0">
              <a:latin typeface="Arial Rounded MT Bold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000" dirty="0">
              <a:latin typeface="Arial Rounded MT Bold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46482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Discussion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use of picric acid is to hydrolyze the glycoside to glycone and aglycone parts.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The use of sodium hydroxide is to neutralize the acidity in the solution.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color is product due to the aglycone portion (genin).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457200"/>
            <a:ext cx="81534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 startAt="2"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KELLER-KILLIANS TEST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Aim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he identification of the cardio active glycosides in general.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Equipment and reagent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Test tube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Glacial acetic acid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0.1%of ferric chloride solution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Concentrated 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4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Procedure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Take two ml of fraction A and add 3ml of glacial acetic acid.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dd two drops of 0.1%of ferric chloride solution.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Take 1ml of concentrated 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and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add it to the above mixture in drops so as to make two layers.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Results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Two layers are formed: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lang="en-US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he upper one has light bright green color.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lower layer has transparent clear color (H­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SO­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Layer) the junction appears as a reddish-brown ring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28600"/>
            <a:ext cx="815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n-US" b="1" i="0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Discussion</a:t>
            </a:r>
            <a:endParaRPr kumimoji="0" lang="en-US" b="0" i="0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color of the acetic acid layer is due to the genin part of the glycoside.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use of glacial acetic acid is to hydrolyze the glycoside into glycone and aglycone parts.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The addition of 0.1 % ferric chloride is an oxidizing agent needed in the reaction.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H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4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has a high density therefore will be in the lower layer causing charring of the sugar and hence giving the reddish-brown color.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u="sng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OTHER CHEMICAL TEST FOR THE IDENTIFICATION OF THE STEROL GLYCOSIDES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1066800"/>
            <a:ext cx="80772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lvl="0" indent="-2286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2000" dirty="0" smtClean="0">
                <a:latin typeface="Arial Rounded MT Bold" pitchFamily="34" charset="0"/>
              </a:rPr>
              <a:t> Sterol glycosides (SGs) occur naturally in vegetable oils and fats.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RAYMMONDS REACTION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  Aim</a:t>
            </a:r>
            <a:endParaRPr lang="en-US" dirty="0">
              <a:solidFill>
                <a:schemeClr val="bg2">
                  <a:lumMod val="50000"/>
                </a:schemeClr>
              </a:solidFill>
              <a:latin typeface="Arial Rounded MT Bold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o identify the sterol nucleus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Equipment and reagents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Test tube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10%sodium hydroxide solution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1% m-dinitrobenzene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Procedure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To an alcoholic solution of glycoside add 1-2 drops of 10%sodium hydroxide.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Add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ew drops of an alcoholic solution of 1% m- dinitrobenzene 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ote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the color.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 Results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Pink color appears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304800"/>
            <a:ext cx="81534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1488" algn="l"/>
              </a:tabLst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2)KEDDS REACTION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1488" algn="l"/>
              </a:tabLst>
            </a:pP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1488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Aim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1488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To identify the sterol nucleus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1488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Equipment and reagents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1741488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Test tube 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1741488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1%3, 5-dinitrobenzene acid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1741488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0.5 N aqueous methanolic KOH (50%)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41488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Procedure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1741488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To a solution of glycoside add a solution of 1%3, 5-dinitrobenzene acid in 0.5 N aqueous methanolic KOH (50%).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1741488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Report the color.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1488" algn="l"/>
              </a:tabLst>
            </a:pP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itchFamily="34" charset="0"/>
                <a:cs typeface="Arial" pitchFamily="34" charset="0"/>
              </a:rPr>
              <a:t>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  <a:cs typeface="Arial" pitchFamily="34" charset="0"/>
              </a:rPr>
              <a:t>Results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741488" algn="l"/>
              </a:tabLst>
            </a:pPr>
            <a:r>
              <a:rPr lang="en-US" sz="2000" dirty="0" smtClean="0">
                <a:latin typeface="Arial Rounded MT Bold" pitchFamily="34" charset="0"/>
              </a:rPr>
              <a:t>Violet color</a:t>
            </a:r>
            <a:endParaRPr lang="en-US" sz="2000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Rounded MT Bold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1488" algn="l"/>
              </a:tabLst>
            </a:pPr>
            <a:endParaRPr lang="en-US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Rounded MT Bold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41488" algn="l"/>
              </a:tabLst>
            </a:pPr>
            <a:r>
              <a:rPr lang="en-US" dirty="0" smtClean="0">
                <a:latin typeface="Arial Rounded MT Bold" pitchFamily="34" charset="0"/>
                <a:cs typeface="Arial" pitchFamily="34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152400"/>
            <a:ext cx="81534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LIEBERMANS STEROL REACTION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Aim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o identify the sterol nucleus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Equipment and reagents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Test tube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Porcelain dish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Anhydrous acetic acid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Concentrated 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4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Procedure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Take 5ml of the alcoholic extract in a test tube.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dd 5ml of the anhydrous acetic acid and shake well.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Take 4 drops of the above mixture and place in a porcelain dish.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dd 0ne drop of concentrated H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en-US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Results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change of color from rose, through red , violet, and blue to green. The color is slightly different from compound to compound.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Discussion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This reaction is due to the steroidal part of the molecule and it is characteristic of the aglycone of the scillarenin type (unsaturated steroidal part)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304800"/>
            <a:ext cx="81534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LEGALS REACTION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glycoside or the purified extract of the crude drug is dissolved in pyridine. When sodium hydroxide and sodium nitroprusside are added alternatively, a transient blood red color develops. This is a test for the unsaturated lactone ring of the genin.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Arial Rounded MT Bold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latin typeface="Arial Rounded MT Bold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latin typeface="Arial Rounded MT Bold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Arial Rounded MT Bold" pitchFamily="34" charset="0"/>
              </a:rPr>
              <a:t> 		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09600" y="2819400"/>
            <a:ext cx="6781800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Arial Rounded MT Bold" pitchFamily="34" charset="0"/>
              </a:rPr>
              <a:t>Cardenolide in pyridine + Na nitroprusside + NaOH</a:t>
            </a:r>
          </a:p>
        </p:txBody>
      </p:sp>
      <p:sp>
        <p:nvSpPr>
          <p:cNvPr id="4" name="Down Arrow 3"/>
          <p:cNvSpPr/>
          <p:nvPr/>
        </p:nvSpPr>
        <p:spPr>
          <a:xfrm>
            <a:off x="3962400" y="37338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514600" y="4724400"/>
            <a:ext cx="3352800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 Rounded MT Bold" pitchFamily="34" charset="0"/>
              </a:rPr>
              <a:t>Deep red colour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914400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THE IDENTIFICATION OF CARDIO ACTIVE GLYCOSIDE BY CHROMATOGRAPHY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1143000"/>
            <a:ext cx="8153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By the use of thin layer chromatography (T.L.C)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stationary phase=silica gel G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mobile phase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0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hloroform: Ethanol: Water (7:3:1)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  Or Ethyl acetate: Methanol: Water (75:10:5)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The standard compound =</a:t>
            </a:r>
            <a:r>
              <a:rPr lang="en-US" sz="20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leanderin, </a:t>
            </a:r>
            <a:r>
              <a:rPr lang="en-US" sz="20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igoxin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The spray reagent=Lieberman's reagent.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lang="en-US" sz="2000" dirty="0" smtClean="0"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Other mobile phase as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Butanone: Xylene: </a:t>
            </a:r>
            <a:r>
              <a:rPr lang="en-US" sz="20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ormamide (50:5:4)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 Chloroform: </a:t>
            </a:r>
            <a:r>
              <a:rPr lang="en-US" sz="20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etrahydrofuran: </a:t>
            </a:r>
            <a:r>
              <a:rPr lang="en-US" sz="2000" dirty="0"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ormamide(50:50:6)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99</TotalTime>
  <Words>859</Words>
  <Application>Microsoft Office PowerPoint</Application>
  <PresentationFormat>On-screen Show (4:3)</PresentationFormat>
  <Paragraphs>132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THE IDENTIFICATION OF THE CARDIO ACTIVE GLYCOSIDES</vt:lpstr>
      <vt:lpstr>General  CHEMICAL TESTS</vt:lpstr>
      <vt:lpstr>PowerPoint Presentation</vt:lpstr>
      <vt:lpstr>PowerPoint Presentation</vt:lpstr>
      <vt:lpstr>OTHER CHEMICAL TEST FOR THE IDENTIFICATION OF THE STEROL GLYCOSIDES </vt:lpstr>
      <vt:lpstr>PowerPoint Presentation</vt:lpstr>
      <vt:lpstr>PowerPoint Presentation</vt:lpstr>
      <vt:lpstr>PowerPoint Presentation</vt:lpstr>
      <vt:lpstr>THE IDENTIFICATION OF CARDIO ACTIVE GLYCOSIDE BY CHROMATOGRAPHY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IDENTIFICATION OF THE CARDIO ACTIVE GLYCOSIDES</dc:title>
  <dc:creator>Sarah</dc:creator>
  <cp:lastModifiedBy>Pharmacist</cp:lastModifiedBy>
  <cp:revision>6</cp:revision>
  <dcterms:created xsi:type="dcterms:W3CDTF">2012-10-08T03:27:32Z</dcterms:created>
  <dcterms:modified xsi:type="dcterms:W3CDTF">2015-10-04T20:57:26Z</dcterms:modified>
</cp:coreProperties>
</file>