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0" r:id="rId6"/>
    <p:sldId id="262" r:id="rId7"/>
    <p:sldId id="257" r:id="rId8"/>
    <p:sldId id="265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Second week of development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756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stocyst | Definition, Early Development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6443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6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velopment Of The Zygote Diagram Including All Stages Cell Mitosis  Cleavage Morula Blastocyte Day Wise For Medical Science Education Royalty  Free SVG, Cliparts, Vectors, And Stock Illustration. Image 8063189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48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2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1" y="1700808"/>
            <a:ext cx="863790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7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rula hi-res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27748" cy="55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3" y="1196752"/>
            <a:ext cx="8963357" cy="44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5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40871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574675"/>
            <a:ext cx="48291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stocys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0814"/>
            <a:ext cx="5784340" cy="47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1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2" y="1628799"/>
            <a:ext cx="8471529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88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stocyst implantation Diagram | Quiz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984775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57977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سمة Office</vt:lpstr>
      <vt:lpstr>Second week of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week of development </dc:title>
  <dc:creator>Power</dc:creator>
  <cp:lastModifiedBy>Maher</cp:lastModifiedBy>
  <cp:revision>8</cp:revision>
  <dcterms:created xsi:type="dcterms:W3CDTF">2022-10-05T05:12:17Z</dcterms:created>
  <dcterms:modified xsi:type="dcterms:W3CDTF">2022-10-05T05:28:39Z</dcterms:modified>
</cp:coreProperties>
</file>