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5F2099-1FA7-4EC5-9DAE-EC0C076464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173863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5F2099-1FA7-4EC5-9DAE-EC0C076464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42917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5F2099-1FA7-4EC5-9DAE-EC0C076464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370862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5F2099-1FA7-4EC5-9DAE-EC0C076464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6C38-9578-46AE-B32F-874E0E47AB8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137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5F2099-1FA7-4EC5-9DAE-EC0C076464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391128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85F2099-1FA7-4EC5-9DAE-EC0C076464A5}"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173463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85F2099-1FA7-4EC5-9DAE-EC0C076464A5}"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303110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F2099-1FA7-4EC5-9DAE-EC0C076464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3449378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F2099-1FA7-4EC5-9DAE-EC0C076464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3421636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2099-1FA7-4EC5-9DAE-EC0C076464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286669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F2099-1FA7-4EC5-9DAE-EC0C076464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81658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5F2099-1FA7-4EC5-9DAE-EC0C076464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306151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5F2099-1FA7-4EC5-9DAE-EC0C076464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115340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5F2099-1FA7-4EC5-9DAE-EC0C076464A5}"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209144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5F2099-1FA7-4EC5-9DAE-EC0C076464A5}"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176927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85F2099-1FA7-4EC5-9DAE-EC0C076464A5}"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23246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5F2099-1FA7-4EC5-9DAE-EC0C076464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362840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5F2099-1FA7-4EC5-9DAE-EC0C076464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6C38-9578-46AE-B32F-874E0E47AB8E}" type="slidenum">
              <a:rPr lang="en-US" smtClean="0"/>
              <a:t>‹#›</a:t>
            </a:fld>
            <a:endParaRPr lang="en-US"/>
          </a:p>
        </p:txBody>
      </p:sp>
    </p:spTree>
    <p:extLst>
      <p:ext uri="{BB962C8B-B14F-4D97-AF65-F5344CB8AC3E}">
        <p14:creationId xmlns:p14="http://schemas.microsoft.com/office/powerpoint/2010/main" val="416191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85F2099-1FA7-4EC5-9DAE-EC0C076464A5}" type="datetimeFigureOut">
              <a:rPr lang="en-US" smtClean="0"/>
              <a:t>5/15/2022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0E96C38-9578-46AE-B32F-874E0E47AB8E}" type="slidenum">
              <a:rPr lang="en-US" smtClean="0"/>
              <a:t>‹#›</a:t>
            </a:fld>
            <a:endParaRPr lang="en-US"/>
          </a:p>
        </p:txBody>
      </p:sp>
    </p:spTree>
    <p:extLst>
      <p:ext uri="{BB962C8B-B14F-4D97-AF65-F5344CB8AC3E}">
        <p14:creationId xmlns:p14="http://schemas.microsoft.com/office/powerpoint/2010/main" val="8928467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Histochemistry</a:t>
            </a:r>
            <a:r>
              <a:rPr lang="en-US" dirty="0" smtClean="0"/>
              <a:t> lab </a:t>
            </a:r>
            <a:endParaRPr lang="en-US" dirty="0"/>
          </a:p>
        </p:txBody>
      </p:sp>
      <p:sp>
        <p:nvSpPr>
          <p:cNvPr id="3" name="Subtitle 2"/>
          <p:cNvSpPr>
            <a:spLocks noGrp="1"/>
          </p:cNvSpPr>
          <p:nvPr>
            <p:ph type="subTitle" idx="1"/>
          </p:nvPr>
        </p:nvSpPr>
        <p:spPr/>
        <p:txBody>
          <a:bodyPr/>
          <a:lstStyle/>
          <a:p>
            <a:r>
              <a:rPr lang="en-US" dirty="0" smtClean="0"/>
              <a:t>Assistant lecturer </a:t>
            </a:r>
            <a:r>
              <a:rPr lang="en-US" dirty="0" err="1" smtClean="0"/>
              <a:t>noor</a:t>
            </a:r>
            <a:r>
              <a:rPr lang="en-US" dirty="0" smtClean="0"/>
              <a:t> </a:t>
            </a:r>
            <a:r>
              <a:rPr lang="en-US" smtClean="0"/>
              <a:t>natik</a:t>
            </a:r>
            <a:endParaRPr lang="en-US"/>
          </a:p>
        </p:txBody>
      </p:sp>
    </p:spTree>
    <p:extLst>
      <p:ext uri="{BB962C8B-B14F-4D97-AF65-F5344CB8AC3E}">
        <p14:creationId xmlns:p14="http://schemas.microsoft.com/office/powerpoint/2010/main" val="36466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H&amp; E</a:t>
            </a:r>
            <a:endParaRPr lang="en-US" dirty="0"/>
          </a:p>
        </p:txBody>
      </p:sp>
      <p:pic>
        <p:nvPicPr>
          <p:cNvPr id="4" name="Content Placeholder 3"/>
          <p:cNvPicPr>
            <a:picLocks noGrp="1" noChangeAspect="1"/>
          </p:cNvPicPr>
          <p:nvPr>
            <p:ph idx="1"/>
          </p:nvPr>
        </p:nvPicPr>
        <p:blipFill>
          <a:blip r:embed="rId2"/>
          <a:stretch>
            <a:fillRect/>
          </a:stretch>
        </p:blipFill>
        <p:spPr>
          <a:xfrm>
            <a:off x="2743201" y="1989885"/>
            <a:ext cx="5276996" cy="4577169"/>
          </a:xfrm>
          <a:prstGeom prst="rect">
            <a:avLst/>
          </a:prstGeom>
        </p:spPr>
      </p:pic>
    </p:spTree>
    <p:extLst>
      <p:ext uri="{BB962C8B-B14F-4D97-AF65-F5344CB8AC3E}">
        <p14:creationId xmlns:p14="http://schemas.microsoft.com/office/powerpoint/2010/main" val="152712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H&amp; E</a:t>
            </a:r>
          </a:p>
        </p:txBody>
      </p:sp>
      <p:pic>
        <p:nvPicPr>
          <p:cNvPr id="1026" name="Picture 2" descr="Dental lamina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1746" y="1731269"/>
            <a:ext cx="5375564" cy="498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5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78729" y="719356"/>
            <a:ext cx="5635624" cy="4226718"/>
          </a:xfrm>
          <a:prstGeom prst="rect">
            <a:avLst/>
          </a:prstGeom>
        </p:spPr>
      </p:pic>
    </p:spTree>
    <p:extLst>
      <p:ext uri="{BB962C8B-B14F-4D97-AF65-F5344CB8AC3E}">
        <p14:creationId xmlns:p14="http://schemas.microsoft.com/office/powerpoint/2010/main" val="3823185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43200" y="408203"/>
            <a:ext cx="5348132" cy="6020306"/>
          </a:xfrm>
          <a:prstGeom prst="rect">
            <a:avLst/>
          </a:prstGeom>
        </p:spPr>
      </p:pic>
    </p:spTree>
    <p:extLst>
      <p:ext uri="{BB962C8B-B14F-4D97-AF65-F5344CB8AC3E}">
        <p14:creationId xmlns:p14="http://schemas.microsoft.com/office/powerpoint/2010/main" val="117107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255" y="5250873"/>
            <a:ext cx="10446953" cy="1607127"/>
          </a:xfrm>
        </p:spPr>
        <p:txBody>
          <a:bodyPr/>
          <a:lstStyle/>
          <a:p>
            <a:r>
              <a:rPr lang="en-US" dirty="0"/>
              <a:t>Histological sections in control rat, oral mucosa coating the floor of the mouth and ventral side of the tongue. (A) 40x HE. (B) 100x HE. (C) 40x Masson. (D) 100x Masson. </a:t>
            </a:r>
          </a:p>
          <a:p>
            <a:endParaRPr lang="en-US" dirty="0"/>
          </a:p>
        </p:txBody>
      </p:sp>
      <p:pic>
        <p:nvPicPr>
          <p:cNvPr id="2050" name="Picture 2" descr="Histological sections in control rat, oral mucosa coating the floor of...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902" y="392970"/>
            <a:ext cx="490537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2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Masson trichrome </a:t>
            </a:r>
            <a:endParaRPr lang="en-US" dirty="0"/>
          </a:p>
        </p:txBody>
      </p:sp>
      <p:pic>
        <p:nvPicPr>
          <p:cNvPr id="4" name="Content Placeholder 3"/>
          <p:cNvPicPr>
            <a:picLocks noGrp="1" noChangeAspect="1"/>
          </p:cNvPicPr>
          <p:nvPr>
            <p:ph idx="1"/>
          </p:nvPr>
        </p:nvPicPr>
        <p:blipFill>
          <a:blip r:embed="rId2"/>
          <a:stretch>
            <a:fillRect/>
          </a:stretch>
        </p:blipFill>
        <p:spPr>
          <a:xfrm>
            <a:off x="2064327" y="1856509"/>
            <a:ext cx="6664036" cy="5001491"/>
          </a:xfrm>
          <a:prstGeom prst="rect">
            <a:avLst/>
          </a:prstGeom>
        </p:spPr>
      </p:pic>
    </p:spTree>
    <p:extLst>
      <p:ext uri="{BB962C8B-B14F-4D97-AF65-F5344CB8AC3E}">
        <p14:creationId xmlns:p14="http://schemas.microsoft.com/office/powerpoint/2010/main" val="54879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259" y="6174091"/>
            <a:ext cx="6625120" cy="749148"/>
          </a:xfrm>
        </p:spPr>
        <p:txBody>
          <a:bodyPr/>
          <a:lstStyle/>
          <a:p>
            <a:r>
              <a:rPr lang="en-US" dirty="0" err="1" smtClean="0"/>
              <a:t>Immunohistochemical</a:t>
            </a:r>
            <a:endParaRPr lang="en-US" dirty="0"/>
          </a:p>
        </p:txBody>
      </p:sp>
      <p:pic>
        <p:nvPicPr>
          <p:cNvPr id="3074" name="Picture 2" descr="CK8 immunohistochemical staining of developing human tooth germ. Human...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634216"/>
            <a:ext cx="5175250" cy="515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3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Immunohistochemical</a:t>
            </a:r>
            <a:endParaRPr lang="en-US" dirty="0"/>
          </a:p>
        </p:txBody>
      </p:sp>
      <p:pic>
        <p:nvPicPr>
          <p:cNvPr id="4" name="Content Placeholder 3"/>
          <p:cNvPicPr>
            <a:picLocks noGrp="1" noChangeAspect="1"/>
          </p:cNvPicPr>
          <p:nvPr>
            <p:ph idx="1"/>
          </p:nvPr>
        </p:nvPicPr>
        <p:blipFill>
          <a:blip r:embed="rId2"/>
          <a:stretch>
            <a:fillRect/>
          </a:stretch>
        </p:blipFill>
        <p:spPr>
          <a:xfrm>
            <a:off x="2660073" y="2214694"/>
            <a:ext cx="6114790" cy="4409843"/>
          </a:xfrm>
          <a:prstGeom prst="rect">
            <a:avLst/>
          </a:prstGeom>
        </p:spPr>
      </p:pic>
    </p:spTree>
    <p:extLst>
      <p:ext uri="{BB962C8B-B14F-4D97-AF65-F5344CB8AC3E}">
        <p14:creationId xmlns:p14="http://schemas.microsoft.com/office/powerpoint/2010/main" val="11992670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20</TotalTime>
  <Words>61</Words>
  <Application>Microsoft Office PowerPoint</Application>
  <PresentationFormat>Widescreen</PresentationFormat>
  <Paragraphs>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Tw Cen MT</vt:lpstr>
      <vt:lpstr>Droplet</vt:lpstr>
      <vt:lpstr>Histochemistry lab </vt:lpstr>
      <vt:lpstr>H&amp; E</vt:lpstr>
      <vt:lpstr>H&amp; E</vt:lpstr>
      <vt:lpstr>PowerPoint Presentation</vt:lpstr>
      <vt:lpstr>PowerPoint Presentation</vt:lpstr>
      <vt:lpstr>PowerPoint Presentation</vt:lpstr>
      <vt:lpstr>Masson trichrome </vt:lpstr>
      <vt:lpstr>Immunohistochemical</vt:lpstr>
      <vt:lpstr>Immunohistochemical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cp:revision>
  <dcterms:created xsi:type="dcterms:W3CDTF">2022-05-15T17:17:32Z</dcterms:created>
  <dcterms:modified xsi:type="dcterms:W3CDTF">2022-05-15T17:39:43Z</dcterms:modified>
</cp:coreProperties>
</file>