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3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3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3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2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2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3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0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9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1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6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0B563-80A5-4DF9-988D-777F1B2B9B2E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215AF-3DCB-455F-965E-5602E6383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7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    جواب السؤال الاول :  مايرد اولا يصرف اولا: تكلفة بضاعة اخر المدة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 </a:t>
            </a:r>
            <a:endParaRPr lang="ar-IQ" dirty="0" smtClean="0"/>
          </a:p>
          <a:p>
            <a:pPr algn="r"/>
            <a:r>
              <a:rPr lang="ar-IQ" u="sng" dirty="0" smtClean="0"/>
              <a:t>المشتريات  </a:t>
            </a:r>
            <a:r>
              <a:rPr lang="ar-IQ" dirty="0" smtClean="0"/>
              <a:t>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1/1/ 2007 = 800 وحدة   ( مباعة)                              الوحدات   المباعة</a:t>
            </a:r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  11/ 5        = 400 وحدة   ( مباعة)  لان المباع  1200</a:t>
            </a:r>
          </a:p>
          <a:p>
            <a:pPr algn="r"/>
            <a:r>
              <a:rPr lang="ar-IQ" dirty="0" smtClean="0"/>
              <a:t>  15/ 9        = 500  وحدة   ( المتبقي اخر المدة )     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                 1700 وحدة </a:t>
            </a:r>
            <a:endParaRPr lang="ar-IQ" dirty="0"/>
          </a:p>
          <a:p>
            <a:pPr algn="r"/>
            <a:r>
              <a:rPr lang="ar-IQ" dirty="0" smtClean="0"/>
              <a:t>                  ( 1200) وحدة المباع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                   500 وحدة اخر المدة </a:t>
            </a:r>
            <a:endParaRPr lang="ar-IQ" dirty="0"/>
          </a:p>
          <a:p>
            <a:pPr algn="r"/>
            <a:r>
              <a:rPr lang="ar-IQ" dirty="0" smtClean="0"/>
              <a:t>500* 12= 6000 دينار كلفة اخر المدة 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934200" y="2057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934200" y="28956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43400" y="6096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27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1682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جواب السؤال الثاني : مايرد اخرا يباع اولا: كلفة اخر المدة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المشتريات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1/1 2007      500 وحدة  *  12 دينار = 6000 دينار                   </a:t>
            </a:r>
            <a:r>
              <a:rPr lang="ar-IQ" dirty="0" smtClean="0">
                <a:solidFill>
                  <a:srgbClr val="FF0000"/>
                </a:solidFill>
              </a:rPr>
              <a:t>الوحدات المباعة  </a:t>
            </a:r>
          </a:p>
          <a:p>
            <a:pPr algn="r"/>
            <a:endParaRPr lang="ar-IQ" dirty="0"/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21/ 4/          600 وحدة *  13 دينار = 7800 دينار </a:t>
            </a:r>
          </a:p>
          <a:p>
            <a:pPr algn="r"/>
            <a:endParaRPr lang="ar-IQ" dirty="0">
              <a:solidFill>
                <a:srgbClr val="FF0000"/>
              </a:solidFill>
            </a:endParaRPr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5/ 10            400 وحدة * 12 دينار = 4800 دينار </a:t>
            </a:r>
            <a:endParaRPr lang="ar-IQ" dirty="0">
              <a:solidFill>
                <a:srgbClr val="FF0000"/>
              </a:solidFill>
            </a:endParaRPr>
          </a:p>
          <a:p>
            <a:pPr algn="r"/>
            <a:endParaRPr lang="ar-IQ" dirty="0"/>
          </a:p>
          <a:p>
            <a:pPr algn="r"/>
            <a:r>
              <a:rPr lang="ar-IQ" dirty="0" smtClean="0"/>
              <a:t>                   1500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    (1500وحدة مشتريات – 500 وحدة اخر المدة    ) = 1000 وحدة مباعة 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         500 وحدة  اخر المدة * 12 دينار =   6000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924800" y="1143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858000" y="3200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029200" y="3200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752600" y="838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8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78813"/>
            <a:ext cx="861682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جواب السؤال الثالث : مايرد اولا يباع اولا : كلفة البضاعة المباعة </a:t>
            </a:r>
          </a:p>
          <a:p>
            <a:pPr algn="r"/>
            <a:endParaRPr lang="ar-IQ" dirty="0"/>
          </a:p>
          <a:p>
            <a:pPr algn="r"/>
            <a:r>
              <a:rPr lang="ar-IQ" u="sng" dirty="0" smtClean="0"/>
              <a:t>المشتريات</a:t>
            </a:r>
            <a:r>
              <a:rPr lang="ar-IQ" dirty="0" smtClean="0"/>
              <a:t>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1/ 1 2007      400 وحدة * 6 دينار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 6/6               600 وحدة * 7 ديار ( فقط  ناخذ 500 وحدة) لتغطية الكمية  المباعة  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5/ 12            400 وحدة * 8 دينار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                   1400 وحدة </a:t>
            </a:r>
          </a:p>
          <a:p>
            <a:pPr algn="r"/>
            <a:r>
              <a:rPr lang="ar-IQ" dirty="0"/>
              <a:t> </a:t>
            </a:r>
            <a:r>
              <a:rPr lang="ar-IQ" dirty="0" smtClean="0"/>
              <a:t>                 ( 900 وحدة مباعة )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                   500 وحدة اخر المدة 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كلفة البضاعة المباعة</a:t>
            </a:r>
            <a:endParaRPr lang="ar-IQ" dirty="0"/>
          </a:p>
          <a:p>
            <a:pPr algn="r"/>
            <a:endParaRPr lang="ar-IQ" dirty="0"/>
          </a:p>
          <a:p>
            <a:pPr algn="r"/>
            <a:r>
              <a:rPr lang="ar-IQ" dirty="0" smtClean="0"/>
              <a:t>1/1   400 وحدة  * 6 دينار = 2400 دينار </a:t>
            </a:r>
          </a:p>
          <a:p>
            <a:pPr algn="r"/>
            <a:r>
              <a:rPr lang="ar-IQ" dirty="0" smtClean="0"/>
              <a:t>6/6  500 وحدة * 7 دينار = 3500 دينار </a:t>
            </a:r>
          </a:p>
          <a:p>
            <a:pPr algn="r"/>
            <a:r>
              <a:rPr lang="ar-IQ" dirty="0" smtClean="0"/>
              <a:t>                                          5900</a:t>
            </a:r>
            <a:endParaRPr lang="ar-IQ" dirty="0"/>
          </a:p>
          <a:p>
            <a:pPr algn="r"/>
            <a:r>
              <a:rPr lang="ar-IQ" dirty="0" smtClean="0"/>
              <a:t>       900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934200" y="3048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781800" y="3886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8400" y="568036"/>
            <a:ext cx="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67600" y="4876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48600" y="5715000"/>
            <a:ext cx="642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334001" y="5638800"/>
            <a:ext cx="976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2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589623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جواب السؤال 4 </a:t>
            </a:r>
          </a:p>
          <a:p>
            <a:pPr algn="r"/>
            <a:r>
              <a:rPr lang="ar-IQ" u="sng" dirty="0" smtClean="0"/>
              <a:t>المشتريات</a:t>
            </a:r>
            <a:r>
              <a:rPr lang="ar-IQ" dirty="0" smtClean="0"/>
              <a:t>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1/1  700 وحدة * 15 دينار = 10500 دينار </a:t>
            </a:r>
          </a:p>
          <a:p>
            <a:pPr algn="r"/>
            <a:r>
              <a:rPr lang="ar-IQ" dirty="0" smtClean="0"/>
              <a:t>2/ 5/ 600 وحدة * 16 دينار = 9600 دينار </a:t>
            </a:r>
          </a:p>
          <a:p>
            <a:pPr algn="r"/>
            <a:r>
              <a:rPr lang="ar-IQ" dirty="0" smtClean="0"/>
              <a:t>5/ 5 500 وحدة * 17 دينار = 8500 دينار</a:t>
            </a:r>
          </a:p>
          <a:p>
            <a:pPr algn="r"/>
            <a:r>
              <a:rPr lang="ar-IQ" dirty="0" smtClean="0"/>
              <a:t>        1800                    28600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وحدات اخر المدة (  1800 – 1200) = 600 وحدة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1- </a:t>
            </a:r>
            <a:r>
              <a:rPr lang="ar-IQ" dirty="0" smtClean="0">
                <a:solidFill>
                  <a:srgbClr val="FF0000"/>
                </a:solidFill>
              </a:rPr>
              <a:t>وفق طريقة مايرد اولا يصرف اولا ( كلفة اخر المدة )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2/ 5  100 وحدة  *  16 دينار = 1600 دينار </a:t>
            </a:r>
          </a:p>
          <a:p>
            <a:pPr algn="r"/>
            <a:r>
              <a:rPr lang="ar-IQ" dirty="0" smtClean="0"/>
              <a:t>5/5   500 وحدة * 17 دينار = 8500 دينار </a:t>
            </a:r>
            <a:endParaRPr lang="ar-IQ" dirty="0"/>
          </a:p>
          <a:p>
            <a:pPr algn="r"/>
            <a:r>
              <a:rPr lang="ar-IQ" dirty="0" smtClean="0"/>
              <a:t>        600 وحدة                     10100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848600" y="1981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15000" y="1981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848600" y="41910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5064" y="4225636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05400" y="1600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03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794155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2 – </a:t>
            </a:r>
            <a:r>
              <a:rPr lang="ar-IQ" dirty="0" smtClean="0">
                <a:solidFill>
                  <a:srgbClr val="FF0000"/>
                </a:solidFill>
              </a:rPr>
              <a:t>مايرد اخرا يصرف اولا ( كلفة اخر المدة</a:t>
            </a:r>
            <a:r>
              <a:rPr lang="ar-IQ" dirty="0" smtClean="0"/>
              <a:t>)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5/ 11   500 وحدة  * 17 دينار =  8500 دينار 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2/ 11  600 وحدة * 16 دينار = 9600 دينار 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1/1  100 وحدة * 15 دينار = 1500 </a:t>
            </a:r>
          </a:p>
          <a:p>
            <a:pPr algn="r"/>
            <a:r>
              <a:rPr lang="ar-IQ" dirty="0" smtClean="0"/>
              <a:t>     </a:t>
            </a:r>
          </a:p>
          <a:p>
            <a:pPr algn="r"/>
            <a:r>
              <a:rPr lang="ar-IQ" dirty="0" smtClean="0"/>
              <a:t>      1200                      19600 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1/1  600 وحدة * 15 دينار = 9000 دينار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010400" y="2514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953000" y="25146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191000" y="304800"/>
            <a:ext cx="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124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05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3- </a:t>
            </a:r>
            <a:r>
              <a:rPr lang="ar-IQ" dirty="0" smtClean="0">
                <a:solidFill>
                  <a:srgbClr val="FF0000"/>
                </a:solidFill>
              </a:rPr>
              <a:t>المتوسط المرجح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1/1  700 وحدة  * 15 دينار  = 10500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2/ 5 600 وحدة * 16 دينار =  9600 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5/ 11 500 وحدة  * 17 دينار = 8500  </a:t>
            </a:r>
            <a:endParaRPr lang="ar-IQ" dirty="0"/>
          </a:p>
          <a:p>
            <a:pPr algn="r"/>
            <a:r>
              <a:rPr lang="ar-IQ" dirty="0" smtClean="0"/>
              <a:t>          1800 وحدة               28600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 المتوسط المرجح =    التكلفة الكلية </a:t>
            </a:r>
          </a:p>
          <a:p>
            <a:pPr algn="r"/>
            <a:r>
              <a:rPr lang="ar-IQ" dirty="0" smtClean="0"/>
              <a:t>                         عدد الوحدات الكلية    </a:t>
            </a:r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          =   28600</a:t>
            </a:r>
          </a:p>
          <a:p>
            <a:pPr algn="r"/>
            <a:r>
              <a:rPr lang="ar-IQ" dirty="0" smtClean="0"/>
              <a:t>                1800</a:t>
            </a:r>
            <a:endParaRPr lang="ar-IQ" dirty="0"/>
          </a:p>
          <a:p>
            <a:pPr algn="r"/>
            <a:r>
              <a:rPr lang="ar-IQ" dirty="0" smtClean="0"/>
              <a:t>          =   15,888</a:t>
            </a:r>
          </a:p>
          <a:p>
            <a:pPr algn="r"/>
            <a:r>
              <a:rPr lang="ar-IQ" dirty="0" smtClean="0"/>
              <a:t>اخر المدة = (  المشتريات 1800-  المباع 1200) =  600 وحدة  اخر المدة </a:t>
            </a:r>
          </a:p>
          <a:p>
            <a:pPr algn="r"/>
            <a:r>
              <a:rPr lang="ar-IQ" dirty="0" smtClean="0"/>
              <a:t>          600 وحدة  * 15,888</a:t>
            </a:r>
            <a:endParaRPr lang="ar-IQ" dirty="0"/>
          </a:p>
          <a:p>
            <a:pPr algn="r"/>
            <a:r>
              <a:rPr lang="ar-IQ" dirty="0" smtClean="0"/>
              <a:t>            =       9533 دينار 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391400" y="2362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4000" y="23622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905500" y="3200400"/>
            <a:ext cx="1181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086600" y="4038600"/>
            <a:ext cx="723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63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451</Words>
  <Application>Microsoft Office PowerPoint</Application>
  <PresentationFormat>On-screen Show (4:3)</PresentationFormat>
  <Paragraphs>131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Hasaan</dc:creator>
  <cp:lastModifiedBy>Hasaan</cp:lastModifiedBy>
  <cp:revision>21</cp:revision>
  <dcterms:created xsi:type="dcterms:W3CDTF">2021-06-20T19:32:17Z</dcterms:created>
  <dcterms:modified xsi:type="dcterms:W3CDTF">2021-06-20T22:01:24Z</dcterms:modified>
</cp:coreProperties>
</file>