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CEDB4D-11E1-4700-B567-FF695B60F505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97B28A-7723-46CF-B83F-DE14F48CD0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م. حسن سالم محسن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/>
              <a:t/>
            </a:r>
            <a:br>
              <a:rPr lang="ar-IQ" dirty="0"/>
            </a:br>
            <a:r>
              <a:rPr lang="ar-IQ" dirty="0"/>
              <a:t/>
            </a:r>
            <a:br>
              <a:rPr lang="ar-IQ" dirty="0"/>
            </a:br>
            <a:r>
              <a:rPr lang="ar-IQ" dirty="0"/>
              <a:t>مبادئ المحاسبة </a:t>
            </a:r>
            <a:r>
              <a:rPr lang="ar-IQ" dirty="0" smtClean="0"/>
              <a:t>المالية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81" y="0"/>
            <a:ext cx="6127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82" y="0"/>
            <a:ext cx="6433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40" y="0"/>
            <a:ext cx="5906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4" y="0"/>
            <a:ext cx="6130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4967287" cy="3720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6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</TotalTime>
  <Words>5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       مبادئ المحاسبة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المحاسبة المالية</dc:title>
  <dc:creator>Hasaan</dc:creator>
  <cp:lastModifiedBy>Hasaan</cp:lastModifiedBy>
  <cp:revision>2</cp:revision>
  <dcterms:created xsi:type="dcterms:W3CDTF">2021-06-06T19:30:04Z</dcterms:created>
  <dcterms:modified xsi:type="dcterms:W3CDTF">2021-06-06T19:43:11Z</dcterms:modified>
</cp:coreProperties>
</file>