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9" r:id="rId11"/>
    <p:sldId id="260" r:id="rId12"/>
    <p:sldId id="261" r:id="rId13"/>
    <p:sldId id="27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36F7-0096-4CDA-9A2D-18787DDC7D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040-06D7-4450-A621-85DE1339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36F7-0096-4CDA-9A2D-18787DDC7D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040-06D7-4450-A621-85DE1339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5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36F7-0096-4CDA-9A2D-18787DDC7D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040-06D7-4450-A621-85DE1339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8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36F7-0096-4CDA-9A2D-18787DDC7D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040-06D7-4450-A621-85DE1339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9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36F7-0096-4CDA-9A2D-18787DDC7D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040-06D7-4450-A621-85DE1339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36F7-0096-4CDA-9A2D-18787DDC7D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040-06D7-4450-A621-85DE1339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36F7-0096-4CDA-9A2D-18787DDC7D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040-06D7-4450-A621-85DE1339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36F7-0096-4CDA-9A2D-18787DDC7D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040-06D7-4450-A621-85DE1339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4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36F7-0096-4CDA-9A2D-18787DDC7D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040-06D7-4450-A621-85DE1339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4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36F7-0096-4CDA-9A2D-18787DDC7D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040-06D7-4450-A621-85DE1339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36F7-0096-4CDA-9A2D-18787DDC7D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8040-06D7-4450-A621-85DE1339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8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536F7-0096-4CDA-9A2D-18787DDC7D4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8040-06D7-4450-A621-85DE1339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2057400"/>
            <a:ext cx="6324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600" dirty="0" smtClean="0">
                <a:latin typeface="Arial" panose="020B0604020202020204" pitchFamily="34" charset="0"/>
                <a:cs typeface="+mj-cs"/>
              </a:rPr>
              <a:t>محاضرة (8) </a:t>
            </a:r>
          </a:p>
          <a:p>
            <a:pPr algn="ctr"/>
            <a:r>
              <a:rPr lang="ar-IQ" sz="3600" dirty="0" smtClean="0">
                <a:latin typeface="Arial" panose="020B0604020202020204" pitchFamily="34" charset="0"/>
                <a:cs typeface="+mj-cs"/>
              </a:rPr>
              <a:t>تسجيل عمليات البيع والشراء</a:t>
            </a:r>
            <a:endParaRPr lang="ar-IQ" sz="3600" dirty="0">
              <a:latin typeface="Arial" panose="020B0604020202020204" pitchFamily="34" charset="0"/>
              <a:cs typeface="+mj-cs"/>
            </a:endParaRPr>
          </a:p>
          <a:p>
            <a:pPr algn="ctr"/>
            <a:endParaRPr lang="ar-IQ" sz="2800" dirty="0" smtClean="0">
              <a:latin typeface="Arial" panose="020B0604020202020204" pitchFamily="34" charset="0"/>
              <a:cs typeface="+mj-cs"/>
            </a:endParaRPr>
          </a:p>
          <a:p>
            <a:pPr algn="ctr"/>
            <a:r>
              <a:rPr lang="ar-IQ" sz="2800" dirty="0" smtClean="0">
                <a:latin typeface="Arial" panose="020B0604020202020204" pitchFamily="34" charset="0"/>
                <a:cs typeface="+mj-cs"/>
              </a:rPr>
              <a:t>م.حسن </a:t>
            </a:r>
            <a:r>
              <a:rPr lang="ar-IQ" sz="2800" dirty="0" smtClean="0">
                <a:latin typeface="Arial" panose="020B0604020202020204" pitchFamily="34" charset="0"/>
                <a:cs typeface="+mj-cs"/>
              </a:rPr>
              <a:t>سالم محسن</a:t>
            </a:r>
            <a:endParaRPr lang="ar-IQ" sz="2800" dirty="0">
              <a:latin typeface="Arial" panose="020B0604020202020204" pitchFamily="34" charset="0"/>
              <a:cs typeface="+mj-cs"/>
            </a:endParaRPr>
          </a:p>
          <a:p>
            <a:pPr algn="ctr"/>
            <a:endParaRPr lang="ar-IQ" sz="3600" dirty="0" smtClean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997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28" y="0"/>
            <a:ext cx="4379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74" y="0"/>
            <a:ext cx="4086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13" y="0"/>
            <a:ext cx="37655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4" y="0"/>
            <a:ext cx="4051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4" y="0"/>
            <a:ext cx="4051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06" y="0"/>
            <a:ext cx="4186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79" y="0"/>
            <a:ext cx="4226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87" y="0"/>
            <a:ext cx="4297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75" y="0"/>
            <a:ext cx="4302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45" y="0"/>
            <a:ext cx="4291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98" y="0"/>
            <a:ext cx="4171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46" y="0"/>
            <a:ext cx="4325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79" y="0"/>
            <a:ext cx="4101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40" y="0"/>
            <a:ext cx="411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Hasaan</dc:creator>
  <cp:lastModifiedBy>Hasaan</cp:lastModifiedBy>
  <cp:revision>2</cp:revision>
  <dcterms:created xsi:type="dcterms:W3CDTF">2021-04-05T07:28:55Z</dcterms:created>
  <dcterms:modified xsi:type="dcterms:W3CDTF">2021-04-05T07:41:37Z</dcterms:modified>
</cp:coreProperties>
</file>