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82B6-F9AF-4450-B263-8A5299BA661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CF0-F3C6-4840-9117-2C4ADD67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82B6-F9AF-4450-B263-8A5299BA661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CF0-F3C6-4840-9117-2C4ADD67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0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82B6-F9AF-4450-B263-8A5299BA661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CF0-F3C6-4840-9117-2C4ADD67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82B6-F9AF-4450-B263-8A5299BA661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CF0-F3C6-4840-9117-2C4ADD67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82B6-F9AF-4450-B263-8A5299BA661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CF0-F3C6-4840-9117-2C4ADD67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6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82B6-F9AF-4450-B263-8A5299BA661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CF0-F3C6-4840-9117-2C4ADD67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82B6-F9AF-4450-B263-8A5299BA661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CF0-F3C6-4840-9117-2C4ADD67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1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82B6-F9AF-4450-B263-8A5299BA661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CF0-F3C6-4840-9117-2C4ADD67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82B6-F9AF-4450-B263-8A5299BA661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CF0-F3C6-4840-9117-2C4ADD67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82B6-F9AF-4450-B263-8A5299BA661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CF0-F3C6-4840-9117-2C4ADD67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82B6-F9AF-4450-B263-8A5299BA661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CF0-F3C6-4840-9117-2C4ADD67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82B6-F9AF-4450-B263-8A5299BA661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B6CF0-F3C6-4840-9117-2C4ADD67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-20782"/>
            <a:ext cx="88392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Presentation on Network s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 </a:t>
            </a:r>
          </a:p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Maysoon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A.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Saleem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431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player.slideplayer.com/90/14629034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152399"/>
            <a:ext cx="9095847" cy="6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11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player.slideplayer.com/90/14629034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5293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4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player.slideplayer.com/90/14629034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3447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3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player.slideplayer.com/90/14629034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3447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8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s://player.slideplayer.com/90/14629034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3447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1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player.slideplayer.com/90/14629034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3447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01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player.slideplayer.com/90/14629034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52400"/>
            <a:ext cx="9017142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8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player.slideplayer.com/90/14629034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3447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s://player.slideplayer.com/90/14629034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3447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5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s://player.slideplayer.com/90/14629034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3447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1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player.slideplayer.com/90/14629034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152399"/>
            <a:ext cx="9095847" cy="6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3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s://player.slideplayer.com/90/14629034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3447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7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s://player.slideplayer.com/90/14629034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34475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2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player.slideplayer.com/90/14629034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52401"/>
            <a:ext cx="913849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8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player.slideplayer.com/90/14629034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7" y="152400"/>
            <a:ext cx="902123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6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player.slideplayer.com/90/14629034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8599"/>
            <a:ext cx="9008334" cy="6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9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player.slideplayer.com/90/14629034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8599"/>
            <a:ext cx="9116868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6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player.slideplayer.com/90/14629034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8599"/>
            <a:ext cx="9116868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9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player.slideplayer.com/90/14629034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152399"/>
            <a:ext cx="9095847" cy="6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32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player.slideplayer.com/90/14629034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152399"/>
            <a:ext cx="9095847" cy="6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1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</Words>
  <Application>Microsoft Office PowerPoint</Application>
  <PresentationFormat>On-screen Show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</cp:revision>
  <dcterms:created xsi:type="dcterms:W3CDTF">2020-01-11T23:36:45Z</dcterms:created>
  <dcterms:modified xsi:type="dcterms:W3CDTF">2020-01-11T23:51:52Z</dcterms:modified>
</cp:coreProperties>
</file>