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0B13-4D10-4575-88EC-F2FA793C852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028C-8BAA-4702-B243-F4E59281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etwork topology 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mage1.slideserve.com/3038600/extended-star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5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image1.slideserve.com/3038600/mesh-topology-web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image1.slideserve.com/3038600/mesh-topology-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4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image1.slideserve.com/3038600/mesh-topology-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image1.slideserve.com/3038600/hybrid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6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image1.slideserve.com/3038600/logical-bu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2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image1.slideserve.com/3038600/logical-bus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3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image1.slideserve.com/3038600/logical-ring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image1.slideserve.com/3038600/logical-ring-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0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image1.slideserve.com/3038600/logical-ring-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1.slideserve.com/3038600/introduction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0"/>
            <a:ext cx="82804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image1.slideserve.com/3038600/summar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919633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age1.slideserve.com/3038600/physical-vs-logical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52400"/>
            <a:ext cx="8919633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image1.slideserve.com/3038600/bus-topology-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age1.slideserve.com/3038600/bus-topology-n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image1.slideserve.com/3038600/bus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68275"/>
            <a:ext cx="8818033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1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image1.slideserve.com/3038600/bus-topology-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6"/>
            <a:ext cx="90805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3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mage1.slideserve.com/3038600/ring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mage1.slideserve.com/3038600/ring-topology-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21233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6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image1.slideserve.com/3038600/star-topolo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" y="-122670"/>
            <a:ext cx="8901160" cy="66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7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image1.slideserve.com/3038600/star-topology-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8818033" cy="66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0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2020-01-11T23:17:20Z</dcterms:created>
  <dcterms:modified xsi:type="dcterms:W3CDTF">2020-01-11T23:30:00Z</dcterms:modified>
</cp:coreProperties>
</file>