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41F1-7AC3-42EE-8161-7F4FA25E3DD4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DC6F-17E3-4C7F-AB95-B8EFA1459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3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41F1-7AC3-42EE-8161-7F4FA25E3DD4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DC6F-17E3-4C7F-AB95-B8EFA1459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58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41F1-7AC3-42EE-8161-7F4FA25E3DD4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DC6F-17E3-4C7F-AB95-B8EFA1459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41F1-7AC3-42EE-8161-7F4FA25E3DD4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DC6F-17E3-4C7F-AB95-B8EFA1459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6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41F1-7AC3-42EE-8161-7F4FA25E3DD4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DC6F-17E3-4C7F-AB95-B8EFA1459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19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41F1-7AC3-42EE-8161-7F4FA25E3DD4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DC6F-17E3-4C7F-AB95-B8EFA1459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0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41F1-7AC3-42EE-8161-7F4FA25E3DD4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DC6F-17E3-4C7F-AB95-B8EFA1459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0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41F1-7AC3-42EE-8161-7F4FA25E3DD4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DC6F-17E3-4C7F-AB95-B8EFA1459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45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41F1-7AC3-42EE-8161-7F4FA25E3DD4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DC6F-17E3-4C7F-AB95-B8EFA1459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59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41F1-7AC3-42EE-8161-7F4FA25E3DD4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DC6F-17E3-4C7F-AB95-B8EFA1459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5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41F1-7AC3-42EE-8161-7F4FA25E3DD4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DC6F-17E3-4C7F-AB95-B8EFA1459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7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341F1-7AC3-42EE-8161-7F4FA25E3DD4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DDC6F-17E3-4C7F-AB95-B8EFA1459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9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نتيجة بحث الصور عن ‪powerpoint presentation on internet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1"/>
            <a:ext cx="8458200" cy="616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57150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Maysoon</a:t>
            </a:r>
            <a:r>
              <a:rPr lang="en-US" sz="2400" dirty="0" smtClean="0">
                <a:solidFill>
                  <a:srgbClr val="FF0000"/>
                </a:solidFill>
              </a:rPr>
              <a:t>   </a:t>
            </a:r>
            <a:r>
              <a:rPr lang="en-US" sz="2400" dirty="0" err="1" smtClean="0">
                <a:solidFill>
                  <a:srgbClr val="FF0000"/>
                </a:solidFill>
              </a:rPr>
              <a:t>Saleem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642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Major Elements of Internet Search                Engines Search Request Interface  enables users to provide description 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763000" cy="633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834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Some important current strategic of the INTERNETare : On-line communication Software sharing Exchange of views on topi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28600"/>
            <a:ext cx="8660977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003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QUOTEThe Internet is like alcohol in some sense. Itaccentuates what you would do anyway. If you want tobe a loner, you c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6106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989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PRESENTED BY :RAHUL GANDHI         SANDEEP SINGH                 PIYUSH CHATERJE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10600" cy="629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687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Ppt on inte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458200" cy="629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82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Ppt on inte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754532" cy="62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698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Ppt on inte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34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303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Definition and History The INTERNET is a network ofcomputers, which links many differenttypes of computers all over the w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534400" cy="608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992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Basic Services Of TheINTERNET Electronic Mail (E-Mail) –Allow user to send a mail (message ) toanother internet user in 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82000" cy="615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570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Electronic MailE-Mail is a rapid and productive communication                                  tool because :       It i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4582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57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File Transfer Protocol Moving a file from a remote computer to onesown computer is known as Downloading. Moving a file f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34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055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TELNET :Some common uses oftelnet service are -:Using the computing power of theremote computer.Using a software on th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0732" cy="632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596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The World Wide Web (WWW) World Wide Web or W3 is the most popular and promisingmethod of organizing and accessing inform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76732" cy="62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790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WWW Browsers To use a computer as a Web client, a user needs toload on it a special software tool known as WWWBrowser. B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534400" cy="615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650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INTERNET SEARCH ENGINES Internet search engine is an application, which helps usersto locate Web sites containing usefu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228600"/>
            <a:ext cx="9021233" cy="64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452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</Words>
  <Application>Microsoft Office PowerPoint</Application>
  <PresentationFormat>On-screen Show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3</cp:revision>
  <dcterms:created xsi:type="dcterms:W3CDTF">2020-01-11T22:12:24Z</dcterms:created>
  <dcterms:modified xsi:type="dcterms:W3CDTF">2020-01-11T23:10:09Z</dcterms:modified>
</cp:coreProperties>
</file>