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9" r:id="rId5"/>
    <p:sldMasterId id="2147483712" r:id="rId6"/>
  </p:sldMasterIdLst>
  <p:notesMasterIdLst>
    <p:notesMasterId r:id="rId13"/>
  </p:notesMasterIdLst>
  <p:sldIdLst>
    <p:sldId id="258" r:id="rId7"/>
    <p:sldId id="260"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2B59B7-D83C-4FB2-90E5-6CEBB1754A85}" type="datetimeFigureOut">
              <a:rPr lang="en-US" smtClean="0"/>
              <a:t>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3C91BE-22F8-450A-9737-BB22C6BB264E}" type="slidenum">
              <a:rPr lang="en-US" smtClean="0"/>
              <a:t>‹#›</a:t>
            </a:fld>
            <a:endParaRPr lang="en-US"/>
          </a:p>
        </p:txBody>
      </p:sp>
    </p:spTree>
    <p:extLst>
      <p:ext uri="{BB962C8B-B14F-4D97-AF65-F5344CB8AC3E}">
        <p14:creationId xmlns:p14="http://schemas.microsoft.com/office/powerpoint/2010/main" val="1600293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3C91BE-22F8-450A-9737-BB22C6BB264E}" type="slidenum">
              <a:rPr lang="en-US" smtClean="0"/>
              <a:t>5</a:t>
            </a:fld>
            <a:endParaRPr lang="en-US"/>
          </a:p>
        </p:txBody>
      </p:sp>
    </p:spTree>
    <p:extLst>
      <p:ext uri="{BB962C8B-B14F-4D97-AF65-F5344CB8AC3E}">
        <p14:creationId xmlns:p14="http://schemas.microsoft.com/office/powerpoint/2010/main" val="101057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1A1AE-694F-4ED3-B2B9-7FF50E24C048}"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285863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1A1AE-694F-4ED3-B2B9-7FF50E24C048}"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328467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1A1AE-694F-4ED3-B2B9-7FF50E24C048}"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2588653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89DF2C5-BA12-456A-9E49-26385E5DF75A}"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447644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BEB4ADC-2169-430E-AD28-989E18A60B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442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996EED4-FFD1-4B8C-B8FF-2E37E25F04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45775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D7B0D77-2F6A-42CD-91F1-D8E1F057CB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8639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05E3D-A9A9-4BC4-8DAB-84843F90EA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8712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AE5A9193-D4D0-4737-8E9E-7C5500CABD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5338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DD608DA-5F51-4D24-9B02-D50C8D7E82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3020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6B32FB5-54E4-4693-AD76-2DB1E1180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449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1A1AE-694F-4ED3-B2B9-7FF50E24C048}"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3557296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6513A6-2435-4085-87B0-7EDFAF2E89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5242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49AE9F7-3D49-4739-8557-DA0A2E379E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6594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9D58C16-96CB-49BE-AC93-D0105B4F64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23748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p:txBody>
          <a:bodyPr/>
          <a:lstStyle>
            <a:lvl1pPr>
              <a:defRPr/>
            </a:lvl1pPr>
          </a:lstStyle>
          <a:p>
            <a:pPr>
              <a:defRPr/>
            </a:pPr>
            <a:endParaRPr lang="ru-RU">
              <a:solidFill>
                <a:srgbClr val="000000"/>
              </a:solidFill>
            </a:endParaRPr>
          </a:p>
        </p:txBody>
      </p:sp>
      <p:sp>
        <p:nvSpPr>
          <p:cNvPr id="6" name="Rectangle 18"/>
          <p:cNvSpPr>
            <a:spLocks noGrp="1" noChangeArrowheads="1"/>
          </p:cNvSpPr>
          <p:nvPr>
            <p:ph type="ftr" sz="quarter" idx="11"/>
          </p:nvPr>
        </p:nvSpPr>
        <p:spPr/>
        <p:txBody>
          <a:bodyPr/>
          <a:lstStyle>
            <a:lvl1pPr>
              <a:defRPr/>
            </a:lvl1pPr>
          </a:lstStyle>
          <a:p>
            <a:pPr>
              <a:defRPr/>
            </a:pPr>
            <a:endParaRPr lang="ru-RU">
              <a:solidFill>
                <a:srgbClr val="000000"/>
              </a:solidFill>
            </a:endParaRPr>
          </a:p>
        </p:txBody>
      </p:sp>
      <p:sp>
        <p:nvSpPr>
          <p:cNvPr id="7" name="Rectangle 19"/>
          <p:cNvSpPr>
            <a:spLocks noGrp="1" noChangeArrowheads="1"/>
          </p:cNvSpPr>
          <p:nvPr>
            <p:ph type="sldNum" sz="quarter" idx="12"/>
          </p:nvPr>
        </p:nvSpPr>
        <p:spPr/>
        <p:txBody>
          <a:bodyPr/>
          <a:lstStyle>
            <a:lvl1pPr>
              <a:defRPr/>
            </a:lvl1pPr>
          </a:lstStyle>
          <a:p>
            <a:pPr>
              <a:defRPr/>
            </a:pPr>
            <a:fld id="{FFB2EB60-9544-46E0-8578-4C226D56957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9773152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89DF2C5-BA12-456A-9E49-26385E5DF75A}"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645951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BEB4ADC-2169-430E-AD28-989E18A60B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823654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996EED4-FFD1-4B8C-B8FF-2E37E25F04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08041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D7B0D77-2F6A-42CD-91F1-D8E1F057CB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07259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05E3D-A9A9-4BC4-8DAB-84843F90EA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4778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AE5A9193-D4D0-4737-8E9E-7C5500CABD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851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1A1AE-694F-4ED3-B2B9-7FF50E24C048}"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40985989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DD608DA-5F51-4D24-9B02-D50C8D7E82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8214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6B32FB5-54E4-4693-AD76-2DB1E1180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13679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6513A6-2435-4085-87B0-7EDFAF2E89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1270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49AE9F7-3D49-4739-8557-DA0A2E379E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84742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9D58C16-96CB-49BE-AC93-D0105B4F64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538495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p:txBody>
          <a:bodyPr/>
          <a:lstStyle>
            <a:lvl1pPr>
              <a:defRPr/>
            </a:lvl1pPr>
          </a:lstStyle>
          <a:p>
            <a:pPr>
              <a:defRPr/>
            </a:pPr>
            <a:endParaRPr lang="ru-RU">
              <a:solidFill>
                <a:srgbClr val="000000"/>
              </a:solidFill>
            </a:endParaRPr>
          </a:p>
        </p:txBody>
      </p:sp>
      <p:sp>
        <p:nvSpPr>
          <p:cNvPr id="6" name="Rectangle 18"/>
          <p:cNvSpPr>
            <a:spLocks noGrp="1" noChangeArrowheads="1"/>
          </p:cNvSpPr>
          <p:nvPr>
            <p:ph type="ftr" sz="quarter" idx="11"/>
          </p:nvPr>
        </p:nvSpPr>
        <p:spPr/>
        <p:txBody>
          <a:bodyPr/>
          <a:lstStyle>
            <a:lvl1pPr>
              <a:defRPr/>
            </a:lvl1pPr>
          </a:lstStyle>
          <a:p>
            <a:pPr>
              <a:defRPr/>
            </a:pPr>
            <a:endParaRPr lang="ru-RU">
              <a:solidFill>
                <a:srgbClr val="000000"/>
              </a:solidFill>
            </a:endParaRPr>
          </a:p>
        </p:txBody>
      </p:sp>
      <p:sp>
        <p:nvSpPr>
          <p:cNvPr id="7" name="Rectangle 19"/>
          <p:cNvSpPr>
            <a:spLocks noGrp="1" noChangeArrowheads="1"/>
          </p:cNvSpPr>
          <p:nvPr>
            <p:ph type="sldNum" sz="quarter" idx="12"/>
          </p:nvPr>
        </p:nvSpPr>
        <p:spPr/>
        <p:txBody>
          <a:bodyPr/>
          <a:lstStyle>
            <a:lvl1pPr>
              <a:defRPr/>
            </a:lvl1pPr>
          </a:lstStyle>
          <a:p>
            <a:pPr>
              <a:defRPr/>
            </a:pPr>
            <a:fld id="{FFB2EB60-9544-46E0-8578-4C226D56957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1905600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89DF2C5-BA12-456A-9E49-26385E5DF75A}"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7670507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BEB4ADC-2169-430E-AD28-989E18A60B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337370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996EED4-FFD1-4B8C-B8FF-2E37E25F04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24337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D7B0D77-2F6A-42CD-91F1-D8E1F057CB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496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1A1AE-694F-4ED3-B2B9-7FF50E24C048}"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7516582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05E3D-A9A9-4BC4-8DAB-84843F90EA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070712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AE5A9193-D4D0-4737-8E9E-7C5500CABD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109780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DD608DA-5F51-4D24-9B02-D50C8D7E82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2493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6B32FB5-54E4-4693-AD76-2DB1E1180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56199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6513A6-2435-4085-87B0-7EDFAF2E89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58812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49AE9F7-3D49-4739-8557-DA0A2E379E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98709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9D58C16-96CB-49BE-AC93-D0105B4F64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15030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p:txBody>
          <a:bodyPr/>
          <a:lstStyle>
            <a:lvl1pPr>
              <a:defRPr/>
            </a:lvl1pPr>
          </a:lstStyle>
          <a:p>
            <a:pPr>
              <a:defRPr/>
            </a:pPr>
            <a:endParaRPr lang="ru-RU">
              <a:solidFill>
                <a:srgbClr val="000000"/>
              </a:solidFill>
            </a:endParaRPr>
          </a:p>
        </p:txBody>
      </p:sp>
      <p:sp>
        <p:nvSpPr>
          <p:cNvPr id="6" name="Rectangle 18"/>
          <p:cNvSpPr>
            <a:spLocks noGrp="1" noChangeArrowheads="1"/>
          </p:cNvSpPr>
          <p:nvPr>
            <p:ph type="ftr" sz="quarter" idx="11"/>
          </p:nvPr>
        </p:nvSpPr>
        <p:spPr/>
        <p:txBody>
          <a:bodyPr/>
          <a:lstStyle>
            <a:lvl1pPr>
              <a:defRPr/>
            </a:lvl1pPr>
          </a:lstStyle>
          <a:p>
            <a:pPr>
              <a:defRPr/>
            </a:pPr>
            <a:endParaRPr lang="ru-RU">
              <a:solidFill>
                <a:srgbClr val="000000"/>
              </a:solidFill>
            </a:endParaRPr>
          </a:p>
        </p:txBody>
      </p:sp>
      <p:sp>
        <p:nvSpPr>
          <p:cNvPr id="7" name="Rectangle 19"/>
          <p:cNvSpPr>
            <a:spLocks noGrp="1" noChangeArrowheads="1"/>
          </p:cNvSpPr>
          <p:nvPr>
            <p:ph type="sldNum" sz="quarter" idx="12"/>
          </p:nvPr>
        </p:nvSpPr>
        <p:spPr/>
        <p:txBody>
          <a:bodyPr/>
          <a:lstStyle>
            <a:lvl1pPr>
              <a:defRPr/>
            </a:lvl1pPr>
          </a:lstStyle>
          <a:p>
            <a:pPr>
              <a:defRPr/>
            </a:pPr>
            <a:fld id="{FFB2EB60-9544-46E0-8578-4C226D56957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8913237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89DF2C5-BA12-456A-9E49-26385E5DF75A}"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4347797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BEB4ADC-2169-430E-AD28-989E18A60B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8353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1A1AE-694F-4ED3-B2B9-7FF50E24C048}"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16565853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996EED4-FFD1-4B8C-B8FF-2E37E25F04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79135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D7B0D77-2F6A-42CD-91F1-D8E1F057CB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00361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05E3D-A9A9-4BC4-8DAB-84843F90EA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08279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AE5A9193-D4D0-4737-8E9E-7C5500CABD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195068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DD608DA-5F51-4D24-9B02-D50C8D7E82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158190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6B32FB5-54E4-4693-AD76-2DB1E1180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637095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6513A6-2435-4085-87B0-7EDFAF2E89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539579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49AE9F7-3D49-4739-8557-DA0A2E379E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930635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9D58C16-96CB-49BE-AC93-D0105B4F64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067835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p:txBody>
          <a:bodyPr/>
          <a:lstStyle>
            <a:lvl1pPr>
              <a:defRPr/>
            </a:lvl1pPr>
          </a:lstStyle>
          <a:p>
            <a:pPr>
              <a:defRPr/>
            </a:pPr>
            <a:endParaRPr lang="ru-RU">
              <a:solidFill>
                <a:srgbClr val="000000"/>
              </a:solidFill>
            </a:endParaRPr>
          </a:p>
        </p:txBody>
      </p:sp>
      <p:sp>
        <p:nvSpPr>
          <p:cNvPr id="6" name="Rectangle 18"/>
          <p:cNvSpPr>
            <a:spLocks noGrp="1" noChangeArrowheads="1"/>
          </p:cNvSpPr>
          <p:nvPr>
            <p:ph type="ftr" sz="quarter" idx="11"/>
          </p:nvPr>
        </p:nvSpPr>
        <p:spPr/>
        <p:txBody>
          <a:bodyPr/>
          <a:lstStyle>
            <a:lvl1pPr>
              <a:defRPr/>
            </a:lvl1pPr>
          </a:lstStyle>
          <a:p>
            <a:pPr>
              <a:defRPr/>
            </a:pPr>
            <a:endParaRPr lang="ru-RU">
              <a:solidFill>
                <a:srgbClr val="000000"/>
              </a:solidFill>
            </a:endParaRPr>
          </a:p>
        </p:txBody>
      </p:sp>
      <p:sp>
        <p:nvSpPr>
          <p:cNvPr id="7" name="Rectangle 19"/>
          <p:cNvSpPr>
            <a:spLocks noGrp="1" noChangeArrowheads="1"/>
          </p:cNvSpPr>
          <p:nvPr>
            <p:ph type="sldNum" sz="quarter" idx="12"/>
          </p:nvPr>
        </p:nvSpPr>
        <p:spPr/>
        <p:txBody>
          <a:bodyPr/>
          <a:lstStyle>
            <a:lvl1pPr>
              <a:defRPr/>
            </a:lvl1pPr>
          </a:lstStyle>
          <a:p>
            <a:pPr>
              <a:defRPr/>
            </a:pPr>
            <a:fld id="{FFB2EB60-9544-46E0-8578-4C226D56957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10640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1A1AE-694F-4ED3-B2B9-7FF50E24C048}"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23289167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fontAlgn="base">
                <a:spcBef>
                  <a:spcPct val="0"/>
                </a:spcBef>
                <a:spcAft>
                  <a:spcPct val="0"/>
                </a:spcAft>
                <a:defRPr/>
              </a:pPr>
              <a:endParaRPr lang="en-US" sz="240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89DF2C5-BA12-456A-9E49-26385E5DF75A}"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11487981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BEB4ADC-2169-430E-AD28-989E18A60B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050657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996EED4-FFD1-4B8C-B8FF-2E37E25F04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3065748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D7B0D77-2F6A-42CD-91F1-D8E1F057CB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417793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05E3D-A9A9-4BC4-8DAB-84843F90EA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285310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AE5A9193-D4D0-4737-8E9E-7C5500CABD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223028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DD608DA-5F51-4D24-9B02-D50C8D7E82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73652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6B32FB5-54E4-4693-AD76-2DB1E1180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55553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36513A6-2435-4085-87B0-7EDFAF2E895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2128857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849AE9F7-3D49-4739-8557-DA0A2E379E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5632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1A1AE-694F-4ED3-B2B9-7FF50E24C048}"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181897724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9D58C16-96CB-49BE-AC93-D0105B4F64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5438706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p:txBody>
          <a:bodyPr/>
          <a:lstStyle>
            <a:lvl1pPr>
              <a:defRPr/>
            </a:lvl1pPr>
          </a:lstStyle>
          <a:p>
            <a:pPr>
              <a:defRPr/>
            </a:pPr>
            <a:endParaRPr lang="ru-RU">
              <a:solidFill>
                <a:srgbClr val="000000"/>
              </a:solidFill>
            </a:endParaRPr>
          </a:p>
        </p:txBody>
      </p:sp>
      <p:sp>
        <p:nvSpPr>
          <p:cNvPr id="6" name="Rectangle 18"/>
          <p:cNvSpPr>
            <a:spLocks noGrp="1" noChangeArrowheads="1"/>
          </p:cNvSpPr>
          <p:nvPr>
            <p:ph type="ftr" sz="quarter" idx="11"/>
          </p:nvPr>
        </p:nvSpPr>
        <p:spPr/>
        <p:txBody>
          <a:bodyPr/>
          <a:lstStyle>
            <a:lvl1pPr>
              <a:defRPr/>
            </a:lvl1pPr>
          </a:lstStyle>
          <a:p>
            <a:pPr>
              <a:defRPr/>
            </a:pPr>
            <a:endParaRPr lang="ru-RU">
              <a:solidFill>
                <a:srgbClr val="000000"/>
              </a:solidFill>
            </a:endParaRPr>
          </a:p>
        </p:txBody>
      </p:sp>
      <p:sp>
        <p:nvSpPr>
          <p:cNvPr id="7" name="Rectangle 19"/>
          <p:cNvSpPr>
            <a:spLocks noGrp="1" noChangeArrowheads="1"/>
          </p:cNvSpPr>
          <p:nvPr>
            <p:ph type="sldNum" sz="quarter" idx="12"/>
          </p:nvPr>
        </p:nvSpPr>
        <p:spPr/>
        <p:txBody>
          <a:bodyPr/>
          <a:lstStyle>
            <a:lvl1pPr>
              <a:defRPr/>
            </a:lvl1pPr>
          </a:lstStyle>
          <a:p>
            <a:pPr>
              <a:defRPr/>
            </a:pPr>
            <a:fld id="{FFB2EB60-9544-46E0-8578-4C226D56957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59484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1A1AE-694F-4ED3-B2B9-7FF50E24C048}"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412203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1A1AE-694F-4ED3-B2B9-7FF50E24C048}"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2426-0446-4716-8405-2A2C4BCB1E00}" type="slidenum">
              <a:rPr lang="en-US" smtClean="0"/>
              <a:t>‹#›</a:t>
            </a:fld>
            <a:endParaRPr lang="en-US"/>
          </a:p>
        </p:txBody>
      </p:sp>
    </p:spTree>
    <p:extLst>
      <p:ext uri="{BB962C8B-B14F-4D97-AF65-F5344CB8AC3E}">
        <p14:creationId xmlns:p14="http://schemas.microsoft.com/office/powerpoint/2010/main" val="404587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1A1AE-694F-4ED3-B2B9-7FF50E24C048}" type="datetimeFigureOut">
              <a:rPr lang="en-US" smtClean="0"/>
              <a:t>1/12/2020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72426-0446-4716-8405-2A2C4BCB1E00}" type="slidenum">
              <a:rPr lang="en-US" smtClean="0"/>
              <a:t>‹#›</a:t>
            </a:fld>
            <a:endParaRPr lang="en-US"/>
          </a:p>
        </p:txBody>
      </p:sp>
    </p:spTree>
    <p:extLst>
      <p:ext uri="{BB962C8B-B14F-4D97-AF65-F5344CB8AC3E}">
        <p14:creationId xmlns:p14="http://schemas.microsoft.com/office/powerpoint/2010/main" val="218633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ct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2C46F07F-11B6-4C66-A972-0CD6E615AE3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517438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2pPr>
      <a:lvl3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3pPr>
      <a:lvl4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4pPr>
      <a:lvl5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5pPr>
      <a:lvl6pPr marL="457200" algn="l" rtl="0" fontAlgn="base">
        <a:spcBef>
          <a:spcPct val="0"/>
        </a:spcBef>
        <a:spcAft>
          <a:spcPct val="0"/>
        </a:spcAft>
        <a:defRPr sz="4400">
          <a:solidFill>
            <a:schemeClr val="tx2"/>
          </a:solidFill>
          <a:latin typeface="Tahoma" charset="0"/>
          <a:ea typeface="ＭＳ Ｐゴシック" charset="0"/>
          <a:cs typeface="Times New Roman" charset="0"/>
        </a:defRPr>
      </a:lvl6pPr>
      <a:lvl7pPr marL="914400" algn="l" rtl="0" fontAlgn="base">
        <a:spcBef>
          <a:spcPct val="0"/>
        </a:spcBef>
        <a:spcAft>
          <a:spcPct val="0"/>
        </a:spcAft>
        <a:defRPr sz="4400">
          <a:solidFill>
            <a:schemeClr val="tx2"/>
          </a:solidFill>
          <a:latin typeface="Tahoma" charset="0"/>
          <a:ea typeface="ＭＳ Ｐゴシック" charset="0"/>
          <a:cs typeface="Times New Roman" charset="0"/>
        </a:defRPr>
      </a:lvl7pPr>
      <a:lvl8pPr marL="1371600" algn="l" rtl="0" fontAlgn="base">
        <a:spcBef>
          <a:spcPct val="0"/>
        </a:spcBef>
        <a:spcAft>
          <a:spcPct val="0"/>
        </a:spcAft>
        <a:defRPr sz="4400">
          <a:solidFill>
            <a:schemeClr val="tx2"/>
          </a:solidFill>
          <a:latin typeface="Tahoma" charset="0"/>
          <a:ea typeface="ＭＳ Ｐゴシック" charset="0"/>
          <a:cs typeface="Times New Roman" charset="0"/>
        </a:defRPr>
      </a:lvl8pPr>
      <a:lvl9pPr marL="1828800" algn="l" rtl="0" fontAlgn="base">
        <a:spcBef>
          <a:spcPct val="0"/>
        </a:spcBef>
        <a:spcAft>
          <a:spcPct val="0"/>
        </a:spcAft>
        <a:defRPr sz="4400">
          <a:solidFill>
            <a:schemeClr val="tx2"/>
          </a:solidFill>
          <a:latin typeface="Tahoma" charset="0"/>
          <a:ea typeface="ＭＳ Ｐゴシック" charset="0"/>
          <a:cs typeface="Times New Roman"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Times New Roman" charset="0"/>
          <a:cs typeface="+mn-cs"/>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ct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2C46F07F-11B6-4C66-A972-0CD6E615AE3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1323376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2pPr>
      <a:lvl3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3pPr>
      <a:lvl4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4pPr>
      <a:lvl5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5pPr>
      <a:lvl6pPr marL="457200" algn="l" rtl="0" fontAlgn="base">
        <a:spcBef>
          <a:spcPct val="0"/>
        </a:spcBef>
        <a:spcAft>
          <a:spcPct val="0"/>
        </a:spcAft>
        <a:defRPr sz="4400">
          <a:solidFill>
            <a:schemeClr val="tx2"/>
          </a:solidFill>
          <a:latin typeface="Tahoma" charset="0"/>
          <a:ea typeface="ＭＳ Ｐゴシック" charset="0"/>
          <a:cs typeface="Times New Roman" charset="0"/>
        </a:defRPr>
      </a:lvl6pPr>
      <a:lvl7pPr marL="914400" algn="l" rtl="0" fontAlgn="base">
        <a:spcBef>
          <a:spcPct val="0"/>
        </a:spcBef>
        <a:spcAft>
          <a:spcPct val="0"/>
        </a:spcAft>
        <a:defRPr sz="4400">
          <a:solidFill>
            <a:schemeClr val="tx2"/>
          </a:solidFill>
          <a:latin typeface="Tahoma" charset="0"/>
          <a:ea typeface="ＭＳ Ｐゴシック" charset="0"/>
          <a:cs typeface="Times New Roman" charset="0"/>
        </a:defRPr>
      </a:lvl7pPr>
      <a:lvl8pPr marL="1371600" algn="l" rtl="0" fontAlgn="base">
        <a:spcBef>
          <a:spcPct val="0"/>
        </a:spcBef>
        <a:spcAft>
          <a:spcPct val="0"/>
        </a:spcAft>
        <a:defRPr sz="4400">
          <a:solidFill>
            <a:schemeClr val="tx2"/>
          </a:solidFill>
          <a:latin typeface="Tahoma" charset="0"/>
          <a:ea typeface="ＭＳ Ｐゴシック" charset="0"/>
          <a:cs typeface="Times New Roman" charset="0"/>
        </a:defRPr>
      </a:lvl8pPr>
      <a:lvl9pPr marL="1828800" algn="l" rtl="0" fontAlgn="base">
        <a:spcBef>
          <a:spcPct val="0"/>
        </a:spcBef>
        <a:spcAft>
          <a:spcPct val="0"/>
        </a:spcAft>
        <a:defRPr sz="4400">
          <a:solidFill>
            <a:schemeClr val="tx2"/>
          </a:solidFill>
          <a:latin typeface="Tahoma" charset="0"/>
          <a:ea typeface="ＭＳ Ｐゴシック" charset="0"/>
          <a:cs typeface="Times New Roman"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Times New Roman" charset="0"/>
          <a:cs typeface="+mn-cs"/>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ct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2C46F07F-11B6-4C66-A972-0CD6E615AE3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0386860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2pPr>
      <a:lvl3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3pPr>
      <a:lvl4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4pPr>
      <a:lvl5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5pPr>
      <a:lvl6pPr marL="457200" algn="l" rtl="0" fontAlgn="base">
        <a:spcBef>
          <a:spcPct val="0"/>
        </a:spcBef>
        <a:spcAft>
          <a:spcPct val="0"/>
        </a:spcAft>
        <a:defRPr sz="4400">
          <a:solidFill>
            <a:schemeClr val="tx2"/>
          </a:solidFill>
          <a:latin typeface="Tahoma" charset="0"/>
          <a:ea typeface="ＭＳ Ｐゴシック" charset="0"/>
          <a:cs typeface="Times New Roman" charset="0"/>
        </a:defRPr>
      </a:lvl6pPr>
      <a:lvl7pPr marL="914400" algn="l" rtl="0" fontAlgn="base">
        <a:spcBef>
          <a:spcPct val="0"/>
        </a:spcBef>
        <a:spcAft>
          <a:spcPct val="0"/>
        </a:spcAft>
        <a:defRPr sz="4400">
          <a:solidFill>
            <a:schemeClr val="tx2"/>
          </a:solidFill>
          <a:latin typeface="Tahoma" charset="0"/>
          <a:ea typeface="ＭＳ Ｐゴシック" charset="0"/>
          <a:cs typeface="Times New Roman" charset="0"/>
        </a:defRPr>
      </a:lvl7pPr>
      <a:lvl8pPr marL="1371600" algn="l" rtl="0" fontAlgn="base">
        <a:spcBef>
          <a:spcPct val="0"/>
        </a:spcBef>
        <a:spcAft>
          <a:spcPct val="0"/>
        </a:spcAft>
        <a:defRPr sz="4400">
          <a:solidFill>
            <a:schemeClr val="tx2"/>
          </a:solidFill>
          <a:latin typeface="Tahoma" charset="0"/>
          <a:ea typeface="ＭＳ Ｐゴシック" charset="0"/>
          <a:cs typeface="Times New Roman" charset="0"/>
        </a:defRPr>
      </a:lvl8pPr>
      <a:lvl9pPr marL="1828800" algn="l" rtl="0" fontAlgn="base">
        <a:spcBef>
          <a:spcPct val="0"/>
        </a:spcBef>
        <a:spcAft>
          <a:spcPct val="0"/>
        </a:spcAft>
        <a:defRPr sz="4400">
          <a:solidFill>
            <a:schemeClr val="tx2"/>
          </a:solidFill>
          <a:latin typeface="Tahoma" charset="0"/>
          <a:ea typeface="ＭＳ Ｐゴシック" charset="0"/>
          <a:cs typeface="Times New Roman"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Times New Roman" charset="0"/>
          <a:cs typeface="+mn-cs"/>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ct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2C46F07F-11B6-4C66-A972-0CD6E615AE3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1969896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2pPr>
      <a:lvl3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3pPr>
      <a:lvl4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4pPr>
      <a:lvl5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5pPr>
      <a:lvl6pPr marL="457200" algn="l" rtl="0" fontAlgn="base">
        <a:spcBef>
          <a:spcPct val="0"/>
        </a:spcBef>
        <a:spcAft>
          <a:spcPct val="0"/>
        </a:spcAft>
        <a:defRPr sz="4400">
          <a:solidFill>
            <a:schemeClr val="tx2"/>
          </a:solidFill>
          <a:latin typeface="Tahoma" charset="0"/>
          <a:ea typeface="ＭＳ Ｐゴシック" charset="0"/>
          <a:cs typeface="Times New Roman" charset="0"/>
        </a:defRPr>
      </a:lvl6pPr>
      <a:lvl7pPr marL="914400" algn="l" rtl="0" fontAlgn="base">
        <a:spcBef>
          <a:spcPct val="0"/>
        </a:spcBef>
        <a:spcAft>
          <a:spcPct val="0"/>
        </a:spcAft>
        <a:defRPr sz="4400">
          <a:solidFill>
            <a:schemeClr val="tx2"/>
          </a:solidFill>
          <a:latin typeface="Tahoma" charset="0"/>
          <a:ea typeface="ＭＳ Ｐゴシック" charset="0"/>
          <a:cs typeface="Times New Roman" charset="0"/>
        </a:defRPr>
      </a:lvl7pPr>
      <a:lvl8pPr marL="1371600" algn="l" rtl="0" fontAlgn="base">
        <a:spcBef>
          <a:spcPct val="0"/>
        </a:spcBef>
        <a:spcAft>
          <a:spcPct val="0"/>
        </a:spcAft>
        <a:defRPr sz="4400">
          <a:solidFill>
            <a:schemeClr val="tx2"/>
          </a:solidFill>
          <a:latin typeface="Tahoma" charset="0"/>
          <a:ea typeface="ＭＳ Ｐゴシック" charset="0"/>
          <a:cs typeface="Times New Roman" charset="0"/>
        </a:defRPr>
      </a:lvl8pPr>
      <a:lvl9pPr marL="1828800" algn="l" rtl="0" fontAlgn="base">
        <a:spcBef>
          <a:spcPct val="0"/>
        </a:spcBef>
        <a:spcAft>
          <a:spcPct val="0"/>
        </a:spcAft>
        <a:defRPr sz="4400">
          <a:solidFill>
            <a:schemeClr val="tx2"/>
          </a:solidFill>
          <a:latin typeface="Tahoma" charset="0"/>
          <a:ea typeface="ＭＳ Ｐゴシック" charset="0"/>
          <a:cs typeface="Times New Roman"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Times New Roman" charset="0"/>
          <a:cs typeface="+mn-cs"/>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417513" y="1098550"/>
            <a:ext cx="438150" cy="474663"/>
          </a:xfrm>
          <a:prstGeom prst="rect">
            <a:avLst/>
          </a:prstGeom>
          <a:solidFill>
            <a:schemeClr val="accent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6" name="Rectangle 4"/>
          <p:cNvSpPr>
            <a:spLocks noChangeArrowheads="1"/>
          </p:cNvSpPr>
          <p:nvPr/>
        </p:nvSpPr>
        <p:spPr bwMode="ltGray">
          <a:xfrm>
            <a:off x="541338" y="1520825"/>
            <a:ext cx="422275" cy="474663"/>
          </a:xfrm>
          <a:prstGeom prst="rect">
            <a:avLst/>
          </a:prstGeom>
          <a:solidFill>
            <a:schemeClr val="folHlink"/>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19" name="Rectangle 7"/>
          <p:cNvSpPr>
            <a:spLocks noChangeArrowheads="1"/>
          </p:cNvSpPr>
          <p:nvPr/>
        </p:nvSpPr>
        <p:spPr bwMode="gray">
          <a:xfrm>
            <a:off x="762000" y="990600"/>
            <a:ext cx="31750" cy="1052513"/>
          </a:xfrm>
          <a:prstGeom prst="rect">
            <a:avLst/>
          </a:prstGeom>
          <a:solidFill>
            <a:schemeClr val="bg2"/>
          </a:soli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6452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2057"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ctr">
              <a:defRPr sz="1400">
                <a:latin typeface="Tahoma" charset="0"/>
                <a:ea typeface="ＭＳ Ｐゴシック" charset="0"/>
              </a:defRPr>
            </a:lvl1pPr>
          </a:lstStyle>
          <a:p>
            <a:pPr fontAlgn="base">
              <a:spcBef>
                <a:spcPct val="0"/>
              </a:spcBef>
              <a:spcAft>
                <a:spcPct val="0"/>
              </a:spcAft>
              <a:defRPr/>
            </a:pPr>
            <a:endParaRPr lang="en-US">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2C46F07F-11B6-4C66-A972-0CD6E615AE3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37848093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mj-cs"/>
        </a:defRPr>
      </a:lvl1pPr>
      <a:lvl2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2pPr>
      <a:lvl3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3pPr>
      <a:lvl4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4pPr>
      <a:lvl5pPr algn="l" rtl="0" eaLnBrk="0" fontAlgn="base" hangingPunct="0">
        <a:spcBef>
          <a:spcPct val="0"/>
        </a:spcBef>
        <a:spcAft>
          <a:spcPct val="0"/>
        </a:spcAft>
        <a:defRPr sz="4400">
          <a:solidFill>
            <a:schemeClr val="tx2"/>
          </a:solidFill>
          <a:latin typeface="Tahoma" charset="0"/>
          <a:ea typeface="MS PGothic" pitchFamily="34" charset="-128"/>
          <a:cs typeface="Times New Roman" charset="0"/>
        </a:defRPr>
      </a:lvl5pPr>
      <a:lvl6pPr marL="457200" algn="l" rtl="0" fontAlgn="base">
        <a:spcBef>
          <a:spcPct val="0"/>
        </a:spcBef>
        <a:spcAft>
          <a:spcPct val="0"/>
        </a:spcAft>
        <a:defRPr sz="4400">
          <a:solidFill>
            <a:schemeClr val="tx2"/>
          </a:solidFill>
          <a:latin typeface="Tahoma" charset="0"/>
          <a:ea typeface="ＭＳ Ｐゴシック" charset="0"/>
          <a:cs typeface="Times New Roman" charset="0"/>
        </a:defRPr>
      </a:lvl6pPr>
      <a:lvl7pPr marL="914400" algn="l" rtl="0" fontAlgn="base">
        <a:spcBef>
          <a:spcPct val="0"/>
        </a:spcBef>
        <a:spcAft>
          <a:spcPct val="0"/>
        </a:spcAft>
        <a:defRPr sz="4400">
          <a:solidFill>
            <a:schemeClr val="tx2"/>
          </a:solidFill>
          <a:latin typeface="Tahoma" charset="0"/>
          <a:ea typeface="ＭＳ Ｐゴシック" charset="0"/>
          <a:cs typeface="Times New Roman" charset="0"/>
        </a:defRPr>
      </a:lvl7pPr>
      <a:lvl8pPr marL="1371600" algn="l" rtl="0" fontAlgn="base">
        <a:spcBef>
          <a:spcPct val="0"/>
        </a:spcBef>
        <a:spcAft>
          <a:spcPct val="0"/>
        </a:spcAft>
        <a:defRPr sz="4400">
          <a:solidFill>
            <a:schemeClr val="tx2"/>
          </a:solidFill>
          <a:latin typeface="Tahoma" charset="0"/>
          <a:ea typeface="ＭＳ Ｐゴシック" charset="0"/>
          <a:cs typeface="Times New Roman" charset="0"/>
        </a:defRPr>
      </a:lvl8pPr>
      <a:lvl9pPr marL="1828800" algn="l" rtl="0" fontAlgn="base">
        <a:spcBef>
          <a:spcPct val="0"/>
        </a:spcBef>
        <a:spcAft>
          <a:spcPct val="0"/>
        </a:spcAft>
        <a:defRPr sz="4400">
          <a:solidFill>
            <a:schemeClr val="tx2"/>
          </a:solidFill>
          <a:latin typeface="Tahoma" charset="0"/>
          <a:ea typeface="ＭＳ Ｐゴシック" charset="0"/>
          <a:cs typeface="Times New Roman"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Times New Roman" charset="0"/>
          <a:cs typeface="+mn-cs"/>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dirty="0" smtClean="0">
                <a:ea typeface="+mj-ea"/>
              </a:rPr>
              <a:t>Computer </a:t>
            </a:r>
            <a:r>
              <a:rPr lang="en-US" dirty="0" smtClean="0">
                <a:ea typeface="+mj-ea"/>
              </a:rPr>
              <a:t>Units</a:t>
            </a:r>
            <a:endParaRPr lang="en-US" dirty="0" smtClean="0">
              <a:ea typeface="+mj-ea"/>
            </a:endParaRPr>
          </a:p>
        </p:txBody>
      </p:sp>
      <p:pic>
        <p:nvPicPr>
          <p:cNvPr id="19459" name="Picture 3" descr="E:\regis\class_notes\cs208\syste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667000"/>
            <a:ext cx="6019800"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8"/>
          <p:cNvGrpSpPr>
            <a:grpSpLocks/>
          </p:cNvGrpSpPr>
          <p:nvPr/>
        </p:nvGrpSpPr>
        <p:grpSpPr bwMode="auto">
          <a:xfrm>
            <a:off x="3429000" y="1981200"/>
            <a:ext cx="1827213" cy="914400"/>
            <a:chOff x="2160" y="1248"/>
            <a:chExt cx="1151" cy="576"/>
          </a:xfrm>
        </p:grpSpPr>
        <p:sp>
          <p:nvSpPr>
            <p:cNvPr id="19473" name="Text Box 6"/>
            <p:cNvSpPr txBox="1">
              <a:spLocks noChangeArrowheads="1"/>
            </p:cNvSpPr>
            <p:nvPr/>
          </p:nvSpPr>
          <p:spPr bwMode="auto">
            <a:xfrm>
              <a:off x="2160" y="1248"/>
              <a:ext cx="11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System Unit</a:t>
              </a:r>
            </a:p>
          </p:txBody>
        </p:sp>
        <p:sp>
          <p:nvSpPr>
            <p:cNvPr id="19474" name="Line 7"/>
            <p:cNvSpPr>
              <a:spLocks noChangeShapeType="1"/>
            </p:cNvSpPr>
            <p:nvPr/>
          </p:nvSpPr>
          <p:spPr bwMode="auto">
            <a:xfrm flipH="1">
              <a:off x="2208" y="1488"/>
              <a:ext cx="432" cy="336"/>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grpSp>
      <p:grpSp>
        <p:nvGrpSpPr>
          <p:cNvPr id="3" name="Group 19"/>
          <p:cNvGrpSpPr>
            <a:grpSpLocks/>
          </p:cNvGrpSpPr>
          <p:nvPr/>
        </p:nvGrpSpPr>
        <p:grpSpPr bwMode="auto">
          <a:xfrm>
            <a:off x="5791200" y="4724400"/>
            <a:ext cx="3048000" cy="1371600"/>
            <a:chOff x="3648" y="2976"/>
            <a:chExt cx="1920" cy="864"/>
          </a:xfrm>
        </p:grpSpPr>
        <p:sp>
          <p:nvSpPr>
            <p:cNvPr id="19469" name="Line 9"/>
            <p:cNvSpPr>
              <a:spLocks noChangeShapeType="1"/>
            </p:cNvSpPr>
            <p:nvPr/>
          </p:nvSpPr>
          <p:spPr bwMode="auto">
            <a:xfrm flipH="1" flipV="1">
              <a:off x="3648" y="3408"/>
              <a:ext cx="576" cy="288"/>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sp>
          <p:nvSpPr>
            <p:cNvPr id="19470" name="Line 10"/>
            <p:cNvSpPr>
              <a:spLocks noChangeShapeType="1"/>
            </p:cNvSpPr>
            <p:nvPr/>
          </p:nvSpPr>
          <p:spPr bwMode="auto">
            <a:xfrm flipH="1" flipV="1">
              <a:off x="4032" y="2976"/>
              <a:ext cx="432" cy="192"/>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sp>
          <p:nvSpPr>
            <p:cNvPr id="19471" name="Text Box 14"/>
            <p:cNvSpPr txBox="1">
              <a:spLocks noChangeArrowheads="1"/>
            </p:cNvSpPr>
            <p:nvPr/>
          </p:nvSpPr>
          <p:spPr bwMode="auto">
            <a:xfrm>
              <a:off x="4416" y="3072"/>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Input device</a:t>
              </a:r>
            </a:p>
          </p:txBody>
        </p:sp>
        <p:sp>
          <p:nvSpPr>
            <p:cNvPr id="19472" name="Text Box 15"/>
            <p:cNvSpPr txBox="1">
              <a:spLocks noChangeArrowheads="1"/>
            </p:cNvSpPr>
            <p:nvPr/>
          </p:nvSpPr>
          <p:spPr bwMode="auto">
            <a:xfrm>
              <a:off x="4176" y="3552"/>
              <a:ext cx="11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Input device</a:t>
              </a:r>
            </a:p>
          </p:txBody>
        </p:sp>
      </p:grpSp>
      <p:grpSp>
        <p:nvGrpSpPr>
          <p:cNvPr id="4" name="Group 20"/>
          <p:cNvGrpSpPr>
            <a:grpSpLocks/>
          </p:cNvGrpSpPr>
          <p:nvPr/>
        </p:nvGrpSpPr>
        <p:grpSpPr bwMode="auto">
          <a:xfrm>
            <a:off x="228600" y="2209800"/>
            <a:ext cx="8694738" cy="2743200"/>
            <a:chOff x="144" y="1392"/>
            <a:chExt cx="5477" cy="1728"/>
          </a:xfrm>
        </p:grpSpPr>
        <p:sp>
          <p:nvSpPr>
            <p:cNvPr id="19463" name="Line 8"/>
            <p:cNvSpPr>
              <a:spLocks noChangeShapeType="1"/>
            </p:cNvSpPr>
            <p:nvPr/>
          </p:nvSpPr>
          <p:spPr bwMode="auto">
            <a:xfrm flipH="1">
              <a:off x="4128" y="2016"/>
              <a:ext cx="288" cy="288"/>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sp>
          <p:nvSpPr>
            <p:cNvPr id="19464" name="Line 11"/>
            <p:cNvSpPr>
              <a:spLocks noChangeShapeType="1"/>
            </p:cNvSpPr>
            <p:nvPr/>
          </p:nvSpPr>
          <p:spPr bwMode="auto">
            <a:xfrm>
              <a:off x="624" y="2592"/>
              <a:ext cx="432" cy="528"/>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sp>
          <p:nvSpPr>
            <p:cNvPr id="19465" name="Text Box 12"/>
            <p:cNvSpPr txBox="1">
              <a:spLocks noChangeArrowheads="1"/>
            </p:cNvSpPr>
            <p:nvPr/>
          </p:nvSpPr>
          <p:spPr bwMode="auto">
            <a:xfrm>
              <a:off x="4320" y="1776"/>
              <a:ext cx="13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Output device</a:t>
              </a:r>
            </a:p>
          </p:txBody>
        </p:sp>
        <p:sp>
          <p:nvSpPr>
            <p:cNvPr id="19466" name="Text Box 13"/>
            <p:cNvSpPr txBox="1">
              <a:spLocks noChangeArrowheads="1"/>
            </p:cNvSpPr>
            <p:nvPr/>
          </p:nvSpPr>
          <p:spPr bwMode="auto">
            <a:xfrm>
              <a:off x="144" y="2352"/>
              <a:ext cx="13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Output device</a:t>
              </a:r>
            </a:p>
          </p:txBody>
        </p:sp>
        <p:sp>
          <p:nvSpPr>
            <p:cNvPr id="19467" name="Line 16"/>
            <p:cNvSpPr>
              <a:spLocks noChangeShapeType="1"/>
            </p:cNvSpPr>
            <p:nvPr/>
          </p:nvSpPr>
          <p:spPr bwMode="auto">
            <a:xfrm flipH="1">
              <a:off x="3264" y="1632"/>
              <a:ext cx="384" cy="576"/>
            </a:xfrm>
            <a:prstGeom prst="line">
              <a:avLst/>
            </a:prstGeom>
            <a:noFill/>
            <a:ln w="25400">
              <a:solidFill>
                <a:srgbClr val="CC0000"/>
              </a:solidFill>
              <a:miter lim="800000"/>
              <a:headEnd/>
              <a:tailEnd type="triangle" w="lg" len="med"/>
            </a:ln>
            <a:extLst>
              <a:ext uri="{909E8E84-426E-40DD-AFC4-6F175D3DCCD1}">
                <a14:hiddenFill xmlns:a14="http://schemas.microsoft.com/office/drawing/2010/main">
                  <a:noFill/>
                </a14:hiddenFill>
              </a:ext>
            </a:extLst>
          </p:spPr>
          <p:txBody>
            <a:bodyPr wrap="none"/>
            <a:lstStyle/>
            <a:p>
              <a:endParaRPr lang="en-US"/>
            </a:p>
          </p:txBody>
        </p:sp>
        <p:sp>
          <p:nvSpPr>
            <p:cNvPr id="19468" name="Text Box 17"/>
            <p:cNvSpPr txBox="1">
              <a:spLocks noChangeArrowheads="1"/>
            </p:cNvSpPr>
            <p:nvPr/>
          </p:nvSpPr>
          <p:spPr bwMode="auto">
            <a:xfrm>
              <a:off x="3552" y="1392"/>
              <a:ext cx="13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r>
                <a:rPr lang="en-US">
                  <a:solidFill>
                    <a:srgbClr val="CC0000"/>
                  </a:solidFill>
                  <a:latin typeface="Arial" charset="0"/>
                </a:rPr>
                <a:t>Output device</a:t>
              </a:r>
            </a:p>
          </p:txBody>
        </p:sp>
      </p:grpSp>
    </p:spTree>
    <p:extLst>
      <p:ext uri="{BB962C8B-B14F-4D97-AF65-F5344CB8AC3E}">
        <p14:creationId xmlns:p14="http://schemas.microsoft.com/office/powerpoint/2010/main" val="2045687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B2B2B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B2B2B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Motherboard</a:t>
            </a:r>
            <a:r>
              <a:rPr lang="ru-RU" sz="6000" b="1" dirty="0" smtClean="0">
                <a:solidFill>
                  <a:schemeClr val="tx1"/>
                </a:solidFill>
              </a:rPr>
              <a:t/>
            </a:r>
            <a:br>
              <a:rPr lang="ru-RU" sz="6000" b="1" dirty="0" smtClean="0">
                <a:solidFill>
                  <a:schemeClr val="tx1"/>
                </a:solidFill>
              </a:rPr>
            </a:br>
            <a:endParaRPr lang="ru-RU" dirty="0"/>
          </a:p>
        </p:txBody>
      </p:sp>
      <p:sp>
        <p:nvSpPr>
          <p:cNvPr id="20483" name="Содержимое 3"/>
          <p:cNvSpPr>
            <a:spLocks noGrp="1"/>
          </p:cNvSpPr>
          <p:nvPr>
            <p:ph idx="1"/>
          </p:nvPr>
        </p:nvSpPr>
        <p:spPr>
          <a:xfrm>
            <a:off x="785813" y="1285875"/>
            <a:ext cx="8001000" cy="4846638"/>
          </a:xfrm>
        </p:spPr>
        <p:txBody>
          <a:bodyPr/>
          <a:lstStyle/>
          <a:p>
            <a:pPr algn="just">
              <a:buFont typeface="Wingdings" pitchFamily="2" charset="2"/>
              <a:buNone/>
            </a:pPr>
            <a:r>
              <a:rPr lang="en-US" smtClean="0"/>
              <a:t>   A motherboard is the central printed circuit board (PCB) in many modern computers and holds many of the crucial components of the system, while providing connectors for other peripherals. The motherboard can be easily compared to the human body’s nervous system. The wires (nerves) on it transfer data between all of the other components. </a:t>
            </a:r>
            <a:endParaRPr lang="en-US" sz="5400" smtClean="0"/>
          </a:p>
          <a:p>
            <a:endParaRPr lang="ru-RU" smtClean="0"/>
          </a:p>
        </p:txBody>
      </p:sp>
    </p:spTree>
    <p:extLst>
      <p:ext uri="{BB962C8B-B14F-4D97-AF65-F5344CB8AC3E}">
        <p14:creationId xmlns:p14="http://schemas.microsoft.com/office/powerpoint/2010/main" val="258708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150938" y="617538"/>
            <a:ext cx="6697662" cy="1143000"/>
          </a:xfrm>
        </p:spPr>
        <p:txBody>
          <a:bodyPr/>
          <a:lstStyle/>
          <a:p>
            <a:pPr eaLnBrk="1" hangingPunct="1">
              <a:defRPr/>
            </a:pPr>
            <a:r>
              <a:rPr lang="en-US" dirty="0" smtClean="0">
                <a:ea typeface="+mj-ea"/>
              </a:rPr>
              <a:t>Main Components of a Computer System</a:t>
            </a:r>
          </a:p>
        </p:txBody>
      </p:sp>
      <p:sp>
        <p:nvSpPr>
          <p:cNvPr id="126979" name="Rectangle 3"/>
          <p:cNvSpPr>
            <a:spLocks noGrp="1" noChangeArrowheads="1"/>
          </p:cNvSpPr>
          <p:nvPr>
            <p:ph type="body" idx="1"/>
          </p:nvPr>
        </p:nvSpPr>
        <p:spPr>
          <a:xfrm>
            <a:off x="457200" y="1981200"/>
            <a:ext cx="8458200" cy="4114800"/>
          </a:xfrm>
        </p:spPr>
        <p:txBody>
          <a:bodyPr/>
          <a:lstStyle/>
          <a:p>
            <a:pPr eaLnBrk="1" hangingPunct="1">
              <a:lnSpc>
                <a:spcPct val="90000"/>
              </a:lnSpc>
              <a:buFont typeface="Wingdings" charset="0"/>
              <a:buChar char="n"/>
              <a:defRPr/>
            </a:pPr>
            <a:r>
              <a:rPr lang="en-US" sz="2400" b="1" dirty="0" smtClean="0">
                <a:latin typeface="Arial" charset="0"/>
                <a:ea typeface="+mn-ea"/>
              </a:rPr>
              <a:t>Processor (CPU)</a:t>
            </a:r>
          </a:p>
          <a:p>
            <a:pPr lvl="1" eaLnBrk="1" hangingPunct="1">
              <a:lnSpc>
                <a:spcPct val="90000"/>
              </a:lnSpc>
              <a:buFont typeface="Wingdings" charset="0"/>
              <a:buChar char="n"/>
              <a:defRPr/>
            </a:pPr>
            <a:r>
              <a:rPr lang="en-US" sz="2400" dirty="0" smtClean="0">
                <a:latin typeface="Arial" charset="0"/>
              </a:rPr>
              <a:t>Runs program instructions</a:t>
            </a:r>
          </a:p>
          <a:p>
            <a:pPr eaLnBrk="1" hangingPunct="1">
              <a:lnSpc>
                <a:spcPct val="90000"/>
              </a:lnSpc>
              <a:buFont typeface="Wingdings" charset="0"/>
              <a:buChar char="n"/>
              <a:defRPr/>
            </a:pPr>
            <a:r>
              <a:rPr lang="en-US" sz="2400" b="1" dirty="0" smtClean="0">
                <a:latin typeface="Arial" charset="0"/>
                <a:ea typeface="+mn-ea"/>
              </a:rPr>
              <a:t>Main Memory</a:t>
            </a:r>
          </a:p>
          <a:p>
            <a:pPr lvl="1" eaLnBrk="1" hangingPunct="1">
              <a:lnSpc>
                <a:spcPct val="90000"/>
              </a:lnSpc>
              <a:buFont typeface="Wingdings" charset="0"/>
              <a:buChar char="n"/>
              <a:defRPr/>
            </a:pPr>
            <a:r>
              <a:rPr lang="en-US" sz="2400" dirty="0" smtClean="0">
                <a:latin typeface="Arial" charset="0"/>
              </a:rPr>
              <a:t>Storage for running programs and current data</a:t>
            </a:r>
          </a:p>
          <a:p>
            <a:pPr eaLnBrk="1" hangingPunct="1">
              <a:lnSpc>
                <a:spcPct val="90000"/>
              </a:lnSpc>
              <a:buFont typeface="Wingdings" charset="0"/>
              <a:buChar char="n"/>
              <a:defRPr/>
            </a:pPr>
            <a:r>
              <a:rPr lang="en-US" sz="2400" b="1" dirty="0" smtClean="0">
                <a:latin typeface="Arial" charset="0"/>
                <a:ea typeface="+mn-ea"/>
              </a:rPr>
              <a:t>Secondary Storage</a:t>
            </a:r>
          </a:p>
          <a:p>
            <a:pPr lvl="1" eaLnBrk="1" hangingPunct="1">
              <a:lnSpc>
                <a:spcPct val="90000"/>
              </a:lnSpc>
              <a:buFont typeface="Wingdings" charset="0"/>
              <a:buChar char="n"/>
              <a:defRPr/>
            </a:pPr>
            <a:r>
              <a:rPr lang="en-US" sz="2400" dirty="0" smtClean="0">
                <a:latin typeface="Arial" charset="0"/>
              </a:rPr>
              <a:t>Long-term program &amp; data storage (hard disk, CD, etc)</a:t>
            </a:r>
          </a:p>
          <a:p>
            <a:pPr eaLnBrk="1" hangingPunct="1">
              <a:lnSpc>
                <a:spcPct val="90000"/>
              </a:lnSpc>
              <a:buFont typeface="Wingdings" charset="0"/>
              <a:buChar char="n"/>
              <a:defRPr/>
            </a:pPr>
            <a:r>
              <a:rPr lang="en-US" sz="2400" b="1" dirty="0" smtClean="0">
                <a:latin typeface="Arial" charset="0"/>
                <a:ea typeface="+mn-ea"/>
              </a:rPr>
              <a:t>Input Devices</a:t>
            </a:r>
          </a:p>
          <a:p>
            <a:pPr lvl="1" eaLnBrk="1" hangingPunct="1">
              <a:lnSpc>
                <a:spcPct val="90000"/>
              </a:lnSpc>
              <a:buFont typeface="Wingdings" charset="0"/>
              <a:buChar char="n"/>
              <a:defRPr/>
            </a:pPr>
            <a:r>
              <a:rPr lang="en-US" sz="2400" dirty="0" smtClean="0">
                <a:latin typeface="Arial" charset="0"/>
              </a:rPr>
              <a:t>Communication from the user to the computer(e.g. keyboard, mouse)</a:t>
            </a:r>
          </a:p>
          <a:p>
            <a:pPr eaLnBrk="1" hangingPunct="1">
              <a:lnSpc>
                <a:spcPct val="90000"/>
              </a:lnSpc>
              <a:buFont typeface="Wingdings" charset="0"/>
              <a:buChar char="n"/>
              <a:defRPr/>
            </a:pPr>
            <a:r>
              <a:rPr lang="en-US" sz="2400" b="1" dirty="0" smtClean="0">
                <a:latin typeface="Arial" charset="0"/>
                <a:ea typeface="+mn-ea"/>
              </a:rPr>
              <a:t>Output Devices</a:t>
            </a:r>
          </a:p>
          <a:p>
            <a:pPr lvl="1" eaLnBrk="1" hangingPunct="1">
              <a:lnSpc>
                <a:spcPct val="90000"/>
              </a:lnSpc>
              <a:buFont typeface="Wingdings" charset="0"/>
              <a:buChar char="n"/>
              <a:defRPr/>
            </a:pPr>
            <a:r>
              <a:rPr lang="en-US" sz="2400" dirty="0" smtClean="0">
                <a:latin typeface="Arial" charset="0"/>
              </a:rPr>
              <a:t>Communication from the computer to the user (e.g. monitor, printer, speakers)</a:t>
            </a:r>
          </a:p>
        </p:txBody>
      </p:sp>
    </p:spTree>
    <p:extLst>
      <p:ext uri="{BB962C8B-B14F-4D97-AF65-F5344CB8AC3E}">
        <p14:creationId xmlns:p14="http://schemas.microsoft.com/office/powerpoint/2010/main" val="431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97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0" end="0"/>
                                            </p:txEl>
                                          </p:spTgt>
                                        </p:tgtEl>
                                        <p:attrNameLst>
                                          <p:attrName>ppt_c</p:attrName>
                                        </p:attrNameLst>
                                      </p:cBhvr>
                                      <p:to>
                                        <a:srgbClr val="B2B2B2"/>
                                      </p:to>
                                    </p:animClr>
                                  </p:subTnLst>
                                </p:cTn>
                              </p:par>
                              <p:par>
                                <p:cTn id="7" presetID="1" presetClass="entr" presetSubtype="0" fill="hold" grpId="0" nodeType="withEffect">
                                  <p:stCondLst>
                                    <p:cond delay="0"/>
                                  </p:stCondLst>
                                  <p:childTnLst>
                                    <p:set>
                                      <p:cBhvr>
                                        <p:cTn id="8" dur="1" fill="hold">
                                          <p:stCondLst>
                                            <p:cond delay="499"/>
                                          </p:stCondLst>
                                        </p:cTn>
                                        <p:tgtEl>
                                          <p:spTgt spid="12697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1" end="1"/>
                                            </p:txEl>
                                          </p:spTgt>
                                        </p:tgtEl>
                                        <p:attrNameLst>
                                          <p:attrName>ppt_c</p:attrName>
                                        </p:attrNameLst>
                                      </p:cBhvr>
                                      <p:to>
                                        <a:srgbClr val="B2B2B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2697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2" end="2"/>
                                            </p:txEl>
                                          </p:spTgt>
                                        </p:tgtEl>
                                        <p:attrNameLst>
                                          <p:attrName>ppt_c</p:attrName>
                                        </p:attrNameLst>
                                      </p:cBhvr>
                                      <p:to>
                                        <a:srgbClr val="B2B2B2"/>
                                      </p:to>
                                    </p:animClr>
                                  </p:subTnLst>
                                </p:cTn>
                              </p:par>
                              <p:par>
                                <p:cTn id="13" presetID="1" presetClass="entr" presetSubtype="0" fill="hold" grpId="0" nodeType="withEffect">
                                  <p:stCondLst>
                                    <p:cond delay="0"/>
                                  </p:stCondLst>
                                  <p:childTnLst>
                                    <p:set>
                                      <p:cBhvr>
                                        <p:cTn id="14" dur="1" fill="hold">
                                          <p:stCondLst>
                                            <p:cond delay="499"/>
                                          </p:stCondLst>
                                        </p:cTn>
                                        <p:tgtEl>
                                          <p:spTgt spid="12697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3" end="3"/>
                                            </p:txEl>
                                          </p:spTgt>
                                        </p:tgtEl>
                                        <p:attrNameLst>
                                          <p:attrName>ppt_c</p:attrName>
                                        </p:attrNameLst>
                                      </p:cBhvr>
                                      <p:to>
                                        <a:srgbClr val="B2B2B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697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4" end="4"/>
                                            </p:txEl>
                                          </p:spTgt>
                                        </p:tgtEl>
                                        <p:attrNameLst>
                                          <p:attrName>ppt_c</p:attrName>
                                        </p:attrNameLst>
                                      </p:cBhvr>
                                      <p:to>
                                        <a:srgbClr val="B2B2B2"/>
                                      </p:to>
                                    </p:animClr>
                                  </p:subTnLst>
                                </p:cTn>
                              </p:par>
                              <p:par>
                                <p:cTn id="19" presetID="1" presetClass="entr" presetSubtype="0" fill="hold" grpId="0" nodeType="withEffect">
                                  <p:stCondLst>
                                    <p:cond delay="0"/>
                                  </p:stCondLst>
                                  <p:childTnLst>
                                    <p:set>
                                      <p:cBhvr>
                                        <p:cTn id="20" dur="1" fill="hold">
                                          <p:stCondLst>
                                            <p:cond delay="499"/>
                                          </p:stCondLst>
                                        </p:cTn>
                                        <p:tgtEl>
                                          <p:spTgt spid="126979">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5" end="5"/>
                                            </p:txEl>
                                          </p:spTgt>
                                        </p:tgtEl>
                                        <p:attrNameLst>
                                          <p:attrName>ppt_c</p:attrName>
                                        </p:attrNameLst>
                                      </p:cBhvr>
                                      <p:to>
                                        <a:srgbClr val="B2B2B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26979">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6" end="6"/>
                                            </p:txEl>
                                          </p:spTgt>
                                        </p:tgtEl>
                                        <p:attrNameLst>
                                          <p:attrName>ppt_c</p:attrName>
                                        </p:attrNameLst>
                                      </p:cBhvr>
                                      <p:to>
                                        <a:srgbClr val="B2B2B2"/>
                                      </p:to>
                                    </p:animClr>
                                  </p:subTnLst>
                                </p:cTn>
                              </p:par>
                              <p:par>
                                <p:cTn id="25" presetID="1" presetClass="entr" presetSubtype="0" fill="hold" grpId="0" nodeType="withEffect">
                                  <p:stCondLst>
                                    <p:cond delay="0"/>
                                  </p:stCondLst>
                                  <p:childTnLst>
                                    <p:set>
                                      <p:cBhvr>
                                        <p:cTn id="26" dur="1" fill="hold">
                                          <p:stCondLst>
                                            <p:cond delay="499"/>
                                          </p:stCondLst>
                                        </p:cTn>
                                        <p:tgtEl>
                                          <p:spTgt spid="126979">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7" end="7"/>
                                            </p:txEl>
                                          </p:spTgt>
                                        </p:tgtEl>
                                        <p:attrNameLst>
                                          <p:attrName>ppt_c</p:attrName>
                                        </p:attrNameLst>
                                      </p:cBhvr>
                                      <p:to>
                                        <a:srgbClr val="B2B2B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6979">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8" end="8"/>
                                            </p:txEl>
                                          </p:spTgt>
                                        </p:tgtEl>
                                        <p:attrNameLst>
                                          <p:attrName>ppt_c</p:attrName>
                                        </p:attrNameLst>
                                      </p:cBhvr>
                                      <p:to>
                                        <a:srgbClr val="B2B2B2"/>
                                      </p:to>
                                    </p:animClr>
                                  </p:subTnLst>
                                </p:cTn>
                              </p:par>
                              <p:par>
                                <p:cTn id="31" presetID="1" presetClass="entr" presetSubtype="0" fill="hold" grpId="0" nodeType="withEffect">
                                  <p:stCondLst>
                                    <p:cond delay="0"/>
                                  </p:stCondLst>
                                  <p:childTnLst>
                                    <p:set>
                                      <p:cBhvr>
                                        <p:cTn id="32" dur="1" fill="hold">
                                          <p:stCondLst>
                                            <p:cond delay="499"/>
                                          </p:stCondLst>
                                        </p:cTn>
                                        <p:tgtEl>
                                          <p:spTgt spid="126979">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126979">
                                            <p:txEl>
                                              <p:pRg st="9" end="9"/>
                                            </p:txEl>
                                          </p:spTgt>
                                        </p:tgtEl>
                                        <p:attrNameLst>
                                          <p:attrName>ppt_c</p:attrName>
                                        </p:attrNameLst>
                                      </p:cBhvr>
                                      <p:to>
                                        <a:srgbClr val="B2B2B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928688" y="642938"/>
            <a:ext cx="7793037" cy="1143000"/>
          </a:xfrm>
        </p:spPr>
        <p:txBody>
          <a:bodyPr/>
          <a:lstStyle/>
          <a:p>
            <a:pPr eaLnBrk="1" hangingPunct="1">
              <a:defRPr/>
            </a:pPr>
            <a:r>
              <a:rPr lang="en-US" sz="4000" dirty="0" smtClean="0">
                <a:ea typeface="+mj-ea"/>
              </a:rPr>
              <a:t>The Processor</a:t>
            </a:r>
          </a:p>
        </p:txBody>
      </p:sp>
      <p:sp>
        <p:nvSpPr>
          <p:cNvPr id="99337" name="Rectangle 9"/>
          <p:cNvSpPr>
            <a:spLocks noChangeArrowheads="1"/>
          </p:cNvSpPr>
          <p:nvPr/>
        </p:nvSpPr>
        <p:spPr bwMode="auto">
          <a:xfrm>
            <a:off x="228600" y="2133600"/>
            <a:ext cx="89154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50000"/>
              </a:spcBef>
              <a:spcAft>
                <a:spcPct val="0"/>
              </a:spcAft>
              <a:buClr>
                <a:srgbClr val="3333CC"/>
              </a:buClr>
              <a:buFont typeface="Wingdings" pitchFamily="2" charset="2"/>
              <a:buChar char="§"/>
            </a:pPr>
            <a:r>
              <a:rPr lang="en-US" sz="2400">
                <a:solidFill>
                  <a:srgbClr val="000000"/>
                </a:solidFill>
                <a:latin typeface="Arial" charset="0"/>
              </a:rPr>
              <a:t> The </a:t>
            </a:r>
            <a:r>
              <a:rPr lang="en-US" sz="2400" b="1">
                <a:solidFill>
                  <a:srgbClr val="000000"/>
                </a:solidFill>
                <a:latin typeface="Arial" charset="0"/>
              </a:rPr>
              <a:t>processor</a:t>
            </a:r>
            <a:r>
              <a:rPr lang="en-US" sz="2400">
                <a:solidFill>
                  <a:srgbClr val="000000"/>
                </a:solidFill>
                <a:latin typeface="Arial" charset="0"/>
              </a:rPr>
              <a:t> is the "brain" of the computer system. </a:t>
            </a:r>
          </a:p>
          <a:p>
            <a:pPr fontAlgn="base">
              <a:spcBef>
                <a:spcPct val="50000"/>
              </a:spcBef>
              <a:spcAft>
                <a:spcPct val="0"/>
              </a:spcAft>
              <a:buClr>
                <a:srgbClr val="3333CC"/>
              </a:buClr>
              <a:buFont typeface="Wingdings" pitchFamily="2" charset="2"/>
              <a:buChar char="§"/>
            </a:pPr>
            <a:r>
              <a:rPr lang="en-US" sz="2400">
                <a:solidFill>
                  <a:srgbClr val="000000"/>
                </a:solidFill>
                <a:latin typeface="Arial" charset="0"/>
              </a:rPr>
              <a:t> Main processor is called the </a:t>
            </a:r>
            <a:r>
              <a:rPr lang="en-US" sz="2400" b="1">
                <a:solidFill>
                  <a:srgbClr val="000000"/>
                </a:solidFill>
                <a:latin typeface="Arial" charset="0"/>
              </a:rPr>
              <a:t>Central Processing Unit</a:t>
            </a:r>
            <a:r>
              <a:rPr lang="en-US" sz="2400">
                <a:solidFill>
                  <a:srgbClr val="000000"/>
                </a:solidFill>
                <a:latin typeface="Arial" charset="0"/>
              </a:rPr>
              <a:t> (</a:t>
            </a:r>
            <a:r>
              <a:rPr lang="en-US" sz="2400" b="1">
                <a:solidFill>
                  <a:srgbClr val="000000"/>
                </a:solidFill>
                <a:latin typeface="Arial" charset="0"/>
              </a:rPr>
              <a:t>CPU</a:t>
            </a:r>
            <a:r>
              <a:rPr lang="en-US" sz="2400">
                <a:solidFill>
                  <a:srgbClr val="000000"/>
                </a:solidFill>
                <a:latin typeface="Arial" charset="0"/>
              </a:rPr>
              <a:t>).</a:t>
            </a:r>
          </a:p>
          <a:p>
            <a:pPr lvl="1" fontAlgn="base">
              <a:spcBef>
                <a:spcPct val="50000"/>
              </a:spcBef>
              <a:spcAft>
                <a:spcPct val="0"/>
              </a:spcAft>
              <a:buClr>
                <a:srgbClr val="FF0000"/>
              </a:buClr>
              <a:buFont typeface="Wingdings" pitchFamily="2" charset="2"/>
              <a:buChar char="§"/>
            </a:pPr>
            <a:r>
              <a:rPr lang="en-US" sz="2400">
                <a:solidFill>
                  <a:srgbClr val="000000"/>
                </a:solidFill>
                <a:latin typeface="Arial" charset="0"/>
              </a:rPr>
              <a:t> A particular computer will have a particular type of processor, such as a Pentium or a SPARC chip. </a:t>
            </a:r>
          </a:p>
          <a:p>
            <a:pPr fontAlgn="base">
              <a:spcBef>
                <a:spcPct val="50000"/>
              </a:spcBef>
              <a:spcAft>
                <a:spcPct val="0"/>
              </a:spcAft>
              <a:buClr>
                <a:srgbClr val="3333CC"/>
              </a:buClr>
              <a:buFont typeface="Wingdings" pitchFamily="2" charset="2"/>
              <a:buChar char="§"/>
            </a:pPr>
            <a:r>
              <a:rPr lang="en-US" sz="2400" b="1">
                <a:solidFill>
                  <a:srgbClr val="000000"/>
                </a:solidFill>
                <a:latin typeface="Arial" charset="0"/>
              </a:rPr>
              <a:t> Co-processors</a:t>
            </a:r>
            <a:r>
              <a:rPr lang="en-US" sz="2400">
                <a:solidFill>
                  <a:srgbClr val="000000"/>
                </a:solidFill>
                <a:latin typeface="Arial" charset="0"/>
              </a:rPr>
              <a:t> assist the CPU with some of the processing functions.  Examples:</a:t>
            </a:r>
          </a:p>
          <a:p>
            <a:pPr lvl="1" fontAlgn="base">
              <a:spcBef>
                <a:spcPct val="50000"/>
              </a:spcBef>
              <a:spcAft>
                <a:spcPct val="0"/>
              </a:spcAft>
              <a:buClr>
                <a:srgbClr val="FF0000"/>
              </a:buClr>
              <a:buFont typeface="Wingdings" pitchFamily="2" charset="2"/>
              <a:buChar char="§"/>
            </a:pPr>
            <a:r>
              <a:rPr lang="en-US" sz="2400">
                <a:solidFill>
                  <a:srgbClr val="000000"/>
                </a:solidFill>
                <a:latin typeface="Arial" charset="0"/>
              </a:rPr>
              <a:t> </a:t>
            </a:r>
            <a:r>
              <a:rPr lang="en-US" sz="2400" b="1">
                <a:solidFill>
                  <a:srgbClr val="000000"/>
                </a:solidFill>
                <a:latin typeface="Arial" charset="0"/>
              </a:rPr>
              <a:t>Math co-processors</a:t>
            </a:r>
            <a:r>
              <a:rPr lang="en-US" sz="2400">
                <a:solidFill>
                  <a:srgbClr val="000000"/>
                </a:solidFill>
                <a:latin typeface="Arial" charset="0"/>
              </a:rPr>
              <a:t> handle heavy duty math processing</a:t>
            </a:r>
          </a:p>
          <a:p>
            <a:pPr lvl="1" fontAlgn="base">
              <a:spcBef>
                <a:spcPct val="50000"/>
              </a:spcBef>
              <a:spcAft>
                <a:spcPct val="0"/>
              </a:spcAft>
              <a:buClr>
                <a:srgbClr val="FF0000"/>
              </a:buClr>
              <a:buFont typeface="Wingdings" pitchFamily="2" charset="2"/>
              <a:buChar char="§"/>
            </a:pPr>
            <a:r>
              <a:rPr lang="en-US" sz="2400" b="1">
                <a:solidFill>
                  <a:srgbClr val="000000"/>
                </a:solidFill>
                <a:latin typeface="Arial" charset="0"/>
              </a:rPr>
              <a:t> Graphics coprocessors</a:t>
            </a:r>
            <a:r>
              <a:rPr lang="en-US" sz="2400">
                <a:solidFill>
                  <a:srgbClr val="000000"/>
                </a:solidFill>
                <a:latin typeface="Arial" charset="0"/>
              </a:rPr>
              <a:t> speed up the display of graphics onto the monitor</a:t>
            </a:r>
          </a:p>
        </p:txBody>
      </p:sp>
    </p:spTree>
    <p:extLst>
      <p:ext uri="{BB962C8B-B14F-4D97-AF65-F5344CB8AC3E}">
        <p14:creationId xmlns:p14="http://schemas.microsoft.com/office/powerpoint/2010/main" val="2989698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933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0" end="0"/>
                                            </p:txEl>
                                          </p:spTgt>
                                        </p:tgtEl>
                                        <p:attrNameLst>
                                          <p:attrName>ppt_c</p:attrName>
                                        </p:attrNameLst>
                                      </p:cBhvr>
                                      <p:to>
                                        <a:srgbClr val="B2B2B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933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1" end="1"/>
                                            </p:txEl>
                                          </p:spTgt>
                                        </p:tgtEl>
                                        <p:attrNameLst>
                                          <p:attrName>ppt_c</p:attrName>
                                        </p:attrNameLst>
                                      </p:cBhvr>
                                      <p:to>
                                        <a:srgbClr val="B2B2B2"/>
                                      </p:to>
                                    </p:animClr>
                                  </p:subTnLst>
                                </p:cTn>
                              </p:par>
                              <p:par>
                                <p:cTn id="11" presetID="1" presetClass="entr" presetSubtype="0" fill="hold" grpId="0" nodeType="withEffect">
                                  <p:stCondLst>
                                    <p:cond delay="0"/>
                                  </p:stCondLst>
                                  <p:childTnLst>
                                    <p:set>
                                      <p:cBhvr>
                                        <p:cTn id="12" dur="1" fill="hold">
                                          <p:stCondLst>
                                            <p:cond delay="499"/>
                                          </p:stCondLst>
                                        </p:cTn>
                                        <p:tgtEl>
                                          <p:spTgt spid="9933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2" end="2"/>
                                            </p:txEl>
                                          </p:spTgt>
                                        </p:tgtEl>
                                        <p:attrNameLst>
                                          <p:attrName>ppt_c</p:attrName>
                                        </p:attrNameLst>
                                      </p:cBhvr>
                                      <p:to>
                                        <a:srgbClr val="B2B2B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9933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3" end="3"/>
                                            </p:txEl>
                                          </p:spTgt>
                                        </p:tgtEl>
                                        <p:attrNameLst>
                                          <p:attrName>ppt_c</p:attrName>
                                        </p:attrNameLst>
                                      </p:cBhvr>
                                      <p:to>
                                        <a:srgbClr val="B2B2B2"/>
                                      </p:to>
                                    </p:animClr>
                                  </p:subTnLst>
                                </p:cTn>
                              </p:par>
                              <p:par>
                                <p:cTn id="17" presetID="1" presetClass="entr" presetSubtype="0" fill="hold" grpId="0" nodeType="withEffect">
                                  <p:stCondLst>
                                    <p:cond delay="0"/>
                                  </p:stCondLst>
                                  <p:childTnLst>
                                    <p:set>
                                      <p:cBhvr>
                                        <p:cTn id="18" dur="1" fill="hold">
                                          <p:stCondLst>
                                            <p:cond delay="499"/>
                                          </p:stCondLst>
                                        </p:cTn>
                                        <p:tgtEl>
                                          <p:spTgt spid="9933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4" end="4"/>
                                            </p:txEl>
                                          </p:spTgt>
                                        </p:tgtEl>
                                        <p:attrNameLst>
                                          <p:attrName>ppt_c</p:attrName>
                                        </p:attrNameLst>
                                      </p:cBhvr>
                                      <p:to>
                                        <a:srgbClr val="B2B2B2"/>
                                      </p:to>
                                    </p:animClr>
                                  </p:subTnLst>
                                </p:cTn>
                              </p:par>
                              <p:par>
                                <p:cTn id="19" presetID="1" presetClass="entr" presetSubtype="0" fill="hold" grpId="0" nodeType="withEffect">
                                  <p:stCondLst>
                                    <p:cond delay="0"/>
                                  </p:stCondLst>
                                  <p:childTnLst>
                                    <p:set>
                                      <p:cBhvr>
                                        <p:cTn id="20" dur="1" fill="hold">
                                          <p:stCondLst>
                                            <p:cond delay="499"/>
                                          </p:stCondLst>
                                        </p:cTn>
                                        <p:tgtEl>
                                          <p:spTgt spid="9933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99337">
                                            <p:txEl>
                                              <p:pRg st="5" end="5"/>
                                            </p:txEl>
                                          </p:spTgt>
                                        </p:tgtEl>
                                        <p:attrNameLst>
                                          <p:attrName>ppt_c</p:attrName>
                                        </p:attrNameLst>
                                      </p:cBhvr>
                                      <p:to>
                                        <a:srgbClr val="B2B2B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050"/>
          <p:cNvSpPr>
            <a:spLocks noGrp="1" noChangeArrowheads="1"/>
          </p:cNvSpPr>
          <p:nvPr>
            <p:ph type="title"/>
          </p:nvPr>
        </p:nvSpPr>
        <p:spPr/>
        <p:txBody>
          <a:bodyPr/>
          <a:lstStyle/>
          <a:p>
            <a:pPr eaLnBrk="1" hangingPunct="1">
              <a:defRPr/>
            </a:pPr>
            <a:r>
              <a:rPr lang="en-US" sz="4000" smtClean="0">
                <a:ea typeface="+mj-ea"/>
              </a:rPr>
              <a:t>Component Interaction</a:t>
            </a:r>
          </a:p>
        </p:txBody>
      </p:sp>
      <p:pic>
        <p:nvPicPr>
          <p:cNvPr id="23555" name="Picture 2051" descr="E:\regis\class_notes\cs208\system2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505075"/>
            <a:ext cx="4724400"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Text Box 2052"/>
          <p:cNvSpPr txBox="1">
            <a:spLocks noChangeArrowheads="1"/>
          </p:cNvSpPr>
          <p:nvPr/>
        </p:nvSpPr>
        <p:spPr bwMode="auto">
          <a:xfrm>
            <a:off x="395288" y="2063750"/>
            <a:ext cx="85375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lgn="ctr" eaLnBrk="1" fontAlgn="base" hangingPunct="1">
              <a:spcBef>
                <a:spcPct val="0"/>
              </a:spcBef>
              <a:spcAft>
                <a:spcPct val="0"/>
              </a:spcAft>
            </a:pPr>
            <a:r>
              <a:rPr lang="en-US" sz="2200" b="1">
                <a:solidFill>
                  <a:srgbClr val="000000"/>
                </a:solidFill>
                <a:latin typeface="Arial" charset="0"/>
              </a:rPr>
              <a:t>The CPU controls all of the other resources within the system, </a:t>
            </a:r>
          </a:p>
          <a:p>
            <a:pPr algn="ctr" eaLnBrk="1" fontAlgn="base" hangingPunct="1">
              <a:spcBef>
                <a:spcPct val="0"/>
              </a:spcBef>
              <a:spcAft>
                <a:spcPct val="0"/>
              </a:spcAft>
            </a:pPr>
            <a:r>
              <a:rPr lang="en-US" sz="2200" b="1">
                <a:solidFill>
                  <a:srgbClr val="000000"/>
                </a:solidFill>
                <a:latin typeface="Arial" charset="0"/>
              </a:rPr>
              <a:t>in order to accomplish a task.</a:t>
            </a:r>
          </a:p>
        </p:txBody>
      </p:sp>
    </p:spTree>
    <p:extLst>
      <p:ext uri="{BB962C8B-B14F-4D97-AF65-F5344CB8AC3E}">
        <p14:creationId xmlns:p14="http://schemas.microsoft.com/office/powerpoint/2010/main" val="1392273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050"/>
          <p:cNvSpPr>
            <a:spLocks noGrp="1" noChangeArrowheads="1"/>
          </p:cNvSpPr>
          <p:nvPr>
            <p:ph type="title"/>
          </p:nvPr>
        </p:nvSpPr>
        <p:spPr/>
        <p:txBody>
          <a:bodyPr/>
          <a:lstStyle/>
          <a:p>
            <a:pPr eaLnBrk="1" hangingPunct="1">
              <a:defRPr/>
            </a:pPr>
            <a:r>
              <a:rPr lang="en-US" smtClean="0">
                <a:ea typeface="+mj-ea"/>
              </a:rPr>
              <a:t>Central Processing Unit (CPU)</a:t>
            </a:r>
          </a:p>
        </p:txBody>
      </p:sp>
      <p:sp>
        <p:nvSpPr>
          <p:cNvPr id="24579" name="Rectangle 2052"/>
          <p:cNvSpPr>
            <a:spLocks noChangeArrowheads="1"/>
          </p:cNvSpPr>
          <p:nvPr/>
        </p:nvSpPr>
        <p:spPr bwMode="auto">
          <a:xfrm>
            <a:off x="1676400" y="2654300"/>
            <a:ext cx="2667000" cy="609600"/>
          </a:xfrm>
          <a:prstGeom prst="rect">
            <a:avLst/>
          </a:prstGeom>
          <a:solidFill>
            <a:srgbClr val="6666FF"/>
          </a:solidFill>
          <a:ln w="12700">
            <a:solidFill>
              <a:schemeClr val="bg2"/>
            </a:solidFill>
            <a:miter lim="800000"/>
            <a:headEnd type="none" w="sm" len="sm"/>
            <a:tailEnd type="none" w="sm" len="sm"/>
          </a:ln>
        </p:spPr>
        <p:txBody>
          <a:bodyPr wrap="none" anchor="ctr"/>
          <a:lstStyle/>
          <a:p>
            <a:pPr algn="ctr" eaLnBrk="0" fontAlgn="base" hangingPunct="0">
              <a:spcBef>
                <a:spcPct val="0"/>
              </a:spcBef>
              <a:spcAft>
                <a:spcPct val="0"/>
              </a:spcAft>
            </a:pPr>
            <a:r>
              <a:rPr lang="en-US" sz="2000">
                <a:solidFill>
                  <a:srgbClr val="FFFFFF"/>
                </a:solidFill>
                <a:latin typeface="Arial" charset="0"/>
              </a:rPr>
              <a:t>Arithmetic / Logic Unit</a:t>
            </a:r>
          </a:p>
        </p:txBody>
      </p:sp>
      <p:sp>
        <p:nvSpPr>
          <p:cNvPr id="24580" name="AutoShape 2053"/>
          <p:cNvSpPr>
            <a:spLocks noChangeArrowheads="1"/>
          </p:cNvSpPr>
          <p:nvPr/>
        </p:nvSpPr>
        <p:spPr bwMode="auto">
          <a:xfrm>
            <a:off x="1981200" y="5092700"/>
            <a:ext cx="2057400" cy="685800"/>
          </a:xfrm>
          <a:prstGeom prst="cube">
            <a:avLst>
              <a:gd name="adj" fmla="val 8523"/>
            </a:avLst>
          </a:prstGeom>
          <a:solidFill>
            <a:srgbClr val="6666FF"/>
          </a:solidFill>
          <a:ln w="12700">
            <a:solidFill>
              <a:schemeClr val="bg2"/>
            </a:solidFill>
            <a:miter lim="800000"/>
            <a:headEnd type="none" w="sm" len="sm"/>
            <a:tailEnd type="none" w="sm" len="sm"/>
          </a:ln>
        </p:spPr>
        <p:txBody>
          <a:bodyPr wrap="none" anchor="ctr"/>
          <a:lstStyle/>
          <a:p>
            <a:pPr algn="ctr" eaLnBrk="0" fontAlgn="base" hangingPunct="0">
              <a:spcBef>
                <a:spcPct val="0"/>
              </a:spcBef>
              <a:spcAft>
                <a:spcPct val="0"/>
              </a:spcAft>
            </a:pPr>
            <a:r>
              <a:rPr lang="en-US" sz="2000">
                <a:solidFill>
                  <a:srgbClr val="FFFFFF"/>
                </a:solidFill>
                <a:latin typeface="Arial" charset="0"/>
              </a:rPr>
              <a:t>Registers</a:t>
            </a:r>
            <a:endParaRPr lang="en-US" sz="2400">
              <a:solidFill>
                <a:srgbClr val="FFFFFF"/>
              </a:solidFill>
              <a:latin typeface="Arial" charset="0"/>
            </a:endParaRPr>
          </a:p>
        </p:txBody>
      </p:sp>
      <p:sp>
        <p:nvSpPr>
          <p:cNvPr id="24581" name="Rectangle 2054"/>
          <p:cNvSpPr>
            <a:spLocks noChangeArrowheads="1"/>
          </p:cNvSpPr>
          <p:nvPr/>
        </p:nvSpPr>
        <p:spPr bwMode="auto">
          <a:xfrm>
            <a:off x="2019300" y="3873500"/>
            <a:ext cx="1981200" cy="609600"/>
          </a:xfrm>
          <a:prstGeom prst="rect">
            <a:avLst/>
          </a:prstGeom>
          <a:solidFill>
            <a:srgbClr val="6666FF"/>
          </a:solidFill>
          <a:ln w="12700">
            <a:solidFill>
              <a:schemeClr val="bg2"/>
            </a:solidFill>
            <a:miter lim="800000"/>
            <a:headEnd type="none" w="sm" len="sm"/>
            <a:tailEnd type="none" w="sm" len="sm"/>
          </a:ln>
        </p:spPr>
        <p:txBody>
          <a:bodyPr wrap="none" anchor="ctr"/>
          <a:lstStyle/>
          <a:p>
            <a:pPr algn="ctr" eaLnBrk="0" fontAlgn="base" hangingPunct="0">
              <a:spcBef>
                <a:spcPct val="0"/>
              </a:spcBef>
              <a:spcAft>
                <a:spcPct val="0"/>
              </a:spcAft>
            </a:pPr>
            <a:r>
              <a:rPr lang="en-US" sz="2000">
                <a:solidFill>
                  <a:srgbClr val="FFFFFF"/>
                </a:solidFill>
                <a:latin typeface="Arial" charset="0"/>
              </a:rPr>
              <a:t>Control Unit</a:t>
            </a:r>
          </a:p>
        </p:txBody>
      </p:sp>
      <p:sp>
        <p:nvSpPr>
          <p:cNvPr id="134151" name="AutoShape 2055"/>
          <p:cNvSpPr>
            <a:spLocks/>
          </p:cNvSpPr>
          <p:nvPr/>
        </p:nvSpPr>
        <p:spPr bwMode="auto">
          <a:xfrm>
            <a:off x="5334000" y="4940300"/>
            <a:ext cx="2514600" cy="1444625"/>
          </a:xfrm>
          <a:prstGeom prst="accentCallout2">
            <a:avLst>
              <a:gd name="adj1" fmla="val 6421"/>
              <a:gd name="adj2" fmla="val -3032"/>
              <a:gd name="adj3" fmla="val 6421"/>
              <a:gd name="adj4" fmla="val -25380"/>
              <a:gd name="adj5" fmla="val 46208"/>
              <a:gd name="adj6" fmla="val -48546"/>
            </a:avLst>
          </a:prstGeom>
          <a:solidFill>
            <a:schemeClr val="bg1"/>
          </a:solidFill>
          <a:ln w="12700">
            <a:solidFill>
              <a:srgbClr val="CC0000"/>
            </a:solidFill>
            <a:miter lim="800000"/>
            <a:headEnd type="none" w="sm" len="sm"/>
            <a:tailEnd type="none" w="sm" len="sm"/>
          </a:ln>
        </p:spPr>
        <p:txBody>
          <a:bodyPr>
            <a:spAutoFit/>
          </a:bodyPr>
          <a:lstStyle/>
          <a:p>
            <a:pPr eaLnBrk="0" fontAlgn="base" hangingPunct="0">
              <a:spcBef>
                <a:spcPct val="0"/>
              </a:spcBef>
              <a:spcAft>
                <a:spcPct val="0"/>
              </a:spcAft>
            </a:pPr>
            <a:r>
              <a:rPr lang="en-US" sz="2200" b="1">
                <a:solidFill>
                  <a:srgbClr val="A50021"/>
                </a:solidFill>
                <a:latin typeface="Arial" charset="0"/>
              </a:rPr>
              <a:t>Small, fast  storage areas for instructions and data</a:t>
            </a:r>
          </a:p>
        </p:txBody>
      </p:sp>
      <p:sp>
        <p:nvSpPr>
          <p:cNvPr id="134152" name="AutoShape 2056"/>
          <p:cNvSpPr>
            <a:spLocks/>
          </p:cNvSpPr>
          <p:nvPr/>
        </p:nvSpPr>
        <p:spPr bwMode="auto">
          <a:xfrm>
            <a:off x="5334000" y="2578100"/>
            <a:ext cx="3505200" cy="774700"/>
          </a:xfrm>
          <a:prstGeom prst="accentCallout2">
            <a:avLst>
              <a:gd name="adj1" fmla="val 10301"/>
              <a:gd name="adj2" fmla="val -2176"/>
              <a:gd name="adj3" fmla="val 10301"/>
              <a:gd name="adj4" fmla="val -14356"/>
              <a:gd name="adj5" fmla="val 34907"/>
              <a:gd name="adj6" fmla="val -26991"/>
            </a:avLst>
          </a:prstGeom>
          <a:solidFill>
            <a:schemeClr val="bg1"/>
          </a:solidFill>
          <a:ln w="12700">
            <a:solidFill>
              <a:srgbClr val="CC0000"/>
            </a:solidFill>
            <a:miter lim="800000"/>
            <a:headEnd type="none" w="sm" len="sm"/>
            <a:tailEnd type="none" w="sm" len="sm"/>
          </a:ln>
        </p:spPr>
        <p:txBody>
          <a:bodyPr>
            <a:spAutoFit/>
          </a:bodyPr>
          <a:lstStyle/>
          <a:p>
            <a:pPr eaLnBrk="0" fontAlgn="base" hangingPunct="0">
              <a:spcBef>
                <a:spcPct val="0"/>
              </a:spcBef>
              <a:spcAft>
                <a:spcPct val="0"/>
              </a:spcAft>
            </a:pPr>
            <a:r>
              <a:rPr lang="en-US" sz="2200" b="1">
                <a:solidFill>
                  <a:srgbClr val="A50021"/>
                </a:solidFill>
                <a:latin typeface="Arial" charset="0"/>
              </a:rPr>
              <a:t>Performs calculations and decisions</a:t>
            </a:r>
          </a:p>
        </p:txBody>
      </p:sp>
      <p:sp>
        <p:nvSpPr>
          <p:cNvPr id="134153" name="AutoShape 2057"/>
          <p:cNvSpPr>
            <a:spLocks/>
          </p:cNvSpPr>
          <p:nvPr/>
        </p:nvSpPr>
        <p:spPr bwMode="auto">
          <a:xfrm>
            <a:off x="5334000" y="3721100"/>
            <a:ext cx="2979738" cy="774700"/>
          </a:xfrm>
          <a:prstGeom prst="accentCallout2">
            <a:avLst>
              <a:gd name="adj1" fmla="val 14755"/>
              <a:gd name="adj2" fmla="val -2556"/>
              <a:gd name="adj3" fmla="val 14755"/>
              <a:gd name="adj4" fmla="val -21843"/>
              <a:gd name="adj5" fmla="val 40981"/>
              <a:gd name="adj6" fmla="val -41824"/>
            </a:avLst>
          </a:prstGeom>
          <a:solidFill>
            <a:schemeClr val="bg1"/>
          </a:solidFill>
          <a:ln w="12700">
            <a:solidFill>
              <a:srgbClr val="CC0000"/>
            </a:solidFill>
            <a:miter lim="800000"/>
            <a:headEnd type="none" w="sm" len="sm"/>
            <a:tailEnd type="none" w="sm" len="sm"/>
          </a:ln>
        </p:spPr>
        <p:txBody>
          <a:bodyPr>
            <a:spAutoFit/>
          </a:bodyPr>
          <a:lstStyle/>
          <a:p>
            <a:pPr eaLnBrk="0" fontAlgn="base" hangingPunct="0">
              <a:spcBef>
                <a:spcPct val="0"/>
              </a:spcBef>
              <a:spcAft>
                <a:spcPct val="0"/>
              </a:spcAft>
            </a:pPr>
            <a:r>
              <a:rPr lang="en-US" sz="2200" b="1">
                <a:solidFill>
                  <a:srgbClr val="A50021"/>
                </a:solidFill>
                <a:latin typeface="Arial" charset="0"/>
              </a:rPr>
              <a:t>Coordinates processing steps</a:t>
            </a:r>
          </a:p>
        </p:txBody>
      </p:sp>
      <p:sp>
        <p:nvSpPr>
          <p:cNvPr id="24585" name="AutoShape 2058"/>
          <p:cNvSpPr>
            <a:spLocks noChangeArrowheads="1"/>
          </p:cNvSpPr>
          <p:nvPr/>
        </p:nvSpPr>
        <p:spPr bwMode="auto">
          <a:xfrm>
            <a:off x="1447800" y="2362200"/>
            <a:ext cx="3117850" cy="3644900"/>
          </a:xfrm>
          <a:prstGeom prst="roundRect">
            <a:avLst>
              <a:gd name="adj" fmla="val 16667"/>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ru-RU" sz="2400">
              <a:solidFill>
                <a:srgbClr val="000000"/>
              </a:solidFill>
            </a:endParaRPr>
          </a:p>
        </p:txBody>
      </p:sp>
    </p:spTree>
    <p:extLst>
      <p:ext uri="{BB962C8B-B14F-4D97-AF65-F5344CB8AC3E}">
        <p14:creationId xmlns:p14="http://schemas.microsoft.com/office/powerpoint/2010/main" val="2582116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4152"/>
                                        </p:tgtEl>
                                        <p:attrNameLst>
                                          <p:attrName>style.visibility</p:attrName>
                                        </p:attrNameLst>
                                      </p:cBhvr>
                                      <p:to>
                                        <p:strVal val="visible"/>
                                      </p:to>
                                    </p:set>
                                    <p:animEffect transition="in" filter="wipe(left)">
                                      <p:cBhvr>
                                        <p:cTn id="7" dur="500"/>
                                        <p:tgtEl>
                                          <p:spTgt spid="1341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4153"/>
                                        </p:tgtEl>
                                        <p:attrNameLst>
                                          <p:attrName>style.visibility</p:attrName>
                                        </p:attrNameLst>
                                      </p:cBhvr>
                                      <p:to>
                                        <p:strVal val="visible"/>
                                      </p:to>
                                    </p:set>
                                    <p:animEffect transition="in" filter="wipe(left)">
                                      <p:cBhvr>
                                        <p:cTn id="12" dur="500"/>
                                        <p:tgtEl>
                                          <p:spTgt spid="1341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4151"/>
                                        </p:tgtEl>
                                        <p:attrNameLst>
                                          <p:attrName>style.visibility</p:attrName>
                                        </p:attrNameLst>
                                      </p:cBhvr>
                                      <p:to>
                                        <p:strVal val="visible"/>
                                      </p:to>
                                    </p:set>
                                    <p:animEffect transition="in" filter="wipe(left)">
                                      <p:cBhvr>
                                        <p:cTn id="17" dur="500"/>
                                        <p:tgtEl>
                                          <p:spTgt spid="134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1" grpId="0" animBg="1" autoUpdateAnimBg="0"/>
      <p:bldP spid="134152" grpId="0" animBg="1" autoUpdateAnimBg="0"/>
      <p:bldP spid="134153" grpId="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Times New Roman"/>
      </a:majorFont>
      <a:minorFont>
        <a:latin typeface="Tahoma"/>
        <a:ea typeface="ＭＳ Ｐゴシック"/>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Times New Roman"/>
      </a:majorFont>
      <a:minorFont>
        <a:latin typeface="Tahoma"/>
        <a:ea typeface="ＭＳ Ｐゴシック"/>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Times New Roman"/>
      </a:majorFont>
      <a:minorFont>
        <a:latin typeface="Tahoma"/>
        <a:ea typeface="ＭＳ Ｐゴシック"/>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Times New Roman"/>
      </a:majorFont>
      <a:minorFont>
        <a:latin typeface="Tahoma"/>
        <a:ea typeface="ＭＳ Ｐゴシック"/>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Times New Roman"/>
      </a:majorFont>
      <a:minorFont>
        <a:latin typeface="Tahoma"/>
        <a:ea typeface="ＭＳ Ｐゴシック"/>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cs typeface="Times New Roman"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279</Words>
  <Application>Microsoft Office PowerPoint</Application>
  <PresentationFormat>On-screen Show (4:3)</PresentationFormat>
  <Paragraphs>38</Paragraphs>
  <Slides>6</Slides>
  <Notes>1</Notes>
  <HiddenSlides>0</HiddenSlides>
  <MMClips>0</MMClips>
  <ScaleCrop>false</ScaleCrop>
  <HeadingPairs>
    <vt:vector size="4" baseType="variant">
      <vt:variant>
        <vt:lpstr>Theme</vt:lpstr>
      </vt:variant>
      <vt:variant>
        <vt:i4>6</vt:i4>
      </vt:variant>
      <vt:variant>
        <vt:lpstr>Slide Titles</vt:lpstr>
      </vt:variant>
      <vt:variant>
        <vt:i4>6</vt:i4>
      </vt:variant>
    </vt:vector>
  </HeadingPairs>
  <TitlesOfParts>
    <vt:vector size="12" baseType="lpstr">
      <vt:lpstr>Office Theme</vt:lpstr>
      <vt:lpstr>Blends</vt:lpstr>
      <vt:lpstr>1_Blends</vt:lpstr>
      <vt:lpstr>2_Blends</vt:lpstr>
      <vt:lpstr>3_Blends</vt:lpstr>
      <vt:lpstr>4_Blends</vt:lpstr>
      <vt:lpstr>Computer Units</vt:lpstr>
      <vt:lpstr>         Motherboard </vt:lpstr>
      <vt:lpstr>Main Components of a Computer System</vt:lpstr>
      <vt:lpstr>The Processor</vt:lpstr>
      <vt:lpstr>Component Interaction</vt:lpstr>
      <vt:lpstr>Central Processing Unit (CPU)</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Units</dc:title>
  <dc:creator>Maher</dc:creator>
  <cp:lastModifiedBy>Maher</cp:lastModifiedBy>
  <cp:revision>1</cp:revision>
  <dcterms:created xsi:type="dcterms:W3CDTF">2020-01-11T21:37:27Z</dcterms:created>
  <dcterms:modified xsi:type="dcterms:W3CDTF">2020-01-11T21:42:40Z</dcterms:modified>
</cp:coreProperties>
</file>