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hape 2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1751011" y="609601"/>
            <a:ext cx="8676224" cy="3200401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cap="all" sz="48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1750" dir="1320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1751011" y="3886200"/>
            <a:ext cx="8676224" cy="19050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1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1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1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1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1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half" idx="1"/>
          </p:nvPr>
        </p:nvSpPr>
        <p:spPr>
          <a:xfrm>
            <a:off x="1141412" y="2666999"/>
            <a:ext cx="9905999" cy="3124201"/>
          </a:xfrm>
          <a:prstGeom prst="rect">
            <a:avLst/>
          </a:prstGeom>
        </p:spPr>
        <p:txBody>
          <a:bodyPr anchor="ctr"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4700" indent="-317500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1587" indent="-357187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16528" indent="-244928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73728" indent="-244928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1751013" y="3308580"/>
            <a:ext cx="8686801" cy="1468801"/>
          </a:xfrm>
          <a:prstGeom prst="rect">
            <a:avLst/>
          </a:prstGeom>
        </p:spPr>
        <p:txBody>
          <a:bodyPr anchor="b"/>
          <a:lstStyle>
            <a:lvl1pPr algn="r" defTabSz="457200">
              <a:lnSpc>
                <a:spcPct val="100000"/>
              </a:lnSpc>
              <a:defRPr cap="all" sz="40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1751010" y="4777380"/>
            <a:ext cx="8686802" cy="860401"/>
          </a:xfrm>
          <a:prstGeom prst="rect">
            <a:avLst/>
          </a:prstGeom>
        </p:spPr>
        <p:txBody>
          <a:bodyPr/>
          <a:lstStyle>
            <a:lvl1pPr marL="0" indent="0" algn="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algn="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algn="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algn="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algn="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1141412" y="2666999"/>
            <a:ext cx="4876801" cy="3124201"/>
          </a:xfrm>
          <a:prstGeom prst="rect">
            <a:avLst/>
          </a:prstGeom>
        </p:spPr>
        <p:txBody>
          <a:bodyPr anchor="ctr"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81792" indent="-367392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85975" indent="-257175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xfrm>
            <a:off x="1429280" y="2658533"/>
            <a:ext cx="4588932" cy="576263"/>
          </a:xfrm>
          <a:prstGeom prst="rect">
            <a:avLst/>
          </a:prstGeom>
        </p:spPr>
        <p:txBody>
          <a:bodyPr anchor="b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hape 148"/>
          <p:cNvSpPr/>
          <p:nvPr>
            <p:ph type="body" sz="quarter" idx="13"/>
          </p:nvPr>
        </p:nvSpPr>
        <p:spPr>
          <a:xfrm>
            <a:off x="6443133" y="2667000"/>
            <a:ext cx="4604280" cy="576263"/>
          </a:xfrm>
          <a:prstGeom prst="rect">
            <a:avLst/>
          </a:prstGeom>
        </p:spPr>
        <p:txBody>
          <a:bodyPr anchor="b"/>
          <a:lstStyle/>
          <a:p>
            <a: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" name="Shape 157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0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1141411" y="1600200"/>
            <a:ext cx="3549122" cy="1371600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24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9" name="Shape 179"/>
          <p:cNvSpPr/>
          <p:nvPr>
            <p:ph type="body" sz="half" idx="1"/>
          </p:nvPr>
        </p:nvSpPr>
        <p:spPr>
          <a:xfrm>
            <a:off x="5103812" y="609601"/>
            <a:ext cx="5943602" cy="5181601"/>
          </a:xfrm>
          <a:prstGeom prst="rect">
            <a:avLst/>
          </a:prstGeom>
        </p:spPr>
        <p:txBody>
          <a:bodyPr anchor="ctr"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4700" indent="-317500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1587" indent="-357187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16528" indent="-244928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73728" indent="-244928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hape 180"/>
          <p:cNvSpPr/>
          <p:nvPr>
            <p:ph type="body" sz="quarter" idx="13"/>
          </p:nvPr>
        </p:nvSpPr>
        <p:spPr>
          <a:xfrm>
            <a:off x="1141411" y="2971800"/>
            <a:ext cx="3549122" cy="1828800"/>
          </a:xfrm>
          <a:prstGeom prst="rect">
            <a:avLst/>
          </a:prstGeom>
        </p:spPr>
        <p:txBody>
          <a:bodyPr anchor="ctr"/>
          <a:lstStyle/>
          <a:p>
            <a: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6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1141411" y="1600200"/>
            <a:ext cx="5334002" cy="1371600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28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9" name="Shape 189"/>
          <p:cNvSpPr/>
          <p:nvPr>
            <p:ph type="pic" sz="half" idx="13"/>
          </p:nvPr>
        </p:nvSpPr>
        <p:spPr>
          <a:xfrm>
            <a:off x="7433733" y="-18289"/>
            <a:ext cx="3276599" cy="6903721"/>
          </a:xfrm>
          <a:prstGeom prst="rect">
            <a:avLst/>
          </a:prstGeom>
          <a:ln w="38100">
            <a:solidFill>
              <a:srgbClr val="2F353D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xfrm>
            <a:off x="1141411" y="2971800"/>
            <a:ext cx="5334002" cy="1828800"/>
          </a:xfrm>
          <a:prstGeom prst="rect">
            <a:avLst/>
          </a:prstGeom>
        </p:spPr>
        <p:txBody>
          <a:bodyPr anchor="ctr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amic 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1141412" y="4732864"/>
            <a:ext cx="9906001" cy="566739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24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" name="Shape 199"/>
          <p:cNvSpPr/>
          <p:nvPr>
            <p:ph type="pic" sz="half" idx="13"/>
          </p:nvPr>
        </p:nvSpPr>
        <p:spPr>
          <a:xfrm>
            <a:off x="1979611" y="932112"/>
            <a:ext cx="8225944" cy="3164976"/>
          </a:xfrm>
          <a:prstGeom prst="rect">
            <a:avLst/>
          </a:prstGeom>
          <a:ln w="38100">
            <a:solidFill>
              <a:srgbClr val="2F353D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1141412" y="5299602"/>
            <a:ext cx="9906001" cy="493713"/>
          </a:xfrm>
          <a:prstGeom prst="rect">
            <a:avLst/>
          </a:prstGeom>
        </p:spPr>
        <p:txBody>
          <a:bodyPr anchor="ctr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4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4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4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4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4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1141412" y="609601"/>
            <a:ext cx="9906000" cy="31242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1141411" y="4343400"/>
            <a:ext cx="9906001" cy="1447800"/>
          </a:xfrm>
          <a:prstGeom prst="rect">
            <a:avLst/>
          </a:prstGeom>
        </p:spPr>
        <p:txBody>
          <a:bodyPr anchor="ctr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36612" y="411192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rgbClr val="6F6F6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18" name="Shape 218"/>
          <p:cNvSpPr/>
          <p:nvPr/>
        </p:nvSpPr>
        <p:spPr>
          <a:xfrm>
            <a:off x="10437811" y="2367567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6F6F6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19" name="Shape 219"/>
          <p:cNvSpPr/>
          <p:nvPr>
            <p:ph type="title"/>
          </p:nvPr>
        </p:nvSpPr>
        <p:spPr>
          <a:xfrm>
            <a:off x="1446212" y="609601"/>
            <a:ext cx="9296399" cy="27432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rgbClr val="FFFFF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xfrm>
            <a:off x="1674811" y="3352800"/>
            <a:ext cx="8839204" cy="381000"/>
          </a:xfrm>
          <a:prstGeom prst="rect">
            <a:avLst/>
          </a:prstGeom>
        </p:spPr>
        <p:txBody>
          <a:bodyPr anchor="ctr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/>
          <p:nvPr>
            <p:ph type="body" sz="quarter" idx="13"/>
          </p:nvPr>
        </p:nvSpPr>
        <p:spPr>
          <a:xfrm>
            <a:off x="1141411" y="4343400"/>
            <a:ext cx="9906001" cy="1447800"/>
          </a:xfrm>
          <a:prstGeom prst="rect">
            <a:avLst/>
          </a:prstGeom>
        </p:spPr>
        <p:txBody>
          <a:bodyPr anchor="ctr"/>
          <a:lstStyle/>
          <a:p>
            <a: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22" name="Shape 222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me Car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1141412" y="3308580"/>
            <a:ext cx="9906001" cy="1468801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cap="all" sz="32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xfrm>
            <a:off x="1141409" y="4777380"/>
            <a:ext cx="9906002" cy="860401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4700" indent="-317500" defTabSz="457200">
              <a:lnSpc>
                <a:spcPct val="100000"/>
              </a:lnSpc>
              <a:spcBef>
                <a:spcPts val="600"/>
              </a:spcBef>
              <a:buFontTx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1587" indent="-357187" defTabSz="457200">
              <a:lnSpc>
                <a:spcPct val="100000"/>
              </a:lnSpc>
              <a:spcBef>
                <a:spcPts val="600"/>
              </a:spcBef>
              <a:buFontTx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16528" indent="-244928" defTabSz="457200">
              <a:lnSpc>
                <a:spcPct val="100000"/>
              </a:lnSpc>
              <a:spcBef>
                <a:spcPts val="600"/>
              </a:spcBef>
              <a:buFontTx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73728" indent="-244928" defTabSz="457200">
              <a:lnSpc>
                <a:spcPct val="100000"/>
              </a:lnSpc>
              <a:spcBef>
                <a:spcPts val="600"/>
              </a:spcBef>
              <a:buFontTx/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Name Car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836612" y="411192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rgbClr val="6F6F6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39" name="Shape 239"/>
          <p:cNvSpPr/>
          <p:nvPr/>
        </p:nvSpPr>
        <p:spPr>
          <a:xfrm>
            <a:off x="10437811" y="2367567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6F6F6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40" name="Shape 240"/>
          <p:cNvSpPr/>
          <p:nvPr>
            <p:ph type="title"/>
          </p:nvPr>
        </p:nvSpPr>
        <p:spPr>
          <a:xfrm>
            <a:off x="1446212" y="609601"/>
            <a:ext cx="9296399" cy="27432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1" name="Shape 241"/>
          <p:cNvSpPr/>
          <p:nvPr>
            <p:ph type="body" sz="quarter" idx="1"/>
          </p:nvPr>
        </p:nvSpPr>
        <p:spPr>
          <a:xfrm>
            <a:off x="1141412" y="3886200"/>
            <a:ext cx="9906001" cy="889000"/>
          </a:xfrm>
          <a:prstGeom prst="rect">
            <a:avLst/>
          </a:prstGeom>
        </p:spPr>
        <p:txBody>
          <a:bodyPr anchor="b"/>
          <a:lstStyle>
            <a:lvl1pPr marL="285750" indent="-5715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 sz="2400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38200" indent="-381000" defTabSz="457200">
              <a:lnSpc>
                <a:spcPct val="100000"/>
              </a:lnSpc>
              <a:spcBef>
                <a:spcPts val="600"/>
              </a:spcBef>
              <a:buFontTx/>
              <a:defRPr cap="all" sz="2400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43025" indent="-428625" defTabSz="457200">
              <a:lnSpc>
                <a:spcPct val="100000"/>
              </a:lnSpc>
              <a:spcBef>
                <a:spcPts val="600"/>
              </a:spcBef>
              <a:buFontTx/>
              <a:defRPr cap="all" sz="2400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65514" indent="-293914" defTabSz="457200">
              <a:lnSpc>
                <a:spcPct val="100000"/>
              </a:lnSpc>
              <a:spcBef>
                <a:spcPts val="600"/>
              </a:spcBef>
              <a:buFontTx/>
              <a:defRPr cap="all" sz="2400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FontTx/>
              <a:defRPr cap="all" sz="2400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Shape 242"/>
          <p:cNvSpPr/>
          <p:nvPr>
            <p:ph type="body" sz="quarter" idx="13"/>
          </p:nvPr>
        </p:nvSpPr>
        <p:spPr>
          <a:xfrm>
            <a:off x="1141411" y="4775200"/>
            <a:ext cx="9906001" cy="10160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3" name="Shape 243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rue or Fals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1141412" y="609601"/>
            <a:ext cx="9906000" cy="27432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xfrm>
            <a:off x="1141412" y="3505200"/>
            <a:ext cx="9906001" cy="838200"/>
          </a:xfrm>
          <a:prstGeom prst="rect">
            <a:avLst/>
          </a:prstGeom>
        </p:spPr>
        <p:txBody>
          <a:bodyPr anchor="b"/>
          <a:lstStyle>
            <a:lvl1pPr marL="285750" indent="-57150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all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01700" indent="-444500" defTabSz="457200">
              <a:lnSpc>
                <a:spcPct val="100000"/>
              </a:lnSpc>
              <a:spcBef>
                <a:spcPts val="600"/>
              </a:spcBef>
              <a:buFontTx/>
              <a:defRPr cap="all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414462" indent="-500062" defTabSz="457200">
              <a:lnSpc>
                <a:spcPct val="100000"/>
              </a:lnSpc>
              <a:spcBef>
                <a:spcPts val="600"/>
              </a:spcBef>
              <a:buFontTx/>
              <a:defRPr cap="all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 defTabSz="457200">
              <a:lnSpc>
                <a:spcPct val="100000"/>
              </a:lnSpc>
              <a:spcBef>
                <a:spcPts val="600"/>
              </a:spcBef>
              <a:buFontTx/>
              <a:defRPr cap="all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 defTabSz="457200">
              <a:lnSpc>
                <a:spcPct val="100000"/>
              </a:lnSpc>
              <a:spcBef>
                <a:spcPts val="600"/>
              </a:spcBef>
              <a:buFontTx/>
              <a:defRPr cap="all">
                <a:solidFill>
                  <a:srgbClr val="DFDFDF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Shape 252"/>
          <p:cNvSpPr/>
          <p:nvPr>
            <p:ph type="body" sz="quarter" idx="13"/>
          </p:nvPr>
        </p:nvSpPr>
        <p:spPr>
          <a:xfrm>
            <a:off x="1141411" y="4343400"/>
            <a:ext cx="9906001" cy="14478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cap="small" sz="18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1" name="Shape 261"/>
          <p:cNvSpPr/>
          <p:nvPr>
            <p:ph type="body" sz="half" idx="1"/>
          </p:nvPr>
        </p:nvSpPr>
        <p:spPr>
          <a:xfrm>
            <a:off x="1141412" y="2666999"/>
            <a:ext cx="9905999" cy="3124201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4700" indent="-317500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1587" indent="-357187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16528" indent="-244928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73728" indent="-244928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Shape 262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xfrm>
            <a:off x="8836897" y="609598"/>
            <a:ext cx="2210515" cy="5181603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cap="all" sz="3200">
                <a:solidFill>
                  <a:schemeClr val="accent3">
                    <a:lumOff val="17647"/>
                  </a:schemeClr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xfrm>
            <a:off x="1141412" y="609600"/>
            <a:ext cx="7543801" cy="5181600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4700" indent="-317500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71587" indent="-357187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16528" indent="-244928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73728" indent="-244928" defTabSz="4572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defRPr cap="small" sz="2000">
                <a:solidFill>
                  <a:srgbClr val="DFDFDF"/>
                </a:solidFill>
                <a:effectLst>
                  <a:outerShdw sx="100000" sy="100000" kx="0" ky="0" algn="b" rotWithShape="0" blurRad="50800" dist="12700" dir="13860000">
                    <a:srgbClr val="000000">
                      <a:alpha val="2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hape 271"/>
          <p:cNvSpPr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</p:spPr>
        <p:txBody>
          <a:bodyPr/>
          <a:lstStyle>
            <a:lvl1pPr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2086154" y="2275389"/>
            <a:ext cx="8019692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600">
                <a:ln w="9525">
                  <a:solidFill>
                    <a:srgbClr val="FFFFFF"/>
                  </a:solidFill>
                </a:ln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Reaching Your Dreams</a:t>
            </a:r>
          </a:p>
        </p:txBody>
      </p:sp>
      <p:sp>
        <p:nvSpPr>
          <p:cNvPr id="282" name="Shape 282"/>
          <p:cNvSpPr/>
          <p:nvPr/>
        </p:nvSpPr>
        <p:spPr>
          <a:xfrm>
            <a:off x="3213498" y="5197111"/>
            <a:ext cx="5765004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400">
                <a:ln w="9524">
                  <a:solidFill>
                    <a:srgbClr val="FFFFFF"/>
                  </a:solidFill>
                </a:ln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</a:defRPr>
            </a:lvl1pPr>
          </a:lstStyle>
          <a:p>
            <a:pPr/>
            <a:r>
              <a:t>By: Fahad Naoush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  <p:bldP build="whole" bldLvl="1" animBg="1" rev="0" advAuto="0" spid="28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3151411" y="275032"/>
            <a:ext cx="550436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857250" indent="-857250" algn="ctr">
              <a:buSzPct val="100000"/>
              <a:buFont typeface="Wingdings"/>
              <a:buChar char="➢"/>
              <a:defRPr b="1" sz="6600">
                <a:ln w="13461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rgbClr val="E9A039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335" name="Shape 335"/>
          <p:cNvSpPr/>
          <p:nvPr/>
        </p:nvSpPr>
        <p:spPr>
          <a:xfrm>
            <a:off x="-20955" y="1566506"/>
            <a:ext cx="1184910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If you have not set any goals, how will you know if you are where you want to be?</a:t>
            </a:r>
          </a:p>
        </p:txBody>
      </p:sp>
      <p:sp>
        <p:nvSpPr>
          <p:cNvPr id="336" name="Shape 336"/>
          <p:cNvSpPr/>
          <p:nvPr/>
        </p:nvSpPr>
        <p:spPr>
          <a:xfrm>
            <a:off x="0" y="2520613"/>
            <a:ext cx="1184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Every person has the right to dream</a:t>
            </a:r>
          </a:p>
        </p:txBody>
      </p:sp>
      <p:sp>
        <p:nvSpPr>
          <p:cNvPr id="337" name="Shape 337"/>
          <p:cNvSpPr/>
          <p:nvPr/>
        </p:nvSpPr>
        <p:spPr>
          <a:xfrm>
            <a:off x="0" y="3090803"/>
            <a:ext cx="1184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ready to sacrifice and lose valuable things through your journey</a:t>
            </a:r>
          </a:p>
        </p:txBody>
      </p:sp>
      <p:sp>
        <p:nvSpPr>
          <p:cNvPr id="338" name="Shape 338"/>
          <p:cNvSpPr/>
          <p:nvPr/>
        </p:nvSpPr>
        <p:spPr>
          <a:xfrm>
            <a:off x="0" y="3660992"/>
            <a:ext cx="118491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Mistakes can happen and they’re painful, but year’s later collection of mistakes is called experience which leads to success. </a:t>
            </a:r>
          </a:p>
        </p:txBody>
      </p:sp>
      <p:sp>
        <p:nvSpPr>
          <p:cNvPr id="339" name="Shape 339"/>
          <p:cNvSpPr/>
          <p:nvPr/>
        </p:nvSpPr>
        <p:spPr>
          <a:xfrm>
            <a:off x="2821205" y="5520035"/>
            <a:ext cx="6206689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400">
                <a:solidFill>
                  <a:srgbClr val="DCD0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 DREAM SO I EXIST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82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2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2"/>
      <p:bldP build="whole" bldLvl="1" animBg="1" rev="0" advAuto="0" spid="336" grpId="3"/>
      <p:bldP build="whole" bldLvl="1" animBg="1" rev="0" advAuto="0" spid="337" grpId="4"/>
      <p:bldP build="whole" bldLvl="1" animBg="1" rev="0" advAuto="0" spid="339" grpId="6"/>
      <p:bldP build="whole" bldLvl="1" animBg="1" rev="0" advAuto="0" spid="334" grpId="1"/>
      <p:bldP build="whole" bldLvl="1" animBg="1" rev="0" advAuto="0" spid="338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1952804" y="1799139"/>
            <a:ext cx="8019692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000">
                <a:ln w="9525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End</a:t>
            </a:r>
          </a:p>
        </p:txBody>
      </p:sp>
      <p:sp>
        <p:nvSpPr>
          <p:cNvPr id="342" name="Shape 342"/>
          <p:cNvSpPr/>
          <p:nvPr/>
        </p:nvSpPr>
        <p:spPr>
          <a:xfrm>
            <a:off x="4247055" y="5197111"/>
            <a:ext cx="369789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400">
                <a:ln w="9524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Thank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1"/>
      <p:bldP build="whole" bldLvl="1" animBg="1" rev="0" advAuto="0" spid="34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3921997" y="293145"/>
            <a:ext cx="422987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857250" indent="-857250" algn="ctr">
              <a:buSzPct val="100000"/>
              <a:buFont typeface="Wingdings"/>
              <a:buChar char="➢"/>
              <a:defRPr b="1" sz="6600">
                <a:ln w="13461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rgbClr val="E9A039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Outlines</a:t>
            </a:r>
          </a:p>
        </p:txBody>
      </p:sp>
      <p:sp>
        <p:nvSpPr>
          <p:cNvPr id="285" name="Shape 285"/>
          <p:cNvSpPr/>
          <p:nvPr/>
        </p:nvSpPr>
        <p:spPr>
          <a:xfrm>
            <a:off x="1229994" y="1699735"/>
            <a:ext cx="343737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b="1" sz="5400">
                <a:ln w="9524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Purpose</a:t>
            </a:r>
          </a:p>
        </p:txBody>
      </p:sp>
      <p:sp>
        <p:nvSpPr>
          <p:cNvPr id="286" name="Shape 286"/>
          <p:cNvSpPr/>
          <p:nvPr/>
        </p:nvSpPr>
        <p:spPr>
          <a:xfrm>
            <a:off x="6189021" y="1699735"/>
            <a:ext cx="4603029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b="1" sz="5400">
                <a:ln w="9524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Sparkle</a:t>
            </a:r>
          </a:p>
        </p:txBody>
      </p:sp>
      <p:sp>
        <p:nvSpPr>
          <p:cNvPr id="287" name="Shape 287"/>
          <p:cNvSpPr/>
          <p:nvPr/>
        </p:nvSpPr>
        <p:spPr>
          <a:xfrm>
            <a:off x="1234556" y="2997798"/>
            <a:ext cx="416402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b="1" sz="5400">
                <a:ln w="9524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Achieving</a:t>
            </a:r>
          </a:p>
        </p:txBody>
      </p:sp>
      <p:sp>
        <p:nvSpPr>
          <p:cNvPr id="288" name="Shape 288"/>
          <p:cNvSpPr/>
          <p:nvPr/>
        </p:nvSpPr>
        <p:spPr>
          <a:xfrm>
            <a:off x="6285163" y="3050407"/>
            <a:ext cx="450692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b="1" sz="5400">
                <a:ln w="9524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Conclusion</a:t>
            </a:r>
          </a:p>
        </p:txBody>
      </p:sp>
      <p:pic>
        <p:nvPicPr>
          <p:cNvPr id="28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0339" y="4045896"/>
            <a:ext cx="8574656" cy="28121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2"/>
      <p:bldP build="whole" bldLvl="1" animBg="1" rev="0" advAuto="0" spid="284" grpId="1"/>
      <p:bldP build="whole" bldLvl="1" animBg="1" rev="0" advAuto="0" spid="287" grpId="4"/>
      <p:bldP build="whole" bldLvl="1" animBg="1" rev="0" advAuto="0" spid="286" grpId="3"/>
      <p:bldP build="whole" bldLvl="1" animBg="1" rev="0" advAuto="0" spid="288" grpId="5"/>
      <p:bldP build="whole" bldLvl="1" animBg="1" rev="0" advAuto="0" spid="289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3125342" y="293145"/>
            <a:ext cx="5823196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857250" indent="-857250" algn="ctr">
              <a:buSzPct val="100000"/>
              <a:buFont typeface="Wingdings"/>
              <a:buChar char="➢"/>
              <a:defRPr b="1" sz="6600">
                <a:ln w="13461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rgbClr val="E9A039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Purpose</a:t>
            </a:r>
          </a:p>
        </p:txBody>
      </p:sp>
      <p:sp>
        <p:nvSpPr>
          <p:cNvPr id="292" name="Shape 292"/>
          <p:cNvSpPr/>
          <p:nvPr/>
        </p:nvSpPr>
        <p:spPr>
          <a:xfrm>
            <a:off x="1877690" y="1448268"/>
            <a:ext cx="83185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9524">
                  <a:solidFill>
                    <a:srgbClr val="000000"/>
                  </a:solidFill>
                </a:ln>
                <a:solidFill>
                  <a:srgbClr val="965023"/>
                </a:solidFill>
                <a:effectLst>
                  <a:outerShdw sx="100000" sy="100000" kx="0" ky="0" algn="b" rotWithShape="0" blurRad="63500" dist="200025" dir="15000000">
                    <a:srgbClr val="000000">
                      <a:alpha val="32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Why do you want to achieve it ?</a:t>
            </a:r>
          </a:p>
        </p:txBody>
      </p:sp>
      <p:sp>
        <p:nvSpPr>
          <p:cNvPr id="293" name="Shape 293"/>
          <p:cNvSpPr/>
          <p:nvPr/>
        </p:nvSpPr>
        <p:spPr>
          <a:xfrm>
            <a:off x="0" y="2358644"/>
            <a:ext cx="83185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Define your life purpose</a:t>
            </a:r>
          </a:p>
        </p:txBody>
      </p:sp>
      <p:sp>
        <p:nvSpPr>
          <p:cNvPr id="294" name="Shape 294"/>
          <p:cNvSpPr/>
          <p:nvPr/>
        </p:nvSpPr>
        <p:spPr>
          <a:xfrm>
            <a:off x="0" y="3493897"/>
            <a:ext cx="8318500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purpose can greatly increase your success</a:t>
            </a:r>
          </a:p>
        </p:txBody>
      </p:sp>
      <p:sp>
        <p:nvSpPr>
          <p:cNvPr id="295" name="Shape 295"/>
          <p:cNvSpPr/>
          <p:nvPr/>
        </p:nvSpPr>
        <p:spPr>
          <a:xfrm>
            <a:off x="0" y="2884297"/>
            <a:ext cx="83185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Figure out what’s behind it</a:t>
            </a:r>
          </a:p>
        </p:txBody>
      </p:sp>
      <p:sp>
        <p:nvSpPr>
          <p:cNvPr id="296" name="Shape 296"/>
          <p:cNvSpPr/>
          <p:nvPr/>
        </p:nvSpPr>
        <p:spPr>
          <a:xfrm>
            <a:off x="0" y="4316057"/>
            <a:ext cx="8318500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Dream of what you can achieve for your self, family or those you value</a:t>
            </a:r>
          </a:p>
        </p:txBody>
      </p:sp>
      <p:pic>
        <p:nvPicPr>
          <p:cNvPr id="29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5817" y="2141727"/>
            <a:ext cx="3564035" cy="3889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1"/>
      <p:bldP build="whole" bldLvl="1" animBg="1" rev="0" advAuto="0" spid="292" grpId="2"/>
      <p:bldP build="whole" bldLvl="1" animBg="1" rev="0" advAuto="0" spid="294" grpId="5"/>
      <p:bldP build="whole" bldLvl="1" animBg="1" rev="0" advAuto="0" spid="295" grpId="4"/>
      <p:bldP build="whole" bldLvl="1" animBg="1" rev="0" advAuto="0" spid="293" grpId="3"/>
      <p:bldP build="whole" bldLvl="1" animBg="1" rev="0" advAuto="0" spid="296" grpId="6"/>
      <p:bldP build="whole" bldLvl="1" animBg="1" rev="0" advAuto="0" spid="297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3226022" y="293145"/>
            <a:ext cx="562183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857250" indent="-857250" algn="ctr">
              <a:buSzPct val="100000"/>
              <a:buFont typeface="Wingdings"/>
              <a:buChar char="➢"/>
              <a:defRPr b="1" sz="6600">
                <a:ln w="13461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rgbClr val="E9A039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Sparkle</a:t>
            </a:r>
          </a:p>
        </p:txBody>
      </p:sp>
      <p:sp>
        <p:nvSpPr>
          <p:cNvPr id="300" name="Shape 300"/>
          <p:cNvSpPr/>
          <p:nvPr/>
        </p:nvSpPr>
        <p:spPr>
          <a:xfrm>
            <a:off x="-92924" y="1725597"/>
            <a:ext cx="83185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85800" indent="-685800" algn="ctr">
              <a:buSzPct val="100000"/>
              <a:buFont typeface="Wingdings"/>
              <a:buChar char="✓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Every dream begins in the mind and heart</a:t>
            </a:r>
          </a:p>
        </p:txBody>
      </p:sp>
      <p:sp>
        <p:nvSpPr>
          <p:cNvPr id="301" name="Shape 301"/>
          <p:cNvSpPr/>
          <p:nvPr/>
        </p:nvSpPr>
        <p:spPr>
          <a:xfrm>
            <a:off x="57908" y="2248817"/>
            <a:ext cx="352813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Wingdings"/>
              <a:buChar char="✓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Dared to dream</a:t>
            </a:r>
          </a:p>
        </p:txBody>
      </p:sp>
      <p:sp>
        <p:nvSpPr>
          <p:cNvPr id="302" name="Shape 302"/>
          <p:cNvSpPr/>
          <p:nvPr/>
        </p:nvSpPr>
        <p:spPr>
          <a:xfrm>
            <a:off x="0" y="2808908"/>
            <a:ext cx="83185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85800" indent="-685800">
              <a:buSzPct val="100000"/>
              <a:buFont typeface="Wingdings"/>
              <a:buChar char="✓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Never thought of the negativity</a:t>
            </a:r>
          </a:p>
        </p:txBody>
      </p:sp>
      <p:sp>
        <p:nvSpPr>
          <p:cNvPr id="303" name="Shape 303"/>
          <p:cNvSpPr/>
          <p:nvPr/>
        </p:nvSpPr>
        <p:spPr>
          <a:xfrm>
            <a:off x="0" y="3295258"/>
            <a:ext cx="8318500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85800" indent="-685800">
              <a:buSzPct val="100000"/>
              <a:buFont typeface="Wingdings"/>
              <a:buChar char="✓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Every time you let the dream grow cold, fire it again and fan the flames</a:t>
            </a:r>
          </a:p>
        </p:txBody>
      </p:sp>
      <p:sp>
        <p:nvSpPr>
          <p:cNvPr id="304" name="Shape 304"/>
          <p:cNvSpPr/>
          <p:nvPr/>
        </p:nvSpPr>
        <p:spPr>
          <a:xfrm>
            <a:off x="8581291" y="1401142"/>
            <a:ext cx="3450866" cy="40852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 cap="rnd">
            <a:solidFill>
              <a:srgbClr val="51515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5"/>
      <p:bldP build="whole" bldLvl="1" animBg="1" rev="0" advAuto="0" spid="304" grpId="6"/>
      <p:bldP build="whole" bldLvl="1" animBg="1" rev="0" advAuto="0" spid="299" grpId="1"/>
      <p:bldP build="whole" bldLvl="1" animBg="1" rev="0" advAuto="0" spid="301" grpId="3"/>
      <p:bldP build="whole" bldLvl="1" animBg="1" rev="0" advAuto="0" spid="302" grpId="4"/>
      <p:bldP build="whole" bldLvl="1" animBg="1" rev="0" advAuto="0" spid="30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3494308" y="293145"/>
            <a:ext cx="508526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857250" indent="-857250" algn="ctr">
              <a:buSzPct val="100000"/>
              <a:buFont typeface="Wingdings"/>
              <a:buChar char="➢"/>
              <a:defRPr b="1" sz="6600">
                <a:ln w="13461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rgbClr val="E9A039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Achieving</a:t>
            </a:r>
          </a:p>
        </p:txBody>
      </p:sp>
      <p:sp>
        <p:nvSpPr>
          <p:cNvPr id="307" name="Shape 307"/>
          <p:cNvSpPr/>
          <p:nvPr/>
        </p:nvSpPr>
        <p:spPr>
          <a:xfrm>
            <a:off x="327489" y="1583083"/>
            <a:ext cx="518160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9525">
                  <a:solidFill>
                    <a:srgbClr val="000000"/>
                  </a:solidFill>
                </a:ln>
                <a:solidFill>
                  <a:srgbClr val="965023"/>
                </a:solidFill>
                <a:effectLst>
                  <a:outerShdw sx="100000" sy="100000" kx="0" ky="0" algn="b" rotWithShape="0" blurRad="63500" dist="200025" dir="15000000">
                    <a:srgbClr val="000000">
                      <a:alpha val="32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1.Belive the Dream!</a:t>
            </a:r>
          </a:p>
        </p:txBody>
      </p:sp>
      <p:sp>
        <p:nvSpPr>
          <p:cNvPr id="308" name="Shape 308"/>
          <p:cNvSpPr/>
          <p:nvPr/>
        </p:nvSpPr>
        <p:spPr>
          <a:xfrm>
            <a:off x="327489" y="2472912"/>
            <a:ext cx="83185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Your dreams have to be big, something beyond your capabilities, yet you still have to be believe that they’re possible to accomplish.</a:t>
            </a:r>
          </a:p>
        </p:txBody>
      </p:sp>
      <p:pic>
        <p:nvPicPr>
          <p:cNvPr id="309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4888" y="3857907"/>
            <a:ext cx="8764107" cy="2992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1"/>
      <p:bldP build="whole" bldLvl="1" animBg="1" rev="0" advAuto="0" spid="309" grpId="4"/>
      <p:bldP build="whole" bldLvl="1" animBg="1" rev="0" advAuto="0" spid="307" grpId="2"/>
      <p:bldP build="whole" bldLvl="1" animBg="1" rev="0" advAuto="0" spid="30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3494308" y="293145"/>
            <a:ext cx="508526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857250" indent="-857250" algn="ctr">
              <a:buSzPct val="100000"/>
              <a:buFont typeface="Wingdings"/>
              <a:buChar char="➢"/>
              <a:defRPr b="1" sz="6600">
                <a:ln w="13461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rgbClr val="E9A039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Achieving</a:t>
            </a:r>
          </a:p>
        </p:txBody>
      </p:sp>
      <p:sp>
        <p:nvSpPr>
          <p:cNvPr id="312" name="Shape 312"/>
          <p:cNvSpPr/>
          <p:nvPr/>
        </p:nvSpPr>
        <p:spPr>
          <a:xfrm>
            <a:off x="-694861" y="1583083"/>
            <a:ext cx="518160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9525">
                  <a:solidFill>
                    <a:srgbClr val="000000"/>
                  </a:solidFill>
                </a:ln>
                <a:solidFill>
                  <a:srgbClr val="965023"/>
                </a:solidFill>
                <a:effectLst>
                  <a:outerShdw sx="100000" sy="100000" kx="0" ky="0" algn="b" rotWithShape="0" blurRad="63500" dist="200025" dir="15000000">
                    <a:srgbClr val="000000">
                      <a:alpha val="32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2.See it</a:t>
            </a:r>
          </a:p>
        </p:txBody>
      </p:sp>
      <p:sp>
        <p:nvSpPr>
          <p:cNvPr id="313" name="Shape 313"/>
          <p:cNvSpPr/>
          <p:nvPr/>
        </p:nvSpPr>
        <p:spPr>
          <a:xfrm>
            <a:off x="327489" y="2472912"/>
            <a:ext cx="83185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Great achievers have a habit. They see things they picture themselves as if they have achieved the dreams and feel the energy. </a:t>
            </a:r>
          </a:p>
        </p:txBody>
      </p:sp>
      <p:pic>
        <p:nvPicPr>
          <p:cNvPr id="314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4039849"/>
            <a:ext cx="6953250" cy="2676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3"/>
      <p:bldP build="whole" bldLvl="1" animBg="1" rev="0" advAuto="0" spid="312" grpId="2"/>
      <p:bldP build="whole" bldLvl="1" animBg="1" rev="0" advAuto="0" spid="311" grpId="1"/>
      <p:bldP build="whole" bldLvl="1" animBg="1" rev="0" advAuto="0" spid="314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3494308" y="293145"/>
            <a:ext cx="508526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857250" indent="-857250" algn="ctr">
              <a:buSzPct val="100000"/>
              <a:buFont typeface="Wingdings"/>
              <a:buChar char="➢"/>
              <a:defRPr b="1" sz="6600">
                <a:ln w="13461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rgbClr val="E9A039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Achieving</a:t>
            </a:r>
          </a:p>
        </p:txBody>
      </p:sp>
      <p:sp>
        <p:nvSpPr>
          <p:cNvPr id="317" name="Shape 317"/>
          <p:cNvSpPr/>
          <p:nvPr/>
        </p:nvSpPr>
        <p:spPr>
          <a:xfrm>
            <a:off x="-694861" y="1583083"/>
            <a:ext cx="518160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9525">
                  <a:solidFill>
                    <a:srgbClr val="000000"/>
                  </a:solidFill>
                </a:ln>
                <a:solidFill>
                  <a:srgbClr val="965023"/>
                </a:solidFill>
                <a:effectLst>
                  <a:outerShdw sx="100000" sy="100000" kx="0" ky="0" algn="b" rotWithShape="0" blurRad="63500" dist="200025" dir="15000000">
                    <a:srgbClr val="000000">
                      <a:alpha val="32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3.Tell it</a:t>
            </a:r>
          </a:p>
        </p:txBody>
      </p:sp>
      <p:sp>
        <p:nvSpPr>
          <p:cNvPr id="318" name="Shape 318"/>
          <p:cNvSpPr/>
          <p:nvPr/>
        </p:nvSpPr>
        <p:spPr>
          <a:xfrm>
            <a:off x="327489" y="2472912"/>
            <a:ext cx="83185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 Once we start to tell it, We’ll start to believe it more and more. We’ll be forced deep inside to achieve it</a:t>
            </a:r>
          </a:p>
        </p:txBody>
      </p:sp>
      <p:pic>
        <p:nvPicPr>
          <p:cNvPr id="319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2090" y="2784408"/>
            <a:ext cx="10816760" cy="3866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3"/>
      <p:bldP build="whole" bldLvl="1" animBg="1" rev="0" advAuto="0" spid="319" grpId="4"/>
      <p:bldP build="whole" bldLvl="1" animBg="1" rev="0" advAuto="0" spid="317" grpId="2"/>
      <p:bldP build="whole" bldLvl="1" animBg="1" rev="0" advAuto="0" spid="3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3494308" y="293145"/>
            <a:ext cx="508526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857250" indent="-857250" algn="ctr">
              <a:buSzPct val="100000"/>
              <a:buFont typeface="Wingdings"/>
              <a:buChar char="➢"/>
              <a:defRPr b="1" sz="6600">
                <a:ln w="13461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rgbClr val="E9A039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Achieving</a:t>
            </a:r>
          </a:p>
        </p:txBody>
      </p:sp>
      <p:sp>
        <p:nvSpPr>
          <p:cNvPr id="322" name="Shape 322"/>
          <p:cNvSpPr/>
          <p:nvPr/>
        </p:nvSpPr>
        <p:spPr>
          <a:xfrm>
            <a:off x="-447211" y="1583083"/>
            <a:ext cx="518160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9525">
                  <a:solidFill>
                    <a:srgbClr val="000000"/>
                  </a:solidFill>
                </a:ln>
                <a:solidFill>
                  <a:srgbClr val="965023"/>
                </a:solidFill>
                <a:effectLst>
                  <a:outerShdw sx="100000" sy="100000" kx="0" ky="0" algn="b" rotWithShape="0" blurRad="63500" dist="200025" dir="15000000">
                    <a:srgbClr val="000000">
                      <a:alpha val="32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4.Plan it</a:t>
            </a:r>
          </a:p>
        </p:txBody>
      </p:sp>
      <p:sp>
        <p:nvSpPr>
          <p:cNvPr id="323" name="Shape 323"/>
          <p:cNvSpPr/>
          <p:nvPr/>
        </p:nvSpPr>
        <p:spPr>
          <a:xfrm>
            <a:off x="327489" y="2290970"/>
            <a:ext cx="8318501" cy="225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Every dream must be planned</a:t>
            </a:r>
          </a:p>
          <a:p>
            <a:pPr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Your dream won’t just happen out of the blue.</a:t>
            </a:r>
            <a:endParaRPr>
              <a:solidFill>
                <a:srgbClr val="FFFFFF"/>
              </a:solidFill>
            </a:endParaRPr>
          </a:p>
          <a:p>
            <a:pPr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Think of the strategy through the details and break down the whole plan into small workable parts.</a:t>
            </a:r>
          </a:p>
        </p:txBody>
      </p:sp>
      <p:pic>
        <p:nvPicPr>
          <p:cNvPr id="324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5380" y="3626758"/>
            <a:ext cx="4357711" cy="3231242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9186269" y="3657329"/>
            <a:ext cx="1495932" cy="32029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162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4000">
                <a:ln w="12700">
                  <a:solidFill>
                    <a:srgbClr val="6F6F6F"/>
                  </a:solidFill>
                </a:ln>
                <a:solidFill>
                  <a:srgbClr val="A9A9A9"/>
                </a:solidFill>
                <a:effectLst>
                  <a:outerShdw sx="100000" sy="100000" kx="0" ky="0" algn="b" rotWithShape="0" blurRad="0" dist="38100" dir="2640000">
                    <a:srgbClr val="6F6F6F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Get </a:t>
            </a:r>
            <a:endParaRPr>
              <a:solidFill>
                <a:srgbClr val="FFFFFF"/>
              </a:solidFill>
            </a:endParaRPr>
          </a:p>
          <a:p>
            <a:pPr algn="ctr">
              <a:defRPr b="1" sz="4000">
                <a:ln w="12700">
                  <a:solidFill>
                    <a:srgbClr val="6F6F6F"/>
                  </a:solidFill>
                </a:ln>
                <a:solidFill>
                  <a:srgbClr val="A9A9A9"/>
                </a:solidFill>
                <a:effectLst>
                  <a:outerShdw sx="100000" sy="100000" kx="0" ky="0" algn="b" rotWithShape="0" blurRad="0" dist="38100" dir="2640000">
                    <a:srgbClr val="6F6F6F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</a:t>
            </a:r>
            <a:endParaRPr>
              <a:solidFill>
                <a:srgbClr val="FFFFFF"/>
              </a:solidFill>
            </a:endParaRPr>
          </a:p>
          <a:p>
            <a:pPr algn="ctr">
              <a:defRPr b="1" sz="4000">
                <a:ln w="12700">
                  <a:solidFill>
                    <a:srgbClr val="6F6F6F"/>
                  </a:solidFill>
                </a:ln>
                <a:solidFill>
                  <a:srgbClr val="A9A9A9"/>
                </a:solidFill>
                <a:effectLst>
                  <a:outerShdw sx="100000" sy="100000" kx="0" ky="0" algn="b" rotWithShape="0" blurRad="0" dist="38100" dir="2640000">
                    <a:srgbClr val="6F6F6F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You </a:t>
            </a:r>
            <a:endParaRPr>
              <a:solidFill>
                <a:srgbClr val="FFFFFF"/>
              </a:solidFill>
            </a:endParaRPr>
          </a:p>
          <a:p>
            <a:pPr algn="ctr">
              <a:defRPr b="1" sz="4000">
                <a:ln w="12700">
                  <a:solidFill>
                    <a:srgbClr val="6F6F6F"/>
                  </a:solidFill>
                </a:ln>
                <a:solidFill>
                  <a:srgbClr val="A9A9A9"/>
                </a:solidFill>
                <a:effectLst>
                  <a:outerShdw sx="100000" sy="100000" kx="0" ky="0" algn="b" rotWithShape="0" blurRad="0" dist="38100" dir="2640000">
                    <a:srgbClr val="6F6F6F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Plan</a:t>
            </a:r>
            <a:endParaRPr>
              <a:solidFill>
                <a:srgbClr val="FFFFFF"/>
              </a:solidFill>
            </a:endParaRPr>
          </a:p>
          <a:p>
            <a:pPr algn="ctr">
              <a:defRPr b="1" sz="4000">
                <a:ln w="12700">
                  <a:solidFill>
                    <a:srgbClr val="6F6F6F"/>
                  </a:solidFill>
                </a:ln>
                <a:solidFill>
                  <a:srgbClr val="A9A9A9"/>
                </a:solidFill>
                <a:effectLst>
                  <a:outerShdw sx="100000" sy="100000" kx="0" ky="0" algn="b" rotWithShape="0" blurRad="0" dist="38100" dir="2640000">
                    <a:srgbClr val="6F6F6F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4"/>
      <p:bldP build="whole" bldLvl="1" animBg="1" rev="0" advAuto="0" spid="322" grpId="2"/>
      <p:bldP build="whole" bldLvl="1" animBg="1" rev="0" advAuto="0" spid="321" grpId="1"/>
      <p:bldP build="whole" bldLvl="1" animBg="1" rev="0" advAuto="0" spid="325" grpId="5"/>
      <p:bldP build="whole" bldLvl="1" animBg="1" rev="0" advAuto="0" spid="32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3494308" y="293145"/>
            <a:ext cx="508526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857250" indent="-857250" algn="ctr">
              <a:buSzPct val="100000"/>
              <a:buFont typeface="Wingdings"/>
              <a:buChar char="➢"/>
              <a:defRPr b="1" sz="6600">
                <a:ln w="13461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rgbClr val="E9A039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Achieving</a:t>
            </a:r>
          </a:p>
        </p:txBody>
      </p:sp>
      <p:sp>
        <p:nvSpPr>
          <p:cNvPr id="328" name="Shape 328"/>
          <p:cNvSpPr/>
          <p:nvPr/>
        </p:nvSpPr>
        <p:spPr>
          <a:xfrm>
            <a:off x="-237641" y="1583083"/>
            <a:ext cx="518160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9525">
                  <a:solidFill>
                    <a:srgbClr val="000000"/>
                  </a:solidFill>
                </a:ln>
                <a:solidFill>
                  <a:srgbClr val="965023"/>
                </a:solidFill>
                <a:effectLst>
                  <a:outerShdw sx="100000" sy="100000" kx="0" ky="0" algn="b" rotWithShape="0" blurRad="63500" dist="200025" dir="15000000">
                    <a:srgbClr val="000000">
                      <a:alpha val="32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4.Work it</a:t>
            </a:r>
          </a:p>
        </p:txBody>
      </p:sp>
      <p:sp>
        <p:nvSpPr>
          <p:cNvPr id="329" name="Shape 329"/>
          <p:cNvSpPr/>
          <p:nvPr/>
        </p:nvSpPr>
        <p:spPr>
          <a:xfrm>
            <a:off x="0" y="2290970"/>
            <a:ext cx="83185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Making a choice and acting on it.</a:t>
            </a:r>
          </a:p>
        </p:txBody>
      </p:sp>
      <p:sp>
        <p:nvSpPr>
          <p:cNvPr id="330" name="Shape 330"/>
          <p:cNvSpPr/>
          <p:nvPr/>
        </p:nvSpPr>
        <p:spPr>
          <a:xfrm>
            <a:off x="0" y="2814190"/>
            <a:ext cx="83185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You’ll face obstacles and problems</a:t>
            </a:r>
          </a:p>
        </p:txBody>
      </p:sp>
      <p:sp>
        <p:nvSpPr>
          <p:cNvPr id="331" name="Shape 331"/>
          <p:cNvSpPr/>
          <p:nvPr/>
        </p:nvSpPr>
        <p:spPr>
          <a:xfrm>
            <a:off x="0" y="3337409"/>
            <a:ext cx="83185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b="1" sz="2800">
                <a:ln w="9525">
                  <a:solidFill>
                    <a:srgbClr val="000000"/>
                  </a:solidFill>
                </a:ln>
                <a:solidFill>
                  <a:srgbClr val="E9A039"/>
                </a:solidFill>
                <a:effectLst>
                  <a:outerShdw sx="100000" sy="100000" kx="0" ky="0" algn="b" rotWithShape="0" blurRad="12700" dist="38100" dir="2700000">
                    <a:srgbClr val="F2C688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Never compare your self to others</a:t>
            </a:r>
          </a:p>
        </p:txBody>
      </p:sp>
      <p:pic>
        <p:nvPicPr>
          <p:cNvPr id="332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4187190"/>
            <a:ext cx="9220200" cy="2308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1"/>
      <p:bldP build="whole" bldLvl="1" animBg="1" rev="0" advAuto="0" spid="329" grpId="3"/>
      <p:bldP build="whole" bldLvl="1" animBg="1" rev="0" advAuto="0" spid="328" grpId="2"/>
      <p:bldP build="whole" bldLvl="1" animBg="1" rev="0" advAuto="0" spid="330" grpId="4"/>
      <p:bldP build="whole" bldLvl="1" animBg="1" rev="0" advAuto="0" spid="332" grpId="6"/>
      <p:bldP build="whole" bldLvl="1" animBg="1" rev="0" advAuto="0" spid="331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