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hassan" initials="d" lastIdx="8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4-02-02T16:24:30.786" idx="86">
    <p:pos x="5496" y="3533"/>
    <p:text>Bitot’s spots in vitamin A deficiency. These represent areas of desquamated, keratinized  conjunctival cells, together with lipid material. There is also dryness and inflammation of the scleral conjunctiva (xerophthalmia).
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BFC2B-9A6A-4AC2-8592-495D3DF9349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08245-D792-4AC9-AB11-63101D77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8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7FC3B3-FB55-4749-ADC6-585DE45BCA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IQ" altLang="en-US" smtClean="0"/>
          </a:p>
        </p:txBody>
      </p:sp>
    </p:spTree>
    <p:extLst>
      <p:ext uri="{BB962C8B-B14F-4D97-AF65-F5344CB8AC3E}">
        <p14:creationId xmlns:p14="http://schemas.microsoft.com/office/powerpoint/2010/main" val="290655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4887-1F62-4FB8-B5B5-CB674C45E65D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97-E97C-430D-B87E-194C3E1CA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7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4887-1F62-4FB8-B5B5-CB674C45E65D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97-E97C-430D-B87E-194C3E1CA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4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4887-1F62-4FB8-B5B5-CB674C45E65D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97-E97C-430D-B87E-194C3E1CA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03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ar-IQ" sz="180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ar-IQ" sz="180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ar-IQ" sz="180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ar-IQ" sz="1800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ar-IQ" sz="180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81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ar-IQ" noProof="0" smtClean="0"/>
              <a:t>انقر لتحرير نمط العنوان الرئيسي</a:t>
            </a:r>
            <a:endParaRPr lang="en-US" noProof="0" smtClean="0"/>
          </a:p>
        </p:txBody>
      </p:sp>
      <p:sp>
        <p:nvSpPr>
          <p:cNvPr id="281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IQ" noProof="0" smtClean="0"/>
              <a:t>انقر لتحرير نمط العنوان الثانوي الرئيسي</a:t>
            </a:r>
            <a:endParaRPr lang="en-US" noProof="0" smtClean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D49EA3-B20A-4AD5-8BF8-1E01F86BB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8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FF788-CB28-45B4-B612-D89FEBBF0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9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5DF4A-CA30-43FB-B65E-E8F3D7E85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45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1FA1B-EF46-489D-96D7-B3D7B87B7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01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8BF5F-DE86-4C0F-B234-0DC17A269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16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57ED2-AA5B-4A09-B18F-132E25BF8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2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B3E43-94AF-4ED0-8ED2-2FA2C4EFF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6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6A162-34C7-4E86-8F5E-6C992CCEA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2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4887-1F62-4FB8-B5B5-CB674C45E65D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97-E97C-430D-B87E-194C3E1CA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44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7975E-C5F1-4186-A323-861429FC9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68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FA57E-753F-4243-984A-CF2249221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29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0FD9E-6301-4765-A692-5CE448B27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3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IQ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4504E-F998-4267-B660-2189F8270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28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ar-IQ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23CBD-66E8-47C4-A2F2-397667792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96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73DE-0C7A-4092-AA6D-F9F5A2FD3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4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4887-1F62-4FB8-B5B5-CB674C45E65D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97-E97C-430D-B87E-194C3E1CA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7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4887-1F62-4FB8-B5B5-CB674C45E65D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97-E97C-430D-B87E-194C3E1CA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4887-1F62-4FB8-B5B5-CB674C45E65D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97-E97C-430D-B87E-194C3E1CA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4887-1F62-4FB8-B5B5-CB674C45E65D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97-E97C-430D-B87E-194C3E1CA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4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4887-1F62-4FB8-B5B5-CB674C45E65D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97-E97C-430D-B87E-194C3E1CA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4887-1F62-4FB8-B5B5-CB674C45E65D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97-E97C-430D-B87E-194C3E1CA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8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4887-1F62-4FB8-B5B5-CB674C45E65D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D97-E97C-430D-B87E-194C3E1CA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0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A4887-1F62-4FB8-B5B5-CB674C45E65D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4D97-E97C-430D-B87E-194C3E1CA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7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4E7D6B-80E6-4311-9050-5AC8AFA07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05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ar-IQ" sz="1800"/>
              </a:p>
            </p:txBody>
          </p:sp>
          <p:sp>
            <p:nvSpPr>
              <p:cNvPr id="2805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ar-IQ" sz="1800"/>
              </a:p>
            </p:txBody>
          </p:sp>
          <p:sp>
            <p:nvSpPr>
              <p:cNvPr id="2805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ar-IQ" sz="1800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805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ar-IQ" sz="1800"/>
              </a:p>
            </p:txBody>
          </p:sp>
        </p:grpSp>
        <p:sp>
          <p:nvSpPr>
            <p:cNvPr id="2805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ar-IQ" sz="1800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80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IQ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280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0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IQ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IQ" smtClean="0"/>
              <a:t>المستوى الثاني</a:t>
            </a:r>
            <a:endParaRPr lang="en-US" smtClean="0"/>
          </a:p>
          <a:p>
            <a:pPr lvl="2"/>
            <a:r>
              <a:rPr lang="ar-IQ" smtClean="0"/>
              <a:t>المستوى الثالث</a:t>
            </a:r>
            <a:endParaRPr lang="en-US" smtClean="0"/>
          </a:p>
          <a:p>
            <a:pPr lvl="3"/>
            <a:r>
              <a:rPr lang="ar-IQ" smtClean="0"/>
              <a:t>المستوى الرابع</a:t>
            </a:r>
            <a:endParaRPr lang="en-US" smtClean="0"/>
          </a:p>
          <a:p>
            <a:pPr lvl="4"/>
            <a:r>
              <a:rPr lang="ar-IQ" smtClean="0"/>
              <a:t>المستوى الخامس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05169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527" y="665163"/>
            <a:ext cx="9545782" cy="715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2" y="166254"/>
            <a:ext cx="9171709" cy="68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22098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Vitamin A deficiency eye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524000" y="838200"/>
          <a:ext cx="9144000" cy="544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3600000" imgH="2142857" progId="Paint.Picture">
                  <p:embed/>
                </p:oleObj>
              </mc:Choice>
              <mc:Fallback>
                <p:oleObj name="Bitmap Image" r:id="rId3" imgW="3600000" imgH="2142857" progId="Paint.Picture">
                  <p:embed/>
                  <p:pic>
                    <p:nvPicPr>
                      <p:cNvPr id="55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838200"/>
                        <a:ext cx="9144000" cy="544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9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44" y="325580"/>
            <a:ext cx="8409709" cy="63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0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157914" y="0"/>
          <a:ext cx="4510087" cy="684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4" imgW="1419048" imgH="2152951" progId="Paint.Picture">
                  <p:embed/>
                </p:oleObj>
              </mc:Choice>
              <mc:Fallback>
                <p:oleObj name="Bitmap Image" r:id="rId4" imgW="1419048" imgH="2152951" progId="Paint.Picture">
                  <p:embed/>
                  <p:pic>
                    <p:nvPicPr>
                      <p:cNvPr id="675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4" y="0"/>
                        <a:ext cx="4510087" cy="684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GLOSITIS: A red, smooth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tongue may be seen in patients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nutritional deficiencies.</a:t>
            </a:r>
          </a:p>
        </p:txBody>
      </p:sp>
    </p:spTree>
    <p:extLst>
      <p:ext uri="{BB962C8B-B14F-4D97-AF65-F5344CB8AC3E}">
        <p14:creationId xmlns:p14="http://schemas.microsoft.com/office/powerpoint/2010/main" val="21501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274638"/>
            <a:ext cx="8797635" cy="61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9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4" y="467590"/>
            <a:ext cx="7661563" cy="574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88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</Words>
  <Application>Microsoft Office PowerPoint</Application>
  <PresentationFormat>Widescreen</PresentationFormat>
  <Paragraphs>5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1_Stream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2019-05-08T15:44:30Z</dcterms:created>
  <dcterms:modified xsi:type="dcterms:W3CDTF">2019-05-08T15:50:52Z</dcterms:modified>
</cp:coreProperties>
</file>