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4" r:id="rId1"/>
  </p:sldMasterIdLst>
  <p:sldIdLst>
    <p:sldId id="256" r:id="rId2"/>
    <p:sldId id="268" r:id="rId3"/>
    <p:sldId id="269" r:id="rId4"/>
    <p:sldId id="270" r:id="rId5"/>
    <p:sldId id="258" r:id="rId6"/>
    <p:sldId id="271" r:id="rId7"/>
    <p:sldId id="273" r:id="rId8"/>
    <p:sldId id="272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4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906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105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54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465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5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2856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7376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090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568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1659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179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958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341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620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724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16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0CA2-03F6-47F2-AF84-2D281FC2E8F6}" type="datetimeFigureOut">
              <a:rPr lang="ar-IQ" smtClean="0"/>
              <a:t>07/02/1440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E4B3A2-E236-48BF-B89C-3B6644DC2E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838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86" y="1555844"/>
            <a:ext cx="9533310" cy="10073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metal preparation Criteria</a:t>
            </a:r>
            <a:endParaRPr lang="ar-IQ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986"/>
          <a:stretch/>
        </p:blipFill>
        <p:spPr>
          <a:xfrm>
            <a:off x="0" y="0"/>
            <a:ext cx="12351224" cy="69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383"/>
            <a:ext cx="12158104" cy="59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206050" cy="56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6" y="898153"/>
            <a:ext cx="5991367" cy="5360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821" y="1218975"/>
            <a:ext cx="6895067" cy="32052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94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158"/>
            <a:ext cx="8097380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18" y="988089"/>
            <a:ext cx="5029987" cy="4443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38" y="988089"/>
            <a:ext cx="6061844" cy="44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-1"/>
            <a:ext cx="10625919" cy="7969439"/>
          </a:xfrm>
        </p:spPr>
      </p:pic>
      <p:sp>
        <p:nvSpPr>
          <p:cNvPr id="5" name="TextBox 4"/>
          <p:cNvSpPr txBox="1"/>
          <p:nvPr/>
        </p:nvSpPr>
        <p:spPr>
          <a:xfrm>
            <a:off x="1447117" y="735518"/>
            <a:ext cx="195117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ar-IQ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1.Occlusaial reduction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235860" cy="3880773"/>
          </a:xfrm>
        </p:spPr>
        <p:txBody>
          <a:bodyPr/>
          <a:lstStyle/>
          <a:p>
            <a:pPr algn="l" rtl="0"/>
            <a:r>
              <a:rPr lang="en-US" dirty="0" smtClean="0"/>
              <a:t>Functional cusp</a:t>
            </a:r>
          </a:p>
          <a:p>
            <a:pPr algn="l" rtl="0"/>
            <a:r>
              <a:rPr lang="en-US" dirty="0" smtClean="0"/>
              <a:t>Non-functional cusp</a:t>
            </a:r>
          </a:p>
          <a:p>
            <a:pPr algn="l" rtl="0"/>
            <a:r>
              <a:rPr lang="en-US" dirty="0" smtClean="0"/>
              <a:t>Functional bevel 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719" y="609600"/>
            <a:ext cx="6394072" cy="57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639"/>
            <a:ext cx="6897063" cy="5544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688" y="1517323"/>
            <a:ext cx="6585342" cy="36599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68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Buccal and lingual </a:t>
            </a:r>
            <a:r>
              <a:rPr lang="en-US" dirty="0" err="1" smtClean="0"/>
              <a:t>redcution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3" y="1301140"/>
            <a:ext cx="9235811" cy="54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" y="0"/>
            <a:ext cx="11709779" cy="68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158"/>
            <a:ext cx="8097380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Proximal reduction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403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96"/>
            <a:ext cx="12182128" cy="60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96"/>
            <a:ext cx="12182128" cy="60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</TotalTime>
  <Words>24</Words>
  <Application>Microsoft Office PowerPoint</Application>
  <PresentationFormat>Widescreen</PresentationFormat>
  <Paragraphs>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Tahoma</vt:lpstr>
      <vt:lpstr>Times New Roman</vt:lpstr>
      <vt:lpstr>Trebuchet MS</vt:lpstr>
      <vt:lpstr>Wingdings 3</vt:lpstr>
      <vt:lpstr>Facet</vt:lpstr>
      <vt:lpstr>Full metal preparation Criteria</vt:lpstr>
      <vt:lpstr>1.Occlusaial reduction </vt:lpstr>
      <vt:lpstr>PowerPoint Presentation</vt:lpstr>
      <vt:lpstr>2. Buccal and lingual redcution</vt:lpstr>
      <vt:lpstr>PowerPoint Presentation</vt:lpstr>
      <vt:lpstr>PowerPoint Presentation</vt:lpstr>
      <vt:lpstr>3. Proximal reduction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9</cp:revision>
  <dcterms:created xsi:type="dcterms:W3CDTF">2016-11-09T06:10:02Z</dcterms:created>
  <dcterms:modified xsi:type="dcterms:W3CDTF">2018-10-17T08:22:01Z</dcterms:modified>
</cp:coreProperties>
</file>