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368" r:id="rId2"/>
    <p:sldId id="367" r:id="rId3"/>
    <p:sldId id="369" r:id="rId4"/>
    <p:sldId id="370" r:id="rId5"/>
    <p:sldId id="374" r:id="rId6"/>
    <p:sldId id="375" r:id="rId7"/>
    <p:sldId id="376" r:id="rId8"/>
    <p:sldId id="291" r:id="rId9"/>
    <p:sldId id="294" r:id="rId10"/>
    <p:sldId id="372" r:id="rId11"/>
    <p:sldId id="293" r:id="rId12"/>
    <p:sldId id="295" r:id="rId13"/>
    <p:sldId id="298" r:id="rId14"/>
    <p:sldId id="300" r:id="rId15"/>
    <p:sldId id="371" r:id="rId16"/>
    <p:sldId id="306" r:id="rId17"/>
    <p:sldId id="309" r:id="rId18"/>
    <p:sldId id="316" r:id="rId19"/>
    <p:sldId id="318" r:id="rId20"/>
    <p:sldId id="319" r:id="rId21"/>
    <p:sldId id="323" r:id="rId22"/>
    <p:sldId id="321" r:id="rId23"/>
    <p:sldId id="325" r:id="rId24"/>
    <p:sldId id="324" r:id="rId25"/>
    <p:sldId id="328" r:id="rId26"/>
    <p:sldId id="334" r:id="rId27"/>
    <p:sldId id="335" r:id="rId28"/>
    <p:sldId id="339" r:id="rId29"/>
    <p:sldId id="342" r:id="rId30"/>
    <p:sldId id="373" r:id="rId31"/>
    <p:sldId id="347" r:id="rId32"/>
    <p:sldId id="344" r:id="rId33"/>
    <p:sldId id="350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F34464-893A-4A0D-807A-91D0C1B4C648}" type="datetimeFigureOut">
              <a:rPr lang="ar-IQ" smtClean="0"/>
              <a:pPr/>
              <a:t>24/05/1446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E3BB2A-447C-40E2-82AF-93BE86EC96F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193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24/05/1446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6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05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9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29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0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89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2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07300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3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2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1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1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9303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96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62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0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379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8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03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4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6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5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73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57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579296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66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8640"/>
            <a:ext cx="8939212" cy="666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890713"/>
            <a:ext cx="87344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6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4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8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2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86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849694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6996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الشارقه</dc:creator>
  <cp:lastModifiedBy>Maher</cp:lastModifiedBy>
  <cp:revision>69</cp:revision>
  <dcterms:created xsi:type="dcterms:W3CDTF">2016-01-21T12:21:39Z</dcterms:created>
  <dcterms:modified xsi:type="dcterms:W3CDTF">2024-11-25T18:20:14Z</dcterms:modified>
</cp:coreProperties>
</file>