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73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3467616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spleen</a:t>
            </a:r>
            <a:endParaRPr lang="ar-IQ" sz="9600" dirty="0"/>
          </a:p>
        </p:txBody>
      </p:sp>
      <p:pic>
        <p:nvPicPr>
          <p:cNvPr id="1027" name="Picture 3" descr="C:\Users\المهندس للحاسبات 3\Downloads\sple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209800"/>
            <a:ext cx="5400675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 result for splenic injury gra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5781675" cy="58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804447"/>
            <a:ext cx="8305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Indications for Splenectomy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Trauma (Accidental / Intraoperative).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Oncological: Part of en-block resection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stomach or pancreas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Diagnostic.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Therapeutic.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Hematological diseases: to reduce anaemia, thrombocytopenia    in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Spherocytosis, ITP &amp; Hypersplenism.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4.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Portal Hypertension ( Variceal surgery 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762000"/>
            <a:ext cx="7772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Preoperative Preparations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Blood bank.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According to the disease.( bl. tendencies).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Coagulation profile.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Prophylactic antibiotics.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Preoperative Immunization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Surgical Modalities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Open 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Emergency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Elective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Lap. 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Postoperative Complications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4478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Bleeding ( slipped ligature)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 Gastric: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Hematemesis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Gastric dilatation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 startAt="3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Gastric fistula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 pancreatic: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Damage to tail of pancreas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Pancreatic abcess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Pancreatic fistula         </a:t>
            </a:r>
            <a:endParaRPr lang="ar-IQ" sz="2400" dirty="0"/>
          </a:p>
        </p:txBody>
      </p:sp>
      <p:pic>
        <p:nvPicPr>
          <p:cNvPr id="6146" name="Picture 2" descr="Image result for splenecto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343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772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+mj-lt"/>
              </a:rPr>
              <a:t>4. pulmonary: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Atelectasis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Pleural effusion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Postoperative thrombocytosis:</a:t>
            </a:r>
          </a:p>
          <a:p>
            <a:pPr marL="457200" indent="-457200"/>
            <a:r>
              <a:rPr lang="en-US" sz="2400" dirty="0" smtClean="0"/>
              <a:t>The platelet may reach 1,000,000 per ml, prophylactic aspirin may be given to prevent venous thrombosis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6.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 splenectomy Septicemia, caused by: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strept. Pneumonia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 meningitides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c.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H. influenzae &amp; E. coli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569939" cy="452431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Patient at more risk to develop septicemia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Young 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Who treated with chemotherapy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Who have Thalassemia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6. Opportunistic post-splenectomy infection (OPSI) </a:t>
            </a:r>
          </a:p>
          <a:p>
            <a:pPr marL="457200" indent="-457200"/>
            <a:r>
              <a:rPr lang="en-US" sz="2400" dirty="0" smtClean="0"/>
              <a:t>This major complication can be prevented by: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Appropriate and timely immunization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Antibiotic prophylaxis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Prompt treatment of infection.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315199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Antibiotic prophylaxis: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if child had splenectomy before age of 5 years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Should be treated with daily penicillin until the age of 10.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if child had splenectomy after age of 5 years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r>
              <a:rPr lang="en-US" sz="2400" dirty="0" smtClean="0"/>
              <a:t>Should be treated until age of 16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in adult patient its non useful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greatest risk of OPSI is during the first 2-3 years, so its reasonable to give antibiotic prophylaxis during this period.</a:t>
            </a:r>
          </a:p>
          <a:p>
            <a:endParaRPr lang="ar-IQ" sz="2400" dirty="0"/>
          </a:p>
        </p:txBody>
      </p:sp>
      <p:sp>
        <p:nvSpPr>
          <p:cNvPr id="4" name="Curved Left Arrow 3"/>
          <p:cNvSpPr/>
          <p:nvPr/>
        </p:nvSpPr>
        <p:spPr>
          <a:xfrm>
            <a:off x="7696200" y="1371600"/>
            <a:ext cx="12192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620000" y="3505200"/>
            <a:ext cx="12649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685800"/>
            <a:ext cx="75438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Immunization: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Pneumococcus and meningococcus C both repeated every 5 years.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 influenza type B repeated every 10 years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yearly influenza vaccination is highly recommended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Timing of immunization: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2 weeks before surgery if was ellective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As soon as possible after surgery if was emergency.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905000"/>
            <a:ext cx="5347938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Thank you</a:t>
            </a:r>
            <a:endParaRPr lang="ar-IQ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39699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Learning objectives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45324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Times New Roman" pitchFamily="18" charset="0"/>
              </a:rPr>
              <a:t>Indications for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Splenectomy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Times New Roman" pitchFamily="18" charset="0"/>
              </a:rPr>
              <a:t>Complications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Antibiotic </a:t>
            </a:r>
            <a:r>
              <a:rPr lang="en-US" dirty="0" smtClean="0"/>
              <a:t>prophylaxis and immunizations.</a:t>
            </a: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lvl="0"/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lvl="0"/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762000"/>
            <a:ext cx="8001000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i="1" u="sng" dirty="0" smtClean="0"/>
              <a:t>Sickle cell disease</a:t>
            </a:r>
          </a:p>
          <a:p>
            <a:endParaRPr lang="en-US" sz="32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Autosomal recessive trait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Occurring mainly among those of African origin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Hb A is replaced by Hb 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Hb S crystallise when O2 tension is reduced.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 it may cause splenic infarcts 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Clinical features depend on the vessel affected, so it may cause: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Bone or joint 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Priapism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Neurological signs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Skin ulcers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Abdominal pain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5638659" cy="378565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Diagnosis by:1. blood film</a:t>
            </a:r>
          </a:p>
          <a:p>
            <a:r>
              <a:rPr lang="en-US" sz="2400" dirty="0" smtClean="0"/>
              <a:t>                        2. Hb electrophoresis</a:t>
            </a:r>
          </a:p>
          <a:p>
            <a:r>
              <a:rPr lang="en-US" sz="2400" dirty="0" smtClean="0"/>
              <a:t>Treatment: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Avoid hypoxia to prevent crisis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Adequate hydration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Partial exchange transfusion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Splenectomy if:</a:t>
            </a:r>
          </a:p>
          <a:p>
            <a:pPr marL="457200" indent="-457200"/>
            <a:r>
              <a:rPr lang="en-US" sz="2400" dirty="0" smtClean="0"/>
              <a:t>                                 a. hypersplenism develop</a:t>
            </a:r>
          </a:p>
          <a:p>
            <a:pPr marL="457200" indent="-457200"/>
            <a:r>
              <a:rPr lang="en-US" sz="2400" dirty="0" smtClean="0"/>
              <a:t>                                 b. after 1 crisis</a:t>
            </a:r>
          </a:p>
          <a:p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914400"/>
            <a:ext cx="807720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Porphyria</a:t>
            </a:r>
          </a:p>
          <a:p>
            <a:endParaRPr lang="en-US" sz="32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Hereditary error of Hb catabolism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Abdominal crisis characterized by sever colick and constipation and can be precipitated by administration of barbiturates.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Anaemia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Photosensitivity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Neurological and mental symptoms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Porphyrinuria occurs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 urine color may be orange.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has a little role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75438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Felty syndrome</a:t>
            </a:r>
          </a:p>
          <a:p>
            <a:endParaRPr lang="en-US" sz="3600" b="1" i="1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triad of rheumatoid arthritis, leukopenia and splenomegally.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produce a transient improvement in blood picture but RA may respond well to corticosteroids in resistant patients.</a:t>
            </a:r>
          </a:p>
          <a:p>
            <a:pPr>
              <a:buFont typeface="Arial" pitchFamily="34" charset="0"/>
              <a:buChar char="•"/>
            </a:pP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71691"/>
            <a:ext cx="79248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Neoplasm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Caused by vinyl chloride and thorium dioxide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Haemangioma</a:t>
            </a:r>
            <a:r>
              <a:rPr lang="en-US" sz="2400" dirty="0" smtClean="0"/>
              <a:t> is the most common benign tumor of the spleen, it may convert into malignant angiosarcoma.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Lymphoma</a:t>
            </a:r>
            <a:r>
              <a:rPr lang="en-US" sz="2400" dirty="0" smtClean="0"/>
              <a:t> is the commonest neoplasm of the spleen.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Splenectomy play a role in lymphoma management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Especially if there is no obvious liver or nodal enlargement.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Myelofibrosis</a:t>
            </a:r>
            <a:r>
              <a:rPr lang="en-US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 abnormal  proliferation of mesenchymal element of the RES.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Occur in elderly patients more than 50 years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Pain caused by gross enlargement or by splenic infarcts.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Splenectomy is done to treat anaemia and to relieve the pain and discomfort.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591235"/>
            <a:ext cx="79248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Injury to the Spleen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Blunt injury : Acceleration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Deceleration energy.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R.T.A., F.F.H.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Penetrated Injury : Bullet, Stab , Fracture Lt lower ribs.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Isolated or  Combined.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Injury Grading (Splenic CT Injury Grading Scale)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Splenic CT Injury Grading Scale.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way to remember this system is: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1 is less than 1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2 is about 2 cm (1-3 cm).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3 is more than 3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4 is more than 10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5 is total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devascularization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maceration.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742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adilali</dc:creator>
  <cp:lastModifiedBy>DR.Ahmed Saker 2O14</cp:lastModifiedBy>
  <cp:revision>38</cp:revision>
  <dcterms:created xsi:type="dcterms:W3CDTF">2006-08-16T00:00:00Z</dcterms:created>
  <dcterms:modified xsi:type="dcterms:W3CDTF">2019-11-02T23:39:05Z</dcterms:modified>
</cp:coreProperties>
</file>