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020E-F2F1-40C0-A0BF-CCB11205D45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7178-053E-40E7-913D-1F442AC12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020E-F2F1-40C0-A0BF-CCB11205D45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7178-053E-40E7-913D-1F442AC12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020E-F2F1-40C0-A0BF-CCB11205D45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7178-053E-40E7-913D-1F442AC12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020E-F2F1-40C0-A0BF-CCB11205D45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7178-053E-40E7-913D-1F442AC12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020E-F2F1-40C0-A0BF-CCB11205D45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7178-053E-40E7-913D-1F442AC12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020E-F2F1-40C0-A0BF-CCB11205D45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7178-053E-40E7-913D-1F442AC12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020E-F2F1-40C0-A0BF-CCB11205D45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7178-053E-40E7-913D-1F442AC12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020E-F2F1-40C0-A0BF-CCB11205D45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7178-053E-40E7-913D-1F442AC12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020E-F2F1-40C0-A0BF-CCB11205D45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7178-053E-40E7-913D-1F442AC12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020E-F2F1-40C0-A0BF-CCB11205D45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7178-053E-40E7-913D-1F442AC122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020E-F2F1-40C0-A0BF-CCB11205D45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4E7178-053E-40E7-913D-1F442AC122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24E7178-053E-40E7-913D-1F442AC1225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2E9020E-F2F1-40C0-A0BF-CCB11205D452}" type="datetimeFigureOut">
              <a:rPr lang="en-US" smtClean="0"/>
              <a:t>3/5/2023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543800" cy="2593975"/>
          </a:xfrm>
        </p:spPr>
        <p:txBody>
          <a:bodyPr/>
          <a:lstStyle/>
          <a:p>
            <a:r>
              <a:rPr lang="en-US" sz="4400" dirty="0" smtClean="0"/>
              <a:t>Development of Vascular system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581400"/>
            <a:ext cx="6400800" cy="1219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Cardiovascular Part 3</a:t>
            </a:r>
          </a:p>
          <a:p>
            <a:r>
              <a:rPr lang="en-US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Dr. Ahmed Al-</a:t>
            </a:r>
            <a:r>
              <a:rPr lang="en-US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Musawi</a:t>
            </a:r>
            <a:r>
              <a:rPr lang="en-US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en-US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6573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9762"/>
          </a:xfrm>
        </p:spPr>
        <p:txBody>
          <a:bodyPr/>
          <a:lstStyle/>
          <a:p>
            <a:r>
              <a:rPr lang="en-US" dirty="0" smtClean="0"/>
              <a:t>Development of other Arteries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143000"/>
            <a:ext cx="3657600" cy="5105400"/>
          </a:xfrm>
        </p:spPr>
      </p:pic>
      <p:pic>
        <p:nvPicPr>
          <p:cNvPr id="2050" name="Picture 2" descr="C:\Users\LENOVO\Desktop\embryology\v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219200"/>
            <a:ext cx="4657725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60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868362"/>
          </a:xfrm>
        </p:spPr>
        <p:txBody>
          <a:bodyPr/>
          <a:lstStyle/>
          <a:p>
            <a:r>
              <a:rPr lang="en-US" sz="4000" dirty="0" smtClean="0"/>
              <a:t>Development of Umbilical Arteries 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7800"/>
            <a:ext cx="7467600" cy="4419600"/>
          </a:xfrm>
        </p:spPr>
      </p:pic>
    </p:spTree>
    <p:extLst>
      <p:ext uri="{BB962C8B-B14F-4D97-AF65-F5344CB8AC3E}">
        <p14:creationId xmlns:p14="http://schemas.microsoft.com/office/powerpoint/2010/main" val="2755389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Venous system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3048000" cy="5105400"/>
          </a:xfrm>
        </p:spPr>
      </p:pic>
      <p:pic>
        <p:nvPicPr>
          <p:cNvPr id="3074" name="Picture 2" descr="C:\Users\LENOVO\Desktop\embryology\v1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00200"/>
            <a:ext cx="5383213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089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portal Vein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524000"/>
            <a:ext cx="7315200" cy="5105400"/>
          </a:xfrm>
        </p:spPr>
      </p:pic>
    </p:spTree>
    <p:extLst>
      <p:ext uri="{BB962C8B-B14F-4D97-AF65-F5344CB8AC3E}">
        <p14:creationId xmlns:p14="http://schemas.microsoft.com/office/powerpoint/2010/main" val="416753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1447800"/>
            <a:ext cx="7086600" cy="4572000"/>
          </a:xfrm>
        </p:spPr>
      </p:pic>
    </p:spTree>
    <p:extLst>
      <p:ext uri="{BB962C8B-B14F-4D97-AF65-F5344CB8AC3E}">
        <p14:creationId xmlns:p14="http://schemas.microsoft.com/office/powerpoint/2010/main" val="955544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853" y="1676400"/>
            <a:ext cx="6220693" cy="4419599"/>
          </a:xfrm>
        </p:spPr>
      </p:pic>
    </p:spTree>
    <p:extLst>
      <p:ext uri="{BB962C8B-B14F-4D97-AF65-F5344CB8AC3E}">
        <p14:creationId xmlns:p14="http://schemas.microsoft.com/office/powerpoint/2010/main" val="2561935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Fetal Circulation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28800"/>
            <a:ext cx="6600887" cy="3733799"/>
          </a:xfrm>
        </p:spPr>
      </p:pic>
    </p:spTree>
    <p:extLst>
      <p:ext uri="{BB962C8B-B14F-4D97-AF65-F5344CB8AC3E}">
        <p14:creationId xmlns:p14="http://schemas.microsoft.com/office/powerpoint/2010/main" val="79560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305800" cy="53340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+mj-lt"/>
              </a:rPr>
              <a:t>Define the Vasculogenesis and angiogenesis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+mj-lt"/>
              </a:rPr>
              <a:t>Study the development of arterial system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+mj-lt"/>
              </a:rPr>
              <a:t>A. Pharyngeal arches arteries and their derivatives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+mj-lt"/>
              </a:rPr>
              <a:t>B. Development of main arteries of Head, Neck and Thorax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+mj-lt"/>
              </a:rPr>
              <a:t>C. Development of other arteries of body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+mj-lt"/>
              </a:rPr>
              <a:t>Study the development of Venous system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+mj-lt"/>
              </a:rPr>
              <a:t>A. Vitelline veins   B. Umbilical Veins  C. Cardinal veins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+mj-lt"/>
              </a:rPr>
              <a:t>D. Portal vein         E. others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+mj-lt"/>
              </a:rPr>
              <a:t>Explain in Detailed Fetal Circulation and Changes that Happened after Birth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+mj-lt"/>
              </a:rPr>
              <a:t>Short note about Development of Lymphatic system    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0865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20000" cy="715962"/>
          </a:xfrm>
        </p:spPr>
        <p:txBody>
          <a:bodyPr/>
          <a:lstStyle/>
          <a:p>
            <a:r>
              <a:rPr lang="en-US" sz="4200" dirty="0"/>
              <a:t>Vasculogenesis and </a:t>
            </a:r>
            <a:r>
              <a:rPr lang="en-US" sz="4200" dirty="0" smtClean="0"/>
              <a:t>Angiogenesis</a:t>
            </a:r>
            <a:endParaRPr lang="en-US" sz="4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1" y="838200"/>
            <a:ext cx="4724400" cy="5867400"/>
          </a:xfrm>
        </p:spPr>
      </p:pic>
    </p:spTree>
    <p:extLst>
      <p:ext uri="{BB962C8B-B14F-4D97-AF65-F5344CB8AC3E}">
        <p14:creationId xmlns:p14="http://schemas.microsoft.com/office/powerpoint/2010/main" val="24946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620000" cy="944562"/>
          </a:xfrm>
        </p:spPr>
        <p:txBody>
          <a:bodyPr/>
          <a:lstStyle/>
          <a:p>
            <a:r>
              <a:rPr lang="en-US" dirty="0" smtClean="0"/>
              <a:t>Development </a:t>
            </a:r>
            <a:r>
              <a:rPr lang="en-US" dirty="0"/>
              <a:t>of arterial system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19200"/>
            <a:ext cx="7848600" cy="5029199"/>
          </a:xfrm>
        </p:spPr>
      </p:pic>
    </p:spTree>
    <p:extLst>
      <p:ext uri="{BB962C8B-B14F-4D97-AF65-F5344CB8AC3E}">
        <p14:creationId xmlns:p14="http://schemas.microsoft.com/office/powerpoint/2010/main" val="414065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Pharyngeal arches arteries and their derivatives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1295400"/>
            <a:ext cx="5257799" cy="3214791"/>
          </a:xfrm>
        </p:spPr>
      </p:pic>
      <p:pic>
        <p:nvPicPr>
          <p:cNvPr id="1026" name="Picture 2" descr="C:\Users\LENOVO\Desktop\embryology\v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371600"/>
            <a:ext cx="2486025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ENOVO\Desktop\embryology\v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114801"/>
            <a:ext cx="4191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37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868362"/>
          </a:xfrm>
        </p:spPr>
        <p:txBody>
          <a:bodyPr/>
          <a:lstStyle/>
          <a:p>
            <a:r>
              <a:rPr lang="en-US" sz="4400" dirty="0" smtClean="0">
                <a:solidFill>
                  <a:srgbClr val="FF0000"/>
                </a:solidFill>
              </a:rPr>
              <a:t>Fate of </a:t>
            </a:r>
            <a:r>
              <a:rPr lang="en-US" sz="4400" dirty="0">
                <a:solidFill>
                  <a:srgbClr val="FF0000"/>
                </a:solidFill>
              </a:rPr>
              <a:t>Pharyngeal arches </a:t>
            </a:r>
            <a:r>
              <a:rPr lang="en-US" sz="4400" dirty="0" smtClean="0">
                <a:solidFill>
                  <a:srgbClr val="FF0000"/>
                </a:solidFill>
              </a:rPr>
              <a:t>arteries</a:t>
            </a:r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19200"/>
            <a:ext cx="8229600" cy="5486400"/>
          </a:xfrm>
        </p:spPr>
      </p:pic>
    </p:spTree>
    <p:extLst>
      <p:ext uri="{BB962C8B-B14F-4D97-AF65-F5344CB8AC3E}">
        <p14:creationId xmlns:p14="http://schemas.microsoft.com/office/powerpoint/2010/main" val="838064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FF0000"/>
                </a:solidFill>
              </a:rPr>
              <a:t>Fate of Pharyngeal arches arteries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95400"/>
            <a:ext cx="6234302" cy="5257800"/>
          </a:xfrm>
        </p:spPr>
      </p:pic>
    </p:spTree>
    <p:extLst>
      <p:ext uri="{BB962C8B-B14F-4D97-AF65-F5344CB8AC3E}">
        <p14:creationId xmlns:p14="http://schemas.microsoft.com/office/powerpoint/2010/main" val="376046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20000" cy="868362"/>
          </a:xfrm>
        </p:spPr>
        <p:txBody>
          <a:bodyPr/>
          <a:lstStyle/>
          <a:p>
            <a:r>
              <a:rPr lang="en-US" sz="3200" dirty="0"/>
              <a:t>Source of Arteries of Neck, Head and Thorax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990600"/>
            <a:ext cx="7620000" cy="5181600"/>
          </a:xfrm>
        </p:spPr>
      </p:pic>
    </p:spTree>
    <p:extLst>
      <p:ext uri="{BB962C8B-B14F-4D97-AF65-F5344CB8AC3E}">
        <p14:creationId xmlns:p14="http://schemas.microsoft.com/office/powerpoint/2010/main" val="837983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/>
          <a:lstStyle/>
          <a:p>
            <a:r>
              <a:rPr lang="en-US" sz="3200" dirty="0" smtClean="0"/>
              <a:t>Source of Arteries of Neck, Head and Thorax 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71600"/>
            <a:ext cx="7391400" cy="5029200"/>
          </a:xfrm>
        </p:spPr>
      </p:pic>
    </p:spTree>
    <p:extLst>
      <p:ext uri="{BB962C8B-B14F-4D97-AF65-F5344CB8AC3E}">
        <p14:creationId xmlns:p14="http://schemas.microsoft.com/office/powerpoint/2010/main" val="70979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97</TotalTime>
  <Words>155</Words>
  <Application>Microsoft Office PowerPoint</Application>
  <PresentationFormat>On-screen Show (4:3)</PresentationFormat>
  <Paragraphs>28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Development of Vascular system</vt:lpstr>
      <vt:lpstr>Objectives </vt:lpstr>
      <vt:lpstr>Vasculogenesis and Angiogenesis</vt:lpstr>
      <vt:lpstr>Development of arterial system</vt:lpstr>
      <vt:lpstr>Pharyngeal arches arteries and their derivatives</vt:lpstr>
      <vt:lpstr>Fate of Pharyngeal arches arteries</vt:lpstr>
      <vt:lpstr>Fate of Pharyngeal arches arteries</vt:lpstr>
      <vt:lpstr>Source of Arteries of Neck, Head and Thorax </vt:lpstr>
      <vt:lpstr>Source of Arteries of Neck, Head and Thorax </vt:lpstr>
      <vt:lpstr>Development of other Arteries </vt:lpstr>
      <vt:lpstr>Development of Umbilical Arteries </vt:lpstr>
      <vt:lpstr>Development of Venous system </vt:lpstr>
      <vt:lpstr>Development of portal Vein</vt:lpstr>
      <vt:lpstr>Others </vt:lpstr>
      <vt:lpstr>Others </vt:lpstr>
      <vt:lpstr>Fetal Circulation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Vascular system</dc:title>
  <dc:creator>Maher</dc:creator>
  <cp:lastModifiedBy>Maher</cp:lastModifiedBy>
  <cp:revision>6</cp:revision>
  <dcterms:created xsi:type="dcterms:W3CDTF">2023-03-05T21:18:01Z</dcterms:created>
  <dcterms:modified xsi:type="dcterms:W3CDTF">2023-03-05T22:55:36Z</dcterms:modified>
</cp:coreProperties>
</file>