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4E7178-053E-40E7-913D-1F442AC1225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E9020E-F2F1-40C0-A0BF-CCB11205D452}" type="datetimeFigureOut">
              <a:rPr lang="en-US" smtClean="0"/>
              <a:t>3/5/2023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543800" cy="2593975"/>
          </a:xfrm>
        </p:spPr>
        <p:txBody>
          <a:bodyPr/>
          <a:lstStyle/>
          <a:p>
            <a:r>
              <a:rPr lang="en-US" sz="4400" dirty="0" smtClean="0"/>
              <a:t>Development of Vascular system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6400800" cy="1219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Cardiovascular Part 3</a:t>
            </a:r>
          </a:p>
          <a:p>
            <a:r>
              <a:rPr lang="en-U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Dr. Ahmed Al-</a:t>
            </a:r>
            <a:r>
              <a:rPr lang="en-US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Musawi</a:t>
            </a:r>
            <a:r>
              <a:rPr lang="en-US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en-US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657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Development of other Arteries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43000"/>
            <a:ext cx="3657600" cy="5105400"/>
          </a:xfrm>
        </p:spPr>
      </p:pic>
      <p:pic>
        <p:nvPicPr>
          <p:cNvPr id="2050" name="Picture 2" descr="C:\Users\LENOVO\Desktop\embryology\v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19200"/>
            <a:ext cx="465772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0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868362"/>
          </a:xfrm>
        </p:spPr>
        <p:txBody>
          <a:bodyPr/>
          <a:lstStyle/>
          <a:p>
            <a:r>
              <a:rPr lang="en-US" sz="4000" dirty="0" smtClean="0"/>
              <a:t>Development of Umbilical Arteries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7467600" cy="4419600"/>
          </a:xfrm>
        </p:spPr>
      </p:pic>
    </p:spTree>
    <p:extLst>
      <p:ext uri="{BB962C8B-B14F-4D97-AF65-F5344CB8AC3E}">
        <p14:creationId xmlns:p14="http://schemas.microsoft.com/office/powerpoint/2010/main" val="275538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Venous system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3048000" cy="5105400"/>
          </a:xfrm>
        </p:spPr>
      </p:pic>
      <p:pic>
        <p:nvPicPr>
          <p:cNvPr id="3074" name="Picture 2" descr="C:\Users\LENOVO\Desktop\embryology\v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00200"/>
            <a:ext cx="5383213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08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portal Vein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7315200" cy="5105400"/>
          </a:xfrm>
        </p:spPr>
      </p:pic>
    </p:spTree>
    <p:extLst>
      <p:ext uri="{BB962C8B-B14F-4D97-AF65-F5344CB8AC3E}">
        <p14:creationId xmlns:p14="http://schemas.microsoft.com/office/powerpoint/2010/main" val="41675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447800"/>
            <a:ext cx="7086600" cy="4572000"/>
          </a:xfrm>
        </p:spPr>
      </p:pic>
    </p:spTree>
    <p:extLst>
      <p:ext uri="{BB962C8B-B14F-4D97-AF65-F5344CB8AC3E}">
        <p14:creationId xmlns:p14="http://schemas.microsoft.com/office/powerpoint/2010/main" val="955544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53" y="1676400"/>
            <a:ext cx="6220693" cy="4419599"/>
          </a:xfrm>
        </p:spPr>
      </p:pic>
    </p:spTree>
    <p:extLst>
      <p:ext uri="{BB962C8B-B14F-4D97-AF65-F5344CB8AC3E}">
        <p14:creationId xmlns:p14="http://schemas.microsoft.com/office/powerpoint/2010/main" val="2561935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Circulation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6600887" cy="3733799"/>
          </a:xfrm>
        </p:spPr>
      </p:pic>
    </p:spTree>
    <p:extLst>
      <p:ext uri="{BB962C8B-B14F-4D97-AF65-F5344CB8AC3E}">
        <p14:creationId xmlns:p14="http://schemas.microsoft.com/office/powerpoint/2010/main" val="79560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305800" cy="5334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Define the Vasculogenesis and angiogenesis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Study the development of arterial system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A. Pharyngeal arches arteries and their derivatives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B. Development of main arteries of Head, Neck and Thorax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C. Development of other arteries of body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Study the development of Venous system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A. Vitelline veins   B. Umbilical Veins  C. Cardinal veins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D. Portal vein         E. others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Explain in Detailed Fetal Circulation and Changes that Happened after Birth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+mj-lt"/>
              </a:rPr>
              <a:t>Short note about Development of Lymphatic system    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086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715962"/>
          </a:xfrm>
        </p:spPr>
        <p:txBody>
          <a:bodyPr/>
          <a:lstStyle/>
          <a:p>
            <a:r>
              <a:rPr lang="en-US" sz="4200" dirty="0"/>
              <a:t>Vasculogenesis and </a:t>
            </a:r>
            <a:r>
              <a:rPr lang="en-US" sz="4200" dirty="0" smtClean="0"/>
              <a:t>Angiogenesis</a:t>
            </a:r>
            <a:endParaRPr lang="en-US" sz="4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838200"/>
            <a:ext cx="4724400" cy="5867400"/>
          </a:xfrm>
        </p:spPr>
      </p:pic>
    </p:spTree>
    <p:extLst>
      <p:ext uri="{BB962C8B-B14F-4D97-AF65-F5344CB8AC3E}">
        <p14:creationId xmlns:p14="http://schemas.microsoft.com/office/powerpoint/2010/main" val="2494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620000" cy="944562"/>
          </a:xfrm>
        </p:spPr>
        <p:txBody>
          <a:bodyPr/>
          <a:lstStyle/>
          <a:p>
            <a:r>
              <a:rPr lang="en-US" dirty="0" smtClean="0"/>
              <a:t>Development </a:t>
            </a:r>
            <a:r>
              <a:rPr lang="en-US" dirty="0"/>
              <a:t>of arterial system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19200"/>
            <a:ext cx="7848600" cy="5029199"/>
          </a:xfrm>
        </p:spPr>
      </p:pic>
    </p:spTree>
    <p:extLst>
      <p:ext uri="{BB962C8B-B14F-4D97-AF65-F5344CB8AC3E}">
        <p14:creationId xmlns:p14="http://schemas.microsoft.com/office/powerpoint/2010/main" val="41406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Pharyngeal arches arteries and their derivatives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295400"/>
            <a:ext cx="5257799" cy="3214791"/>
          </a:xfrm>
        </p:spPr>
      </p:pic>
      <p:pic>
        <p:nvPicPr>
          <p:cNvPr id="1026" name="Picture 2" descr="C:\Users\LENOVO\Desktop\embryology\v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248602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embryology\v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14801"/>
            <a:ext cx="4191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7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868362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Fate of </a:t>
            </a:r>
            <a:r>
              <a:rPr lang="en-US" sz="4400" dirty="0">
                <a:solidFill>
                  <a:srgbClr val="FF0000"/>
                </a:solidFill>
              </a:rPr>
              <a:t>Pharyngeal arches </a:t>
            </a:r>
            <a:r>
              <a:rPr lang="en-US" sz="4400" dirty="0" smtClean="0">
                <a:solidFill>
                  <a:srgbClr val="FF0000"/>
                </a:solidFill>
              </a:rPr>
              <a:t>arteries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8229600" cy="5486400"/>
          </a:xfrm>
        </p:spPr>
      </p:pic>
    </p:spTree>
    <p:extLst>
      <p:ext uri="{BB962C8B-B14F-4D97-AF65-F5344CB8AC3E}">
        <p14:creationId xmlns:p14="http://schemas.microsoft.com/office/powerpoint/2010/main" val="83806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Fate of Pharyngeal arches arteries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6234302" cy="5257800"/>
          </a:xfrm>
        </p:spPr>
      </p:pic>
    </p:spTree>
    <p:extLst>
      <p:ext uri="{BB962C8B-B14F-4D97-AF65-F5344CB8AC3E}">
        <p14:creationId xmlns:p14="http://schemas.microsoft.com/office/powerpoint/2010/main" val="376046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68362"/>
          </a:xfrm>
        </p:spPr>
        <p:txBody>
          <a:bodyPr/>
          <a:lstStyle/>
          <a:p>
            <a:r>
              <a:rPr lang="en-US" sz="3200" dirty="0"/>
              <a:t>Source of Arteries of Neck, Head and Thorax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7620000" cy="5181600"/>
          </a:xfrm>
        </p:spPr>
      </p:pic>
    </p:spTree>
    <p:extLst>
      <p:ext uri="{BB962C8B-B14F-4D97-AF65-F5344CB8AC3E}">
        <p14:creationId xmlns:p14="http://schemas.microsoft.com/office/powerpoint/2010/main" val="837983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3200" dirty="0" smtClean="0"/>
              <a:t>Source of Arteries of Neck, Head and Thorax 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7391400" cy="5029200"/>
          </a:xfrm>
        </p:spPr>
      </p:pic>
    </p:spTree>
    <p:extLst>
      <p:ext uri="{BB962C8B-B14F-4D97-AF65-F5344CB8AC3E}">
        <p14:creationId xmlns:p14="http://schemas.microsoft.com/office/powerpoint/2010/main" val="7097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155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Development of Vascular system</vt:lpstr>
      <vt:lpstr>Objectives </vt:lpstr>
      <vt:lpstr>Vasculogenesis and Angiogenesis</vt:lpstr>
      <vt:lpstr>Development of arterial system</vt:lpstr>
      <vt:lpstr>Pharyngeal arches arteries and their derivatives</vt:lpstr>
      <vt:lpstr>Fate of Pharyngeal arches arteries</vt:lpstr>
      <vt:lpstr>Fate of Pharyngeal arches arteries</vt:lpstr>
      <vt:lpstr>Source of Arteries of Neck, Head and Thorax </vt:lpstr>
      <vt:lpstr>Source of Arteries of Neck, Head and Thorax </vt:lpstr>
      <vt:lpstr>Development of other Arteries </vt:lpstr>
      <vt:lpstr>Development of Umbilical Arteries </vt:lpstr>
      <vt:lpstr>Development of Venous system </vt:lpstr>
      <vt:lpstr>Development of portal Vein</vt:lpstr>
      <vt:lpstr>Others </vt:lpstr>
      <vt:lpstr>Others </vt:lpstr>
      <vt:lpstr>Fetal Circulation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Vascular system</dc:title>
  <dc:creator>Maher</dc:creator>
  <cp:lastModifiedBy>Maher</cp:lastModifiedBy>
  <cp:revision>6</cp:revision>
  <dcterms:created xsi:type="dcterms:W3CDTF">2023-03-05T21:18:01Z</dcterms:created>
  <dcterms:modified xsi:type="dcterms:W3CDTF">2023-03-05T22:55:36Z</dcterms:modified>
</cp:coreProperties>
</file>