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55194-3A93-431B-9823-D078ED23158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CDFA6-141B-4E4B-9485-88F89DD59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55194-3A93-431B-9823-D078ED23158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CDFA6-141B-4E4B-9485-88F89DD59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55194-3A93-431B-9823-D078ED23158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CDFA6-141B-4E4B-9485-88F89DD59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55194-3A93-431B-9823-D078ED23158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CDFA6-141B-4E4B-9485-88F89DD59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55194-3A93-431B-9823-D078ED23158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CDFA6-141B-4E4B-9485-88F89DD59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55194-3A93-431B-9823-D078ED23158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CDFA6-141B-4E4B-9485-88F89DD59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55194-3A93-431B-9823-D078ED23158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CDFA6-141B-4E4B-9485-88F89DD59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55194-3A93-431B-9823-D078ED23158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CDFA6-141B-4E4B-9485-88F89DD59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55194-3A93-431B-9823-D078ED23158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CDFA6-141B-4E4B-9485-88F89DD59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55194-3A93-431B-9823-D078ED23158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CDFA6-141B-4E4B-9485-88F89DD5900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55194-3A93-431B-9823-D078ED231588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ACDFA6-141B-4E4B-9485-88F89DD5900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4ACDFA6-141B-4E4B-9485-88F89DD5900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0255194-3A93-431B-9823-D078ED231588}" type="datetimeFigureOut">
              <a:rPr lang="en-US" smtClean="0"/>
              <a:t>2/26/2023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1371600"/>
          </a:xfrm>
        </p:spPr>
        <p:txBody>
          <a:bodyPr/>
          <a:lstStyle/>
          <a:p>
            <a:r>
              <a:rPr lang="en-US" sz="4800" dirty="0" smtClean="0"/>
              <a:t>Cardiovascular system Part 2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6400800" cy="457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Dr. Ahmed Al-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Musawi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34071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Ectopia</a:t>
            </a:r>
            <a:r>
              <a:rPr lang="en-US" b="1" dirty="0"/>
              <a:t> cordis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143000"/>
            <a:ext cx="6233769" cy="5220506"/>
          </a:xfrm>
        </p:spPr>
      </p:pic>
    </p:spTree>
    <p:extLst>
      <p:ext uri="{BB962C8B-B14F-4D97-AF65-F5344CB8AC3E}">
        <p14:creationId xmlns:p14="http://schemas.microsoft.com/office/powerpoint/2010/main" val="3964429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Atrial septal defects (ASD)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00200"/>
            <a:ext cx="7467599" cy="4495800"/>
          </a:xfrm>
        </p:spPr>
      </p:pic>
    </p:spTree>
    <p:extLst>
      <p:ext uri="{BB962C8B-B14F-4D97-AF65-F5344CB8AC3E}">
        <p14:creationId xmlns:p14="http://schemas.microsoft.com/office/powerpoint/2010/main" val="156823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Ventricular septal defect (VSD)</a:t>
            </a:r>
            <a:endParaRPr lang="en-US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76400"/>
            <a:ext cx="7139782" cy="4765277"/>
          </a:xfrm>
        </p:spPr>
      </p:pic>
    </p:spTree>
    <p:extLst>
      <p:ext uri="{BB962C8B-B14F-4D97-AF65-F5344CB8AC3E}">
        <p14:creationId xmlns:p14="http://schemas.microsoft.com/office/powerpoint/2010/main" val="2941167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err="1"/>
              <a:t>Fallot’s</a:t>
            </a:r>
            <a:r>
              <a:rPr lang="en-US" sz="3600" b="1" dirty="0"/>
              <a:t> tetralogy [tetralogy of </a:t>
            </a:r>
            <a:r>
              <a:rPr lang="en-US" sz="3600" b="1" dirty="0" err="1"/>
              <a:t>Fallot</a:t>
            </a:r>
            <a:r>
              <a:rPr lang="en-US" sz="3600" b="1" dirty="0"/>
              <a:t>]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454297"/>
            <a:ext cx="5500977" cy="4489303"/>
          </a:xfrm>
        </p:spPr>
      </p:pic>
    </p:spTree>
    <p:extLst>
      <p:ext uri="{BB962C8B-B14F-4D97-AF65-F5344CB8AC3E}">
        <p14:creationId xmlns:p14="http://schemas.microsoft.com/office/powerpoint/2010/main" val="3839443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Anomalies of truncus arteriosus </a:t>
            </a:r>
            <a:endParaRPr lang="en-US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1" y="1447800"/>
            <a:ext cx="5943600" cy="4876800"/>
          </a:xfrm>
        </p:spPr>
      </p:pic>
    </p:spTree>
    <p:extLst>
      <p:ext uri="{BB962C8B-B14F-4D97-AF65-F5344CB8AC3E}">
        <p14:creationId xmlns:p14="http://schemas.microsoft.com/office/powerpoint/2010/main" val="425810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Explain the </a:t>
            </a:r>
            <a:r>
              <a:rPr lang="en-US" b="1" dirty="0"/>
              <a:t>Formation of Aorticopulmonary Septum </a:t>
            </a:r>
          </a:p>
          <a:p>
            <a:r>
              <a:rPr lang="en-US" b="1" dirty="0" smtClean="0"/>
              <a:t>Study of </a:t>
            </a:r>
            <a:r>
              <a:rPr lang="en-US" b="1" dirty="0"/>
              <a:t>Development of Valves of the </a:t>
            </a:r>
            <a:r>
              <a:rPr lang="en-US" b="1" dirty="0" smtClean="0"/>
              <a:t>Heart</a:t>
            </a:r>
          </a:p>
          <a:p>
            <a:r>
              <a:rPr lang="en-US" b="1" dirty="0" smtClean="0"/>
              <a:t>A. tricuspid and mitral valves </a:t>
            </a:r>
          </a:p>
          <a:p>
            <a:r>
              <a:rPr lang="en-US" b="1" dirty="0" smtClean="0"/>
              <a:t>B. Define the Pulmonary </a:t>
            </a:r>
            <a:r>
              <a:rPr lang="en-US" b="1" dirty="0"/>
              <a:t>and Aortic Valves </a:t>
            </a:r>
            <a:r>
              <a:rPr lang="en-US" b="1" dirty="0" smtClean="0"/>
              <a:t>formation </a:t>
            </a:r>
          </a:p>
          <a:p>
            <a:r>
              <a:rPr lang="en-US" b="1" dirty="0" smtClean="0"/>
              <a:t>Explain the  </a:t>
            </a:r>
            <a:r>
              <a:rPr lang="en-US" b="1" dirty="0"/>
              <a:t>Development of the Conducting System of the </a:t>
            </a:r>
            <a:r>
              <a:rPr lang="en-US" b="1" dirty="0" smtClean="0"/>
              <a:t>Heart</a:t>
            </a:r>
          </a:p>
          <a:p>
            <a:r>
              <a:rPr lang="en-US" b="1" dirty="0" smtClean="0"/>
              <a:t> study the </a:t>
            </a:r>
            <a:r>
              <a:rPr lang="en-US" b="1" dirty="0"/>
              <a:t>Formation of Pericardium </a:t>
            </a:r>
            <a:endParaRPr lang="en-US" dirty="0"/>
          </a:p>
          <a:p>
            <a:r>
              <a:rPr lang="en-US" dirty="0" smtClean="0"/>
              <a:t>Study the </a:t>
            </a:r>
            <a:r>
              <a:rPr lang="en-US" b="1" dirty="0"/>
              <a:t>Congenital anomaly of the heart</a:t>
            </a:r>
            <a:endParaRPr lang="en-US" dirty="0"/>
          </a:p>
          <a:p>
            <a:r>
              <a:rPr lang="en-US" dirty="0" smtClean="0"/>
              <a:t>A.</a:t>
            </a:r>
            <a:r>
              <a:rPr lang="en-US" b="1" dirty="0"/>
              <a:t> </a:t>
            </a:r>
            <a:r>
              <a:rPr lang="en-US" b="1" dirty="0" err="1" smtClean="0"/>
              <a:t>Dextrocardia</a:t>
            </a:r>
            <a:endParaRPr lang="en-US" dirty="0"/>
          </a:p>
          <a:p>
            <a:r>
              <a:rPr lang="en-US" dirty="0" smtClean="0"/>
              <a:t>B.</a:t>
            </a:r>
            <a:r>
              <a:rPr lang="en-US" b="1" dirty="0"/>
              <a:t> </a:t>
            </a:r>
            <a:r>
              <a:rPr lang="en-US" b="1" dirty="0" err="1"/>
              <a:t>Ectopia</a:t>
            </a:r>
            <a:r>
              <a:rPr lang="en-US" b="1" dirty="0"/>
              <a:t> </a:t>
            </a:r>
            <a:r>
              <a:rPr lang="en-US" b="1" dirty="0" smtClean="0"/>
              <a:t>cordis</a:t>
            </a:r>
          </a:p>
          <a:p>
            <a:r>
              <a:rPr lang="en-US" b="1" dirty="0" smtClean="0"/>
              <a:t>C. </a:t>
            </a:r>
            <a:r>
              <a:rPr lang="en-US" b="1" dirty="0"/>
              <a:t>Atrial septal defects (ASD</a:t>
            </a:r>
            <a:r>
              <a:rPr lang="en-US" b="1" dirty="0" smtClean="0"/>
              <a:t>)</a:t>
            </a:r>
          </a:p>
          <a:p>
            <a:r>
              <a:rPr lang="en-US" b="1" dirty="0" smtClean="0"/>
              <a:t>D. </a:t>
            </a:r>
            <a:r>
              <a:rPr lang="en-US" b="1" dirty="0"/>
              <a:t>Ventricular septal defect (VSD)</a:t>
            </a:r>
            <a:endParaRPr lang="en-US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41639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15962"/>
          </a:xfrm>
        </p:spPr>
        <p:txBody>
          <a:bodyPr/>
          <a:lstStyle/>
          <a:p>
            <a:r>
              <a:rPr lang="en-US" sz="3200" b="1" dirty="0"/>
              <a:t>Formation of Aorticopulmonary Septum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6"/>
          <a:stretch/>
        </p:blipFill>
        <p:spPr>
          <a:xfrm>
            <a:off x="381001" y="762000"/>
            <a:ext cx="7772400" cy="5638799"/>
          </a:xfrm>
        </p:spPr>
      </p:pic>
    </p:spTree>
    <p:extLst>
      <p:ext uri="{BB962C8B-B14F-4D97-AF65-F5344CB8AC3E}">
        <p14:creationId xmlns:p14="http://schemas.microsoft.com/office/powerpoint/2010/main" val="3092529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15962"/>
          </a:xfrm>
        </p:spPr>
        <p:txBody>
          <a:bodyPr/>
          <a:lstStyle/>
          <a:p>
            <a:r>
              <a:rPr lang="en-US" sz="4000" dirty="0"/>
              <a:t>Development of Valves of the Heart</a:t>
            </a:r>
            <a:br>
              <a:rPr lang="en-US" sz="4000" dirty="0"/>
            </a:br>
            <a:endParaRPr lang="en-US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43000"/>
            <a:ext cx="7772399" cy="5181600"/>
          </a:xfrm>
        </p:spPr>
      </p:pic>
    </p:spTree>
    <p:extLst>
      <p:ext uri="{BB962C8B-B14F-4D97-AF65-F5344CB8AC3E}">
        <p14:creationId xmlns:p14="http://schemas.microsoft.com/office/powerpoint/2010/main" val="1581548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7620000" cy="639762"/>
          </a:xfrm>
        </p:spPr>
        <p:txBody>
          <a:bodyPr/>
          <a:lstStyle/>
          <a:p>
            <a:r>
              <a:rPr lang="en-US" b="1" dirty="0"/>
              <a:t>Pulmonary and Aortic Valves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990600"/>
            <a:ext cx="7391400" cy="5486400"/>
          </a:xfrm>
        </p:spPr>
      </p:pic>
    </p:spTree>
    <p:extLst>
      <p:ext uri="{BB962C8B-B14F-4D97-AF65-F5344CB8AC3E}">
        <p14:creationId xmlns:p14="http://schemas.microsoft.com/office/powerpoint/2010/main" val="3227970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15962"/>
          </a:xfrm>
        </p:spPr>
        <p:txBody>
          <a:bodyPr/>
          <a:lstStyle/>
          <a:p>
            <a:r>
              <a:rPr lang="en-US" sz="2400" b="1" dirty="0"/>
              <a:t>Development of the Conducting System of the Heart 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85" y="762000"/>
            <a:ext cx="6975629" cy="5638800"/>
          </a:xfrm>
        </p:spPr>
      </p:pic>
    </p:spTree>
    <p:extLst>
      <p:ext uri="{BB962C8B-B14F-4D97-AF65-F5344CB8AC3E}">
        <p14:creationId xmlns:p14="http://schemas.microsoft.com/office/powerpoint/2010/main" val="1497255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620000" cy="715962"/>
          </a:xfrm>
        </p:spPr>
        <p:txBody>
          <a:bodyPr/>
          <a:lstStyle/>
          <a:p>
            <a:r>
              <a:rPr lang="en-US" b="1" dirty="0"/>
              <a:t>Formation of Pericardium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838200"/>
            <a:ext cx="5105399" cy="5791200"/>
          </a:xfrm>
        </p:spPr>
      </p:pic>
    </p:spTree>
    <p:extLst>
      <p:ext uri="{BB962C8B-B14F-4D97-AF65-F5344CB8AC3E}">
        <p14:creationId xmlns:p14="http://schemas.microsoft.com/office/powerpoint/2010/main" val="740446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92162"/>
          </a:xfrm>
        </p:spPr>
        <p:txBody>
          <a:bodyPr/>
          <a:lstStyle/>
          <a:p>
            <a:r>
              <a:rPr lang="en-US" b="1" dirty="0"/>
              <a:t>Formation of Pericardium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219200"/>
            <a:ext cx="5537591" cy="5083405"/>
          </a:xfrm>
        </p:spPr>
      </p:pic>
    </p:spTree>
    <p:extLst>
      <p:ext uri="{BB962C8B-B14F-4D97-AF65-F5344CB8AC3E}">
        <p14:creationId xmlns:p14="http://schemas.microsoft.com/office/powerpoint/2010/main" val="3853910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Dextrocardia</a:t>
            </a:r>
            <a:r>
              <a:rPr lang="en-US" dirty="0"/>
              <a:t>: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981199"/>
            <a:ext cx="5648680" cy="3995407"/>
          </a:xfrm>
        </p:spPr>
      </p:pic>
    </p:spTree>
    <p:extLst>
      <p:ext uri="{BB962C8B-B14F-4D97-AF65-F5344CB8AC3E}">
        <p14:creationId xmlns:p14="http://schemas.microsoft.com/office/powerpoint/2010/main" val="7046272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80</TotalTime>
  <Words>139</Words>
  <Application>Microsoft Office PowerPoint</Application>
  <PresentationFormat>On-screen Show (4:3)</PresentationFormat>
  <Paragraphs>27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Adjacency</vt:lpstr>
      <vt:lpstr>Cardiovascular system Part 2</vt:lpstr>
      <vt:lpstr>Objectives </vt:lpstr>
      <vt:lpstr>Formation of Aorticopulmonary Septum  </vt:lpstr>
      <vt:lpstr>Development of Valves of the Heart </vt:lpstr>
      <vt:lpstr>Pulmonary and Aortic Valves  </vt:lpstr>
      <vt:lpstr>Development of the Conducting System of the Heart  </vt:lpstr>
      <vt:lpstr>Formation of Pericardium </vt:lpstr>
      <vt:lpstr>Formation of Pericardium </vt:lpstr>
      <vt:lpstr>Dextrocardia:</vt:lpstr>
      <vt:lpstr>Ectopia cordis</vt:lpstr>
      <vt:lpstr>Atrial septal defects (ASD)</vt:lpstr>
      <vt:lpstr>Ventricular septal defect (VSD)</vt:lpstr>
      <vt:lpstr>Fallot’s tetralogy [tetralogy of Fallot]</vt:lpstr>
      <vt:lpstr>Anomalies of truncus arteriosus 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Cardiovascular system Part 2</dc:title>
  <dc:creator>Maher</dc:creator>
  <cp:lastModifiedBy>Maher</cp:lastModifiedBy>
  <cp:revision>5</cp:revision>
  <dcterms:created xsi:type="dcterms:W3CDTF">2023-02-26T21:04:48Z</dcterms:created>
  <dcterms:modified xsi:type="dcterms:W3CDTF">2023-02-26T22:25:13Z</dcterms:modified>
</cp:coreProperties>
</file>