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5FC0D81-BF16-4388-BDF7-7829E257C555}" type="doc">
      <dgm:prSet loTypeId="urn:microsoft.com/office/officeart/2005/8/layout/hierarchy1" loCatId="hierarchy" qsTypeId="urn:microsoft.com/office/officeart/2005/8/quickstyle/3d2#3" qsCatId="3D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356D032-7A76-4B84-A0EE-C18F79B5CF10}">
      <dgm:prSet phldrT="[Text]" custT="1"/>
      <dgm:spPr/>
      <dgm:t>
        <a:bodyPr/>
        <a:lstStyle/>
        <a:p>
          <a:r>
            <a:rPr lang="en-US" sz="2000" b="1" i="1" dirty="0"/>
            <a:t>NS</a:t>
          </a:r>
        </a:p>
      </dgm:t>
    </dgm:pt>
    <dgm:pt modelId="{042CB0AF-A1FB-440B-AD86-54F6A81E3AD5}" type="parTrans" cxnId="{F5E9A8CB-0E69-4707-8B70-0EDD3B518519}">
      <dgm:prSet/>
      <dgm:spPr/>
      <dgm:t>
        <a:bodyPr/>
        <a:lstStyle/>
        <a:p>
          <a:endParaRPr lang="en-US"/>
        </a:p>
      </dgm:t>
    </dgm:pt>
    <dgm:pt modelId="{FBE4A319-952C-4992-92D1-A967FFB146F1}" type="sibTrans" cxnId="{F5E9A8CB-0E69-4707-8B70-0EDD3B518519}">
      <dgm:prSet/>
      <dgm:spPr/>
      <dgm:t>
        <a:bodyPr/>
        <a:lstStyle/>
        <a:p>
          <a:endParaRPr lang="en-US"/>
        </a:p>
      </dgm:t>
    </dgm:pt>
    <dgm:pt modelId="{5822BD44-7081-4B7C-BE23-A1E39F43A1B2}">
      <dgm:prSet phldrT="[Text]" custT="1"/>
      <dgm:spPr/>
      <dgm:t>
        <a:bodyPr/>
        <a:lstStyle/>
        <a:p>
          <a:r>
            <a:rPr lang="en-US" sz="1800" dirty="0"/>
            <a:t>SOMATIC</a:t>
          </a:r>
          <a:endParaRPr lang="en-US" sz="1200" dirty="0"/>
        </a:p>
      </dgm:t>
    </dgm:pt>
    <dgm:pt modelId="{70951282-B4A4-406E-B504-6A31C5E34802}" type="parTrans" cxnId="{C617A0B9-2F92-49B2-8FF6-AB7F5C8B92F0}">
      <dgm:prSet/>
      <dgm:spPr/>
      <dgm:t>
        <a:bodyPr/>
        <a:lstStyle/>
        <a:p>
          <a:endParaRPr lang="en-US"/>
        </a:p>
      </dgm:t>
    </dgm:pt>
    <dgm:pt modelId="{30437804-33D4-40E6-B8DB-B5F134EA66A1}" type="sibTrans" cxnId="{C617A0B9-2F92-49B2-8FF6-AB7F5C8B92F0}">
      <dgm:prSet/>
      <dgm:spPr/>
      <dgm:t>
        <a:bodyPr/>
        <a:lstStyle/>
        <a:p>
          <a:endParaRPr lang="en-US"/>
        </a:p>
      </dgm:t>
    </dgm:pt>
    <dgm:pt modelId="{197F8503-0BB2-4379-9145-7E87004447E1}">
      <dgm:prSet phldrT="[Text]" custT="1"/>
      <dgm:spPr/>
      <dgm:t>
        <a:bodyPr/>
        <a:lstStyle/>
        <a:p>
          <a:r>
            <a:rPr lang="en-US" sz="1800" b="1" i="1" u="sng" dirty="0">
              <a:solidFill>
                <a:srgbClr val="FF0000"/>
              </a:solidFill>
            </a:rPr>
            <a:t>Efferent</a:t>
          </a:r>
        </a:p>
        <a:p>
          <a:r>
            <a:rPr lang="en-US" sz="1800" b="1" i="1" dirty="0">
              <a:solidFill>
                <a:srgbClr val="FF0000"/>
              </a:solidFill>
            </a:rPr>
            <a:t>(Motor) </a:t>
          </a:r>
        </a:p>
        <a:p>
          <a:r>
            <a:rPr lang="en-US" sz="1800" b="1" i="1" dirty="0">
              <a:solidFill>
                <a:srgbClr val="FF0000"/>
              </a:solidFill>
              <a:sym typeface="Wingdings" panose="05000000000000000000" pitchFamily="2" charset="2"/>
            </a:rPr>
            <a:t> </a:t>
          </a:r>
          <a:r>
            <a:rPr lang="en-US" sz="1800" b="1" i="1" dirty="0">
              <a:solidFill>
                <a:srgbClr val="FF0000"/>
              </a:solidFill>
            </a:rPr>
            <a:t>skeletal muscles</a:t>
          </a:r>
          <a:endParaRPr lang="en-US" sz="1800" b="1" dirty="0">
            <a:solidFill>
              <a:srgbClr val="FF0000"/>
            </a:solidFill>
          </a:endParaRPr>
        </a:p>
      </dgm:t>
    </dgm:pt>
    <dgm:pt modelId="{A5DC86B7-1C41-4198-ACB4-C50F7409AA84}" type="parTrans" cxnId="{F9E82C7D-1868-42B3-A2A2-4389EDB6DC5F}">
      <dgm:prSet/>
      <dgm:spPr/>
      <dgm:t>
        <a:bodyPr/>
        <a:lstStyle/>
        <a:p>
          <a:endParaRPr lang="en-US"/>
        </a:p>
      </dgm:t>
    </dgm:pt>
    <dgm:pt modelId="{D17C2668-BF02-454B-B9FF-DC8279E03A03}" type="sibTrans" cxnId="{F9E82C7D-1868-42B3-A2A2-4389EDB6DC5F}">
      <dgm:prSet/>
      <dgm:spPr/>
      <dgm:t>
        <a:bodyPr/>
        <a:lstStyle/>
        <a:p>
          <a:endParaRPr lang="en-US"/>
        </a:p>
      </dgm:t>
    </dgm:pt>
    <dgm:pt modelId="{92581838-4CA0-44CC-80C6-42F06CF782AC}">
      <dgm:prSet phldrT="[Text]" custT="1"/>
      <dgm:spPr/>
      <dgm:t>
        <a:bodyPr/>
        <a:lstStyle/>
        <a:p>
          <a:r>
            <a:rPr lang="en-US" sz="1800" dirty="0"/>
            <a:t>AUTONOMIC</a:t>
          </a:r>
        </a:p>
        <a:p>
          <a:r>
            <a:rPr lang="en-US" sz="1800" dirty="0"/>
            <a:t>(</a:t>
          </a:r>
          <a:r>
            <a:rPr lang="en-US" sz="1600" dirty="0"/>
            <a:t>Sympathetic &amp; Parasympathetic)</a:t>
          </a:r>
        </a:p>
      </dgm:t>
    </dgm:pt>
    <dgm:pt modelId="{17140B28-FAB2-42C5-B960-66757A1AD092}" type="parTrans" cxnId="{680F948F-CA0D-429F-9D33-6647FFF72177}">
      <dgm:prSet/>
      <dgm:spPr/>
      <dgm:t>
        <a:bodyPr/>
        <a:lstStyle/>
        <a:p>
          <a:endParaRPr lang="en-US"/>
        </a:p>
      </dgm:t>
    </dgm:pt>
    <dgm:pt modelId="{AEB7FDF7-CBCB-47F7-AA6D-B80069FD3639}" type="sibTrans" cxnId="{680F948F-CA0D-429F-9D33-6647FFF72177}">
      <dgm:prSet/>
      <dgm:spPr/>
      <dgm:t>
        <a:bodyPr/>
        <a:lstStyle/>
        <a:p>
          <a:endParaRPr lang="en-US"/>
        </a:p>
      </dgm:t>
    </dgm:pt>
    <dgm:pt modelId="{8E554361-A89B-4852-A219-087C7C497CCE}">
      <dgm:prSet custT="1"/>
      <dgm:spPr/>
      <dgm:t>
        <a:bodyPr/>
        <a:lstStyle/>
        <a:p>
          <a:r>
            <a:rPr lang="en-US" sz="1800" b="1" i="1" u="sng" dirty="0">
              <a:solidFill>
                <a:srgbClr val="0045D0"/>
              </a:solidFill>
            </a:rPr>
            <a:t>Afferent</a:t>
          </a:r>
        </a:p>
        <a:p>
          <a:r>
            <a:rPr lang="en-US" sz="1800" b="1" i="1" dirty="0">
              <a:solidFill>
                <a:srgbClr val="0045D0"/>
              </a:solidFill>
            </a:rPr>
            <a:t>Sensory</a:t>
          </a:r>
        </a:p>
        <a:p>
          <a:r>
            <a:rPr lang="en-US" sz="1800" b="1" i="1" dirty="0">
              <a:solidFill>
                <a:srgbClr val="0045D0"/>
              </a:solidFill>
            </a:rPr>
            <a:t>(General &amp; Special)</a:t>
          </a:r>
        </a:p>
      </dgm:t>
    </dgm:pt>
    <dgm:pt modelId="{6BE807EB-F2A2-4B48-85CB-F3F9B39C3A3B}" type="parTrans" cxnId="{76D84E95-DADF-40FF-9A52-409879F7662D}">
      <dgm:prSet/>
      <dgm:spPr/>
      <dgm:t>
        <a:bodyPr/>
        <a:lstStyle/>
        <a:p>
          <a:endParaRPr lang="en-US"/>
        </a:p>
      </dgm:t>
    </dgm:pt>
    <dgm:pt modelId="{B6819844-CBB9-4610-9AFD-B664E46E1710}" type="sibTrans" cxnId="{76D84E95-DADF-40FF-9A52-409879F7662D}">
      <dgm:prSet/>
      <dgm:spPr/>
      <dgm:t>
        <a:bodyPr/>
        <a:lstStyle/>
        <a:p>
          <a:endParaRPr lang="en-US"/>
        </a:p>
      </dgm:t>
    </dgm:pt>
    <dgm:pt modelId="{FB1FB34B-D5D8-4A8B-BE81-D978021F4125}">
      <dgm:prSet/>
      <dgm:spPr/>
      <dgm:t>
        <a:bodyPr/>
        <a:lstStyle/>
        <a:p>
          <a:pPr algn="ctr"/>
          <a:r>
            <a:rPr lang="en-US" b="1" i="1" u="sng" dirty="0">
              <a:solidFill>
                <a:srgbClr val="FF0000"/>
              </a:solidFill>
            </a:rPr>
            <a:t>Efferent</a:t>
          </a:r>
        </a:p>
        <a:p>
          <a:pPr algn="ctr"/>
          <a:r>
            <a:rPr lang="en-US" b="1" i="1" u="none" dirty="0">
              <a:solidFill>
                <a:srgbClr val="FF0000"/>
              </a:solidFill>
              <a:sym typeface="Wingdings" panose="05000000000000000000" pitchFamily="2" charset="2"/>
            </a:rPr>
            <a:t> </a:t>
          </a:r>
          <a:r>
            <a:rPr lang="en-US" b="1" i="1" u="none" dirty="0">
              <a:solidFill>
                <a:srgbClr val="FF0000"/>
              </a:solidFill>
            </a:rPr>
            <a:t>smooth muscles, heart,  glands</a:t>
          </a:r>
        </a:p>
      </dgm:t>
    </dgm:pt>
    <dgm:pt modelId="{947E3E68-BDE8-4E61-B811-147BD188A0A1}" type="parTrans" cxnId="{62FD4DC8-1A3E-4B6B-B7F2-27DBE70623D0}">
      <dgm:prSet/>
      <dgm:spPr/>
      <dgm:t>
        <a:bodyPr/>
        <a:lstStyle/>
        <a:p>
          <a:endParaRPr lang="en-US"/>
        </a:p>
      </dgm:t>
    </dgm:pt>
    <dgm:pt modelId="{CBBD11E7-84E0-4195-8FC0-4E4D981A11EA}" type="sibTrans" cxnId="{62FD4DC8-1A3E-4B6B-B7F2-27DBE70623D0}">
      <dgm:prSet/>
      <dgm:spPr/>
      <dgm:t>
        <a:bodyPr/>
        <a:lstStyle/>
        <a:p>
          <a:endParaRPr lang="en-US"/>
        </a:p>
      </dgm:t>
    </dgm:pt>
    <dgm:pt modelId="{05946A24-C225-4D53-B356-37F5DD3C8356}">
      <dgm:prSet/>
      <dgm:spPr/>
      <dgm:t>
        <a:bodyPr/>
        <a:lstStyle/>
        <a:p>
          <a:r>
            <a:rPr lang="en-US" b="1" i="1" u="sng" dirty="0">
              <a:solidFill>
                <a:srgbClr val="0045D0"/>
              </a:solidFill>
            </a:rPr>
            <a:t>Afferent</a:t>
          </a:r>
        </a:p>
        <a:p>
          <a:r>
            <a:rPr lang="en-US" b="1" i="1" u="none" dirty="0">
              <a:solidFill>
                <a:srgbClr val="0045D0"/>
              </a:solidFill>
            </a:rPr>
            <a:t>(Visceral sensation)</a:t>
          </a:r>
        </a:p>
      </dgm:t>
    </dgm:pt>
    <dgm:pt modelId="{14B340F9-DDB0-4759-BE8A-F4A7A3C851F8}" type="parTrans" cxnId="{B4CCCBEE-BD1A-459E-BA87-CAA0B083D318}">
      <dgm:prSet/>
      <dgm:spPr/>
      <dgm:t>
        <a:bodyPr/>
        <a:lstStyle/>
        <a:p>
          <a:endParaRPr lang="en-US"/>
        </a:p>
      </dgm:t>
    </dgm:pt>
    <dgm:pt modelId="{7FEE86B1-2F7F-4C26-A8F0-D3F749E94C7A}" type="sibTrans" cxnId="{B4CCCBEE-BD1A-459E-BA87-CAA0B083D318}">
      <dgm:prSet/>
      <dgm:spPr/>
      <dgm:t>
        <a:bodyPr/>
        <a:lstStyle/>
        <a:p>
          <a:endParaRPr lang="en-US"/>
        </a:p>
      </dgm:t>
    </dgm:pt>
    <dgm:pt modelId="{07B332E5-2189-459F-A6B9-CB6BA0942338}" type="pres">
      <dgm:prSet presAssocID="{35FC0D81-BF16-4388-BDF7-7829E257C555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1189ACA9-66E0-4766-9AB6-1CC683C73EAB}" type="pres">
      <dgm:prSet presAssocID="{6356D032-7A76-4B84-A0EE-C18F79B5CF10}" presName="hierRoot1" presStyleCnt="0"/>
      <dgm:spPr/>
    </dgm:pt>
    <dgm:pt modelId="{E49E4D2B-557D-48F7-81DE-FE080B6A70BD}" type="pres">
      <dgm:prSet presAssocID="{6356D032-7A76-4B84-A0EE-C18F79B5CF10}" presName="composite" presStyleCnt="0"/>
      <dgm:spPr/>
    </dgm:pt>
    <dgm:pt modelId="{CA47D9AE-CDA6-4301-BF21-C2BAAA7D9377}" type="pres">
      <dgm:prSet presAssocID="{6356D032-7A76-4B84-A0EE-C18F79B5CF10}" presName="background" presStyleLbl="node0" presStyleIdx="0" presStyleCnt="1"/>
      <dgm:spPr/>
    </dgm:pt>
    <dgm:pt modelId="{9ECC2128-A67E-44F2-B0D6-1BA448FA26C5}" type="pres">
      <dgm:prSet presAssocID="{6356D032-7A76-4B84-A0EE-C18F79B5CF10}" presName="text" presStyleLbl="fgAcc0" presStyleIdx="0" presStyleCnt="1" custLinFactNeighborX="-315" custLinFactNeighborY="281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1D471C2-4889-425E-8948-52C508AE486D}" type="pres">
      <dgm:prSet presAssocID="{6356D032-7A76-4B84-A0EE-C18F79B5CF10}" presName="hierChild2" presStyleCnt="0"/>
      <dgm:spPr/>
    </dgm:pt>
    <dgm:pt modelId="{F5297049-C4F6-40CA-B67D-6C38A42B95AB}" type="pres">
      <dgm:prSet presAssocID="{70951282-B4A4-406E-B504-6A31C5E34802}" presName="Name10" presStyleLbl="parChTrans1D2" presStyleIdx="0" presStyleCnt="2"/>
      <dgm:spPr/>
      <dgm:t>
        <a:bodyPr/>
        <a:lstStyle/>
        <a:p>
          <a:endParaRPr lang="en-US"/>
        </a:p>
      </dgm:t>
    </dgm:pt>
    <dgm:pt modelId="{583A236A-A638-43D0-B9DA-95BE83145FF4}" type="pres">
      <dgm:prSet presAssocID="{5822BD44-7081-4B7C-BE23-A1E39F43A1B2}" presName="hierRoot2" presStyleCnt="0"/>
      <dgm:spPr/>
    </dgm:pt>
    <dgm:pt modelId="{1459E130-74CE-42D1-A4D8-29FCBB7E2F2F}" type="pres">
      <dgm:prSet presAssocID="{5822BD44-7081-4B7C-BE23-A1E39F43A1B2}" presName="composite2" presStyleCnt="0"/>
      <dgm:spPr/>
    </dgm:pt>
    <dgm:pt modelId="{65D6E17D-242B-464F-9F44-818400C874D2}" type="pres">
      <dgm:prSet presAssocID="{5822BD44-7081-4B7C-BE23-A1E39F43A1B2}" presName="background2" presStyleLbl="node2" presStyleIdx="0" presStyleCnt="2"/>
      <dgm:spPr/>
    </dgm:pt>
    <dgm:pt modelId="{911E9EF7-AF69-4256-8B49-B028828062A9}" type="pres">
      <dgm:prSet presAssocID="{5822BD44-7081-4B7C-BE23-A1E39F43A1B2}" presName="text2" presStyleLbl="fgAcc2" presStyleIdx="0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16A8BF78-9863-44C6-851D-346843889685}" type="pres">
      <dgm:prSet presAssocID="{5822BD44-7081-4B7C-BE23-A1E39F43A1B2}" presName="hierChild3" presStyleCnt="0"/>
      <dgm:spPr/>
    </dgm:pt>
    <dgm:pt modelId="{52931FF6-3F21-41A7-926E-18761B68456D}" type="pres">
      <dgm:prSet presAssocID="{A5DC86B7-1C41-4198-ACB4-C50F7409AA84}" presName="Name17" presStyleLbl="parChTrans1D3" presStyleIdx="0" presStyleCnt="4"/>
      <dgm:spPr/>
      <dgm:t>
        <a:bodyPr/>
        <a:lstStyle/>
        <a:p>
          <a:endParaRPr lang="en-US"/>
        </a:p>
      </dgm:t>
    </dgm:pt>
    <dgm:pt modelId="{CA939762-7756-419A-AC94-912B87914D28}" type="pres">
      <dgm:prSet presAssocID="{197F8503-0BB2-4379-9145-7E87004447E1}" presName="hierRoot3" presStyleCnt="0"/>
      <dgm:spPr/>
    </dgm:pt>
    <dgm:pt modelId="{3C9EF6A8-7AC9-49BA-A020-FB005BDD497C}" type="pres">
      <dgm:prSet presAssocID="{197F8503-0BB2-4379-9145-7E87004447E1}" presName="composite3" presStyleCnt="0"/>
      <dgm:spPr/>
    </dgm:pt>
    <dgm:pt modelId="{ECD88573-B3D4-4F2D-A378-80CF1934011C}" type="pres">
      <dgm:prSet presAssocID="{197F8503-0BB2-4379-9145-7E87004447E1}" presName="background3" presStyleLbl="node3" presStyleIdx="0" presStyleCnt="4"/>
      <dgm:spPr/>
    </dgm:pt>
    <dgm:pt modelId="{74ACAE3E-8AF7-41EE-8BB3-9B78B79703C5}" type="pres">
      <dgm:prSet presAssocID="{197F8503-0BB2-4379-9145-7E87004447E1}" presName="text3" presStyleLbl="fgAcc3" presStyleIdx="0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EF855AF-5ED5-4660-9E36-ED92CE7654D9}" type="pres">
      <dgm:prSet presAssocID="{197F8503-0BB2-4379-9145-7E87004447E1}" presName="hierChild4" presStyleCnt="0"/>
      <dgm:spPr/>
    </dgm:pt>
    <dgm:pt modelId="{222A8215-E551-4943-AB00-36088A8BA7F2}" type="pres">
      <dgm:prSet presAssocID="{6BE807EB-F2A2-4B48-85CB-F3F9B39C3A3B}" presName="Name17" presStyleLbl="parChTrans1D3" presStyleIdx="1" presStyleCnt="4"/>
      <dgm:spPr/>
      <dgm:t>
        <a:bodyPr/>
        <a:lstStyle/>
        <a:p>
          <a:endParaRPr lang="en-US"/>
        </a:p>
      </dgm:t>
    </dgm:pt>
    <dgm:pt modelId="{B7A3F335-79F8-4C95-A0FD-DF701B763D08}" type="pres">
      <dgm:prSet presAssocID="{8E554361-A89B-4852-A219-087C7C497CCE}" presName="hierRoot3" presStyleCnt="0"/>
      <dgm:spPr/>
    </dgm:pt>
    <dgm:pt modelId="{FF05FE1B-0E5A-4BF9-A875-80E25BC94C0F}" type="pres">
      <dgm:prSet presAssocID="{8E554361-A89B-4852-A219-087C7C497CCE}" presName="composite3" presStyleCnt="0"/>
      <dgm:spPr/>
    </dgm:pt>
    <dgm:pt modelId="{74A7EC00-7E13-4D82-B70E-316291026A5C}" type="pres">
      <dgm:prSet presAssocID="{8E554361-A89B-4852-A219-087C7C497CCE}" presName="background3" presStyleLbl="node3" presStyleIdx="1" presStyleCnt="4"/>
      <dgm:spPr/>
    </dgm:pt>
    <dgm:pt modelId="{940AD375-A69A-48F2-B607-6349E1BE3C21}" type="pres">
      <dgm:prSet presAssocID="{8E554361-A89B-4852-A219-087C7C497CCE}" presName="text3" presStyleLbl="fgAcc3" presStyleIdx="1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4734677-2413-40ED-B5CB-7693ECCD48DE}" type="pres">
      <dgm:prSet presAssocID="{8E554361-A89B-4852-A219-087C7C497CCE}" presName="hierChild4" presStyleCnt="0"/>
      <dgm:spPr/>
    </dgm:pt>
    <dgm:pt modelId="{2AED4EC5-57B5-47E6-A74B-250978F08DAA}" type="pres">
      <dgm:prSet presAssocID="{17140B28-FAB2-42C5-B960-66757A1AD092}" presName="Name10" presStyleLbl="parChTrans1D2" presStyleIdx="1" presStyleCnt="2"/>
      <dgm:spPr/>
      <dgm:t>
        <a:bodyPr/>
        <a:lstStyle/>
        <a:p>
          <a:endParaRPr lang="en-US"/>
        </a:p>
      </dgm:t>
    </dgm:pt>
    <dgm:pt modelId="{E0173F11-D106-4C6E-A602-26FBB544F6C0}" type="pres">
      <dgm:prSet presAssocID="{92581838-4CA0-44CC-80C6-42F06CF782AC}" presName="hierRoot2" presStyleCnt="0"/>
      <dgm:spPr/>
    </dgm:pt>
    <dgm:pt modelId="{801F8356-D26D-4B8E-A8CF-D96584C37178}" type="pres">
      <dgm:prSet presAssocID="{92581838-4CA0-44CC-80C6-42F06CF782AC}" presName="composite2" presStyleCnt="0"/>
      <dgm:spPr/>
    </dgm:pt>
    <dgm:pt modelId="{B66185D2-2377-47DC-A442-894DBC469768}" type="pres">
      <dgm:prSet presAssocID="{92581838-4CA0-44CC-80C6-42F06CF782AC}" presName="background2" presStyleLbl="node2" presStyleIdx="1" presStyleCnt="2"/>
      <dgm:spPr/>
    </dgm:pt>
    <dgm:pt modelId="{44C821ED-230A-4173-9EBB-6263D8781D31}" type="pres">
      <dgm:prSet presAssocID="{92581838-4CA0-44CC-80C6-42F06CF782AC}" presName="text2" presStyleLbl="fgAcc2" presStyleIdx="1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AD2F6D8-B4FB-4792-91D2-B96672B696F7}" type="pres">
      <dgm:prSet presAssocID="{92581838-4CA0-44CC-80C6-42F06CF782AC}" presName="hierChild3" presStyleCnt="0"/>
      <dgm:spPr/>
    </dgm:pt>
    <dgm:pt modelId="{0C32C9D2-028B-47D2-A173-232B26B3B4BA}" type="pres">
      <dgm:prSet presAssocID="{947E3E68-BDE8-4E61-B811-147BD188A0A1}" presName="Name17" presStyleLbl="parChTrans1D3" presStyleIdx="2" presStyleCnt="4"/>
      <dgm:spPr/>
      <dgm:t>
        <a:bodyPr/>
        <a:lstStyle/>
        <a:p>
          <a:endParaRPr lang="en-US"/>
        </a:p>
      </dgm:t>
    </dgm:pt>
    <dgm:pt modelId="{96C24DF2-7B86-4FD2-B61A-0C6E87D08ED1}" type="pres">
      <dgm:prSet presAssocID="{FB1FB34B-D5D8-4A8B-BE81-D978021F4125}" presName="hierRoot3" presStyleCnt="0"/>
      <dgm:spPr/>
    </dgm:pt>
    <dgm:pt modelId="{861C8224-2ACD-491A-82A0-04C0AA8384C6}" type="pres">
      <dgm:prSet presAssocID="{FB1FB34B-D5D8-4A8B-BE81-D978021F4125}" presName="composite3" presStyleCnt="0"/>
      <dgm:spPr/>
    </dgm:pt>
    <dgm:pt modelId="{C0E1C2FA-1228-480D-9AB6-26FA7EE1A16E}" type="pres">
      <dgm:prSet presAssocID="{FB1FB34B-D5D8-4A8B-BE81-D978021F4125}" presName="background3" presStyleLbl="node3" presStyleIdx="2" presStyleCnt="4"/>
      <dgm:spPr/>
    </dgm:pt>
    <dgm:pt modelId="{9AA9F718-E4CB-4445-ABEF-6E9399D16AD9}" type="pres">
      <dgm:prSet presAssocID="{FB1FB34B-D5D8-4A8B-BE81-D978021F4125}" presName="text3" presStyleLbl="fgAcc3" presStyleIdx="2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0227641-5BF0-43C8-8FEE-BB4D6B9F060D}" type="pres">
      <dgm:prSet presAssocID="{FB1FB34B-D5D8-4A8B-BE81-D978021F4125}" presName="hierChild4" presStyleCnt="0"/>
      <dgm:spPr/>
    </dgm:pt>
    <dgm:pt modelId="{B6EAE14C-5FF2-4763-9081-8820F8439E1C}" type="pres">
      <dgm:prSet presAssocID="{14B340F9-DDB0-4759-BE8A-F4A7A3C851F8}" presName="Name17" presStyleLbl="parChTrans1D3" presStyleIdx="3" presStyleCnt="4"/>
      <dgm:spPr/>
      <dgm:t>
        <a:bodyPr/>
        <a:lstStyle/>
        <a:p>
          <a:endParaRPr lang="en-US"/>
        </a:p>
      </dgm:t>
    </dgm:pt>
    <dgm:pt modelId="{C92155D5-05D8-424A-A286-279539853F24}" type="pres">
      <dgm:prSet presAssocID="{05946A24-C225-4D53-B356-37F5DD3C8356}" presName="hierRoot3" presStyleCnt="0"/>
      <dgm:spPr/>
    </dgm:pt>
    <dgm:pt modelId="{07538ADF-2430-4B0D-9CD4-223C4EE7FB73}" type="pres">
      <dgm:prSet presAssocID="{05946A24-C225-4D53-B356-37F5DD3C8356}" presName="composite3" presStyleCnt="0"/>
      <dgm:spPr/>
    </dgm:pt>
    <dgm:pt modelId="{2EED7299-9876-495D-A3B9-0A28333E1493}" type="pres">
      <dgm:prSet presAssocID="{05946A24-C225-4D53-B356-37F5DD3C8356}" presName="background3" presStyleLbl="node3" presStyleIdx="3" presStyleCnt="4"/>
      <dgm:spPr/>
    </dgm:pt>
    <dgm:pt modelId="{06DBC7DD-616B-4FB7-B259-6A64C48E2951}" type="pres">
      <dgm:prSet presAssocID="{05946A24-C225-4D53-B356-37F5DD3C8356}" presName="text3" presStyleLbl="fgAcc3" presStyleIdx="3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5F471BB-00D3-43E3-8622-8FE12A35D617}" type="pres">
      <dgm:prSet presAssocID="{05946A24-C225-4D53-B356-37F5DD3C8356}" presName="hierChild4" presStyleCnt="0"/>
      <dgm:spPr/>
    </dgm:pt>
  </dgm:ptLst>
  <dgm:cxnLst>
    <dgm:cxn modelId="{8E191AA3-DB0B-4BC7-886A-D785D139D8C7}" type="presOf" srcId="{6356D032-7A76-4B84-A0EE-C18F79B5CF10}" destId="{9ECC2128-A67E-44F2-B0D6-1BA448FA26C5}" srcOrd="0" destOrd="0" presId="urn:microsoft.com/office/officeart/2005/8/layout/hierarchy1"/>
    <dgm:cxn modelId="{62FD4DC8-1A3E-4B6B-B7F2-27DBE70623D0}" srcId="{92581838-4CA0-44CC-80C6-42F06CF782AC}" destId="{FB1FB34B-D5D8-4A8B-BE81-D978021F4125}" srcOrd="0" destOrd="0" parTransId="{947E3E68-BDE8-4E61-B811-147BD188A0A1}" sibTransId="{CBBD11E7-84E0-4195-8FC0-4E4D981A11EA}"/>
    <dgm:cxn modelId="{C617A0B9-2F92-49B2-8FF6-AB7F5C8B92F0}" srcId="{6356D032-7A76-4B84-A0EE-C18F79B5CF10}" destId="{5822BD44-7081-4B7C-BE23-A1E39F43A1B2}" srcOrd="0" destOrd="0" parTransId="{70951282-B4A4-406E-B504-6A31C5E34802}" sibTransId="{30437804-33D4-40E6-B8DB-B5F134EA66A1}"/>
    <dgm:cxn modelId="{680F948F-CA0D-429F-9D33-6647FFF72177}" srcId="{6356D032-7A76-4B84-A0EE-C18F79B5CF10}" destId="{92581838-4CA0-44CC-80C6-42F06CF782AC}" srcOrd="1" destOrd="0" parTransId="{17140B28-FAB2-42C5-B960-66757A1AD092}" sibTransId="{AEB7FDF7-CBCB-47F7-AA6D-B80069FD3639}"/>
    <dgm:cxn modelId="{5674AF0E-EFB5-4B3F-81AC-24E4D7AEE64F}" type="presOf" srcId="{947E3E68-BDE8-4E61-B811-147BD188A0A1}" destId="{0C32C9D2-028B-47D2-A173-232B26B3B4BA}" srcOrd="0" destOrd="0" presId="urn:microsoft.com/office/officeart/2005/8/layout/hierarchy1"/>
    <dgm:cxn modelId="{3DB0FE5A-5694-44EB-BFBB-BF9777D2C388}" type="presOf" srcId="{70951282-B4A4-406E-B504-6A31C5E34802}" destId="{F5297049-C4F6-40CA-B67D-6C38A42B95AB}" srcOrd="0" destOrd="0" presId="urn:microsoft.com/office/officeart/2005/8/layout/hierarchy1"/>
    <dgm:cxn modelId="{0A68C21A-68DE-46FA-B0A6-C94E1268E77D}" type="presOf" srcId="{5822BD44-7081-4B7C-BE23-A1E39F43A1B2}" destId="{911E9EF7-AF69-4256-8B49-B028828062A9}" srcOrd="0" destOrd="0" presId="urn:microsoft.com/office/officeart/2005/8/layout/hierarchy1"/>
    <dgm:cxn modelId="{4612CBB6-07FD-4E1C-A04D-B0EA78868E34}" type="presOf" srcId="{6BE807EB-F2A2-4B48-85CB-F3F9B39C3A3B}" destId="{222A8215-E551-4943-AB00-36088A8BA7F2}" srcOrd="0" destOrd="0" presId="urn:microsoft.com/office/officeart/2005/8/layout/hierarchy1"/>
    <dgm:cxn modelId="{3A69108A-7B5C-4BEC-AA75-5926F0E3F5D0}" type="presOf" srcId="{197F8503-0BB2-4379-9145-7E87004447E1}" destId="{74ACAE3E-8AF7-41EE-8BB3-9B78B79703C5}" srcOrd="0" destOrd="0" presId="urn:microsoft.com/office/officeart/2005/8/layout/hierarchy1"/>
    <dgm:cxn modelId="{42DDEDC5-C56C-447C-822E-627B1D6E63F2}" type="presOf" srcId="{92581838-4CA0-44CC-80C6-42F06CF782AC}" destId="{44C821ED-230A-4173-9EBB-6263D8781D31}" srcOrd="0" destOrd="0" presId="urn:microsoft.com/office/officeart/2005/8/layout/hierarchy1"/>
    <dgm:cxn modelId="{F5E9A8CB-0E69-4707-8B70-0EDD3B518519}" srcId="{35FC0D81-BF16-4388-BDF7-7829E257C555}" destId="{6356D032-7A76-4B84-A0EE-C18F79B5CF10}" srcOrd="0" destOrd="0" parTransId="{042CB0AF-A1FB-440B-AD86-54F6A81E3AD5}" sibTransId="{FBE4A319-952C-4992-92D1-A967FFB146F1}"/>
    <dgm:cxn modelId="{ED418B93-2B54-4567-8F53-B3BA48E3F3AA}" type="presOf" srcId="{8E554361-A89B-4852-A219-087C7C497CCE}" destId="{940AD375-A69A-48F2-B607-6349E1BE3C21}" srcOrd="0" destOrd="0" presId="urn:microsoft.com/office/officeart/2005/8/layout/hierarchy1"/>
    <dgm:cxn modelId="{F9E82C7D-1868-42B3-A2A2-4389EDB6DC5F}" srcId="{5822BD44-7081-4B7C-BE23-A1E39F43A1B2}" destId="{197F8503-0BB2-4379-9145-7E87004447E1}" srcOrd="0" destOrd="0" parTransId="{A5DC86B7-1C41-4198-ACB4-C50F7409AA84}" sibTransId="{D17C2668-BF02-454B-B9FF-DC8279E03A03}"/>
    <dgm:cxn modelId="{DC2D4FE3-015B-4B09-B1DE-C99458A789E0}" type="presOf" srcId="{14B340F9-DDB0-4759-BE8A-F4A7A3C851F8}" destId="{B6EAE14C-5FF2-4763-9081-8820F8439E1C}" srcOrd="0" destOrd="0" presId="urn:microsoft.com/office/officeart/2005/8/layout/hierarchy1"/>
    <dgm:cxn modelId="{02D977CC-E737-4AC8-881B-9F0B4D441700}" type="presOf" srcId="{A5DC86B7-1C41-4198-ACB4-C50F7409AA84}" destId="{52931FF6-3F21-41A7-926E-18761B68456D}" srcOrd="0" destOrd="0" presId="urn:microsoft.com/office/officeart/2005/8/layout/hierarchy1"/>
    <dgm:cxn modelId="{3B3233FC-EFD6-4DF9-9F2F-378AF6F0BD52}" type="presOf" srcId="{FB1FB34B-D5D8-4A8B-BE81-D978021F4125}" destId="{9AA9F718-E4CB-4445-ABEF-6E9399D16AD9}" srcOrd="0" destOrd="0" presId="urn:microsoft.com/office/officeart/2005/8/layout/hierarchy1"/>
    <dgm:cxn modelId="{EA45C9D6-D39A-48C4-8A42-6E96E69FC69B}" type="presOf" srcId="{35FC0D81-BF16-4388-BDF7-7829E257C555}" destId="{07B332E5-2189-459F-A6B9-CB6BA0942338}" srcOrd="0" destOrd="0" presId="urn:microsoft.com/office/officeart/2005/8/layout/hierarchy1"/>
    <dgm:cxn modelId="{F6E7389E-A6AA-45F8-ACCB-3A701993F248}" type="presOf" srcId="{17140B28-FAB2-42C5-B960-66757A1AD092}" destId="{2AED4EC5-57B5-47E6-A74B-250978F08DAA}" srcOrd="0" destOrd="0" presId="urn:microsoft.com/office/officeart/2005/8/layout/hierarchy1"/>
    <dgm:cxn modelId="{76D84E95-DADF-40FF-9A52-409879F7662D}" srcId="{5822BD44-7081-4B7C-BE23-A1E39F43A1B2}" destId="{8E554361-A89B-4852-A219-087C7C497CCE}" srcOrd="1" destOrd="0" parTransId="{6BE807EB-F2A2-4B48-85CB-F3F9B39C3A3B}" sibTransId="{B6819844-CBB9-4610-9AFD-B664E46E1710}"/>
    <dgm:cxn modelId="{C84138CB-EE9F-4DEE-A80C-4958BE468B9F}" type="presOf" srcId="{05946A24-C225-4D53-B356-37F5DD3C8356}" destId="{06DBC7DD-616B-4FB7-B259-6A64C48E2951}" srcOrd="0" destOrd="0" presId="urn:microsoft.com/office/officeart/2005/8/layout/hierarchy1"/>
    <dgm:cxn modelId="{B4CCCBEE-BD1A-459E-BA87-CAA0B083D318}" srcId="{92581838-4CA0-44CC-80C6-42F06CF782AC}" destId="{05946A24-C225-4D53-B356-37F5DD3C8356}" srcOrd="1" destOrd="0" parTransId="{14B340F9-DDB0-4759-BE8A-F4A7A3C851F8}" sibTransId="{7FEE86B1-2F7F-4C26-A8F0-D3F749E94C7A}"/>
    <dgm:cxn modelId="{5960D324-C141-4B5A-9ACB-BC65EBFA14AC}" type="presParOf" srcId="{07B332E5-2189-459F-A6B9-CB6BA0942338}" destId="{1189ACA9-66E0-4766-9AB6-1CC683C73EAB}" srcOrd="0" destOrd="0" presId="urn:microsoft.com/office/officeart/2005/8/layout/hierarchy1"/>
    <dgm:cxn modelId="{794AF0B8-EDB7-480B-92A9-DDF2DE95552D}" type="presParOf" srcId="{1189ACA9-66E0-4766-9AB6-1CC683C73EAB}" destId="{E49E4D2B-557D-48F7-81DE-FE080B6A70BD}" srcOrd="0" destOrd="0" presId="urn:microsoft.com/office/officeart/2005/8/layout/hierarchy1"/>
    <dgm:cxn modelId="{20496A82-D62A-458D-B3DB-E097F6C9E6E1}" type="presParOf" srcId="{E49E4D2B-557D-48F7-81DE-FE080B6A70BD}" destId="{CA47D9AE-CDA6-4301-BF21-C2BAAA7D9377}" srcOrd="0" destOrd="0" presId="urn:microsoft.com/office/officeart/2005/8/layout/hierarchy1"/>
    <dgm:cxn modelId="{678DDEC1-2E4C-491F-B602-D8D010E46212}" type="presParOf" srcId="{E49E4D2B-557D-48F7-81DE-FE080B6A70BD}" destId="{9ECC2128-A67E-44F2-B0D6-1BA448FA26C5}" srcOrd="1" destOrd="0" presId="urn:microsoft.com/office/officeart/2005/8/layout/hierarchy1"/>
    <dgm:cxn modelId="{0B3664BE-8AE0-4A2F-9AB3-CFD0010C6E2D}" type="presParOf" srcId="{1189ACA9-66E0-4766-9AB6-1CC683C73EAB}" destId="{A1D471C2-4889-425E-8948-52C508AE486D}" srcOrd="1" destOrd="0" presId="urn:microsoft.com/office/officeart/2005/8/layout/hierarchy1"/>
    <dgm:cxn modelId="{C8ECE652-FCF0-4B25-A374-49655F7F5F05}" type="presParOf" srcId="{A1D471C2-4889-425E-8948-52C508AE486D}" destId="{F5297049-C4F6-40CA-B67D-6C38A42B95AB}" srcOrd="0" destOrd="0" presId="urn:microsoft.com/office/officeart/2005/8/layout/hierarchy1"/>
    <dgm:cxn modelId="{B1B957E4-E99E-446D-82A5-D9D05510680D}" type="presParOf" srcId="{A1D471C2-4889-425E-8948-52C508AE486D}" destId="{583A236A-A638-43D0-B9DA-95BE83145FF4}" srcOrd="1" destOrd="0" presId="urn:microsoft.com/office/officeart/2005/8/layout/hierarchy1"/>
    <dgm:cxn modelId="{EB240B30-D836-4C0A-8199-7EEF8F76D7E4}" type="presParOf" srcId="{583A236A-A638-43D0-B9DA-95BE83145FF4}" destId="{1459E130-74CE-42D1-A4D8-29FCBB7E2F2F}" srcOrd="0" destOrd="0" presId="urn:microsoft.com/office/officeart/2005/8/layout/hierarchy1"/>
    <dgm:cxn modelId="{8EDFD196-0168-4E9D-95F3-57FC6E8DF74C}" type="presParOf" srcId="{1459E130-74CE-42D1-A4D8-29FCBB7E2F2F}" destId="{65D6E17D-242B-464F-9F44-818400C874D2}" srcOrd="0" destOrd="0" presId="urn:microsoft.com/office/officeart/2005/8/layout/hierarchy1"/>
    <dgm:cxn modelId="{917FCDE1-0D57-4C99-93CE-01DC729B9B64}" type="presParOf" srcId="{1459E130-74CE-42D1-A4D8-29FCBB7E2F2F}" destId="{911E9EF7-AF69-4256-8B49-B028828062A9}" srcOrd="1" destOrd="0" presId="urn:microsoft.com/office/officeart/2005/8/layout/hierarchy1"/>
    <dgm:cxn modelId="{5F951AFB-B8B1-4157-A711-23391431AA97}" type="presParOf" srcId="{583A236A-A638-43D0-B9DA-95BE83145FF4}" destId="{16A8BF78-9863-44C6-851D-346843889685}" srcOrd="1" destOrd="0" presId="urn:microsoft.com/office/officeart/2005/8/layout/hierarchy1"/>
    <dgm:cxn modelId="{7D0D932C-B2F2-4237-81ED-34608EF57431}" type="presParOf" srcId="{16A8BF78-9863-44C6-851D-346843889685}" destId="{52931FF6-3F21-41A7-926E-18761B68456D}" srcOrd="0" destOrd="0" presId="urn:microsoft.com/office/officeart/2005/8/layout/hierarchy1"/>
    <dgm:cxn modelId="{4BD38737-4C05-43CB-B03D-FBCBB6467F16}" type="presParOf" srcId="{16A8BF78-9863-44C6-851D-346843889685}" destId="{CA939762-7756-419A-AC94-912B87914D28}" srcOrd="1" destOrd="0" presId="urn:microsoft.com/office/officeart/2005/8/layout/hierarchy1"/>
    <dgm:cxn modelId="{47C78ADF-65DF-454A-AD78-94AFDA341C78}" type="presParOf" srcId="{CA939762-7756-419A-AC94-912B87914D28}" destId="{3C9EF6A8-7AC9-49BA-A020-FB005BDD497C}" srcOrd="0" destOrd="0" presId="urn:microsoft.com/office/officeart/2005/8/layout/hierarchy1"/>
    <dgm:cxn modelId="{6881081C-27FF-459E-A891-41CA200725C6}" type="presParOf" srcId="{3C9EF6A8-7AC9-49BA-A020-FB005BDD497C}" destId="{ECD88573-B3D4-4F2D-A378-80CF1934011C}" srcOrd="0" destOrd="0" presId="urn:microsoft.com/office/officeart/2005/8/layout/hierarchy1"/>
    <dgm:cxn modelId="{4869F18C-49BC-4175-9A7E-D3FAD6D84873}" type="presParOf" srcId="{3C9EF6A8-7AC9-49BA-A020-FB005BDD497C}" destId="{74ACAE3E-8AF7-41EE-8BB3-9B78B79703C5}" srcOrd="1" destOrd="0" presId="urn:microsoft.com/office/officeart/2005/8/layout/hierarchy1"/>
    <dgm:cxn modelId="{C0ADB591-9795-47C2-873B-6BD6CDBCC265}" type="presParOf" srcId="{CA939762-7756-419A-AC94-912B87914D28}" destId="{9EF855AF-5ED5-4660-9E36-ED92CE7654D9}" srcOrd="1" destOrd="0" presId="urn:microsoft.com/office/officeart/2005/8/layout/hierarchy1"/>
    <dgm:cxn modelId="{45E5A521-D4D6-4402-B8C2-BE243C5F3865}" type="presParOf" srcId="{16A8BF78-9863-44C6-851D-346843889685}" destId="{222A8215-E551-4943-AB00-36088A8BA7F2}" srcOrd="2" destOrd="0" presId="urn:microsoft.com/office/officeart/2005/8/layout/hierarchy1"/>
    <dgm:cxn modelId="{EF017E1D-67CE-4A79-847E-533B66ADE018}" type="presParOf" srcId="{16A8BF78-9863-44C6-851D-346843889685}" destId="{B7A3F335-79F8-4C95-A0FD-DF701B763D08}" srcOrd="3" destOrd="0" presId="urn:microsoft.com/office/officeart/2005/8/layout/hierarchy1"/>
    <dgm:cxn modelId="{D1E6A245-B8C8-4EC3-A6A9-A92B669948F9}" type="presParOf" srcId="{B7A3F335-79F8-4C95-A0FD-DF701B763D08}" destId="{FF05FE1B-0E5A-4BF9-A875-80E25BC94C0F}" srcOrd="0" destOrd="0" presId="urn:microsoft.com/office/officeart/2005/8/layout/hierarchy1"/>
    <dgm:cxn modelId="{558FAD98-F173-4A8B-A9A2-387566E3D7B7}" type="presParOf" srcId="{FF05FE1B-0E5A-4BF9-A875-80E25BC94C0F}" destId="{74A7EC00-7E13-4D82-B70E-316291026A5C}" srcOrd="0" destOrd="0" presId="urn:microsoft.com/office/officeart/2005/8/layout/hierarchy1"/>
    <dgm:cxn modelId="{0E1327B1-15F6-4C01-A432-90CD444A78AA}" type="presParOf" srcId="{FF05FE1B-0E5A-4BF9-A875-80E25BC94C0F}" destId="{940AD375-A69A-48F2-B607-6349E1BE3C21}" srcOrd="1" destOrd="0" presId="urn:microsoft.com/office/officeart/2005/8/layout/hierarchy1"/>
    <dgm:cxn modelId="{6450FA5C-887B-4390-B269-61867C11F0A7}" type="presParOf" srcId="{B7A3F335-79F8-4C95-A0FD-DF701B763D08}" destId="{64734677-2413-40ED-B5CB-7693ECCD48DE}" srcOrd="1" destOrd="0" presId="urn:microsoft.com/office/officeart/2005/8/layout/hierarchy1"/>
    <dgm:cxn modelId="{502CE2F5-03AE-4DEC-A3A7-0E34A6D3B9B9}" type="presParOf" srcId="{A1D471C2-4889-425E-8948-52C508AE486D}" destId="{2AED4EC5-57B5-47E6-A74B-250978F08DAA}" srcOrd="2" destOrd="0" presId="urn:microsoft.com/office/officeart/2005/8/layout/hierarchy1"/>
    <dgm:cxn modelId="{9923D2A8-2DCF-4A23-BDBB-7749C737261F}" type="presParOf" srcId="{A1D471C2-4889-425E-8948-52C508AE486D}" destId="{E0173F11-D106-4C6E-A602-26FBB544F6C0}" srcOrd="3" destOrd="0" presId="urn:microsoft.com/office/officeart/2005/8/layout/hierarchy1"/>
    <dgm:cxn modelId="{FE1147EC-5016-4F8B-A624-DF448B7A6535}" type="presParOf" srcId="{E0173F11-D106-4C6E-A602-26FBB544F6C0}" destId="{801F8356-D26D-4B8E-A8CF-D96584C37178}" srcOrd="0" destOrd="0" presId="urn:microsoft.com/office/officeart/2005/8/layout/hierarchy1"/>
    <dgm:cxn modelId="{F63DF3A7-DF47-4C10-9692-417C70AAB10A}" type="presParOf" srcId="{801F8356-D26D-4B8E-A8CF-D96584C37178}" destId="{B66185D2-2377-47DC-A442-894DBC469768}" srcOrd="0" destOrd="0" presId="urn:microsoft.com/office/officeart/2005/8/layout/hierarchy1"/>
    <dgm:cxn modelId="{3CD2D6DA-92A2-4EBE-A485-7058F8A44936}" type="presParOf" srcId="{801F8356-D26D-4B8E-A8CF-D96584C37178}" destId="{44C821ED-230A-4173-9EBB-6263D8781D31}" srcOrd="1" destOrd="0" presId="urn:microsoft.com/office/officeart/2005/8/layout/hierarchy1"/>
    <dgm:cxn modelId="{21842C4F-8A92-42A2-8770-6B8445061826}" type="presParOf" srcId="{E0173F11-D106-4C6E-A602-26FBB544F6C0}" destId="{8AD2F6D8-B4FB-4792-91D2-B96672B696F7}" srcOrd="1" destOrd="0" presId="urn:microsoft.com/office/officeart/2005/8/layout/hierarchy1"/>
    <dgm:cxn modelId="{7AA39A1B-FF16-4762-9722-E02466861447}" type="presParOf" srcId="{8AD2F6D8-B4FB-4792-91D2-B96672B696F7}" destId="{0C32C9D2-028B-47D2-A173-232B26B3B4BA}" srcOrd="0" destOrd="0" presId="urn:microsoft.com/office/officeart/2005/8/layout/hierarchy1"/>
    <dgm:cxn modelId="{A4118392-4C96-4A24-9178-4FF8A03E0BEF}" type="presParOf" srcId="{8AD2F6D8-B4FB-4792-91D2-B96672B696F7}" destId="{96C24DF2-7B86-4FD2-B61A-0C6E87D08ED1}" srcOrd="1" destOrd="0" presId="urn:microsoft.com/office/officeart/2005/8/layout/hierarchy1"/>
    <dgm:cxn modelId="{418B3189-979E-4005-B78A-B71BF9D637B0}" type="presParOf" srcId="{96C24DF2-7B86-4FD2-B61A-0C6E87D08ED1}" destId="{861C8224-2ACD-491A-82A0-04C0AA8384C6}" srcOrd="0" destOrd="0" presId="urn:microsoft.com/office/officeart/2005/8/layout/hierarchy1"/>
    <dgm:cxn modelId="{B85F9827-D7DD-4C33-B9B0-F4B30C647C6C}" type="presParOf" srcId="{861C8224-2ACD-491A-82A0-04C0AA8384C6}" destId="{C0E1C2FA-1228-480D-9AB6-26FA7EE1A16E}" srcOrd="0" destOrd="0" presId="urn:microsoft.com/office/officeart/2005/8/layout/hierarchy1"/>
    <dgm:cxn modelId="{9E738F83-D98C-4CFC-BDB6-1376975FC69C}" type="presParOf" srcId="{861C8224-2ACD-491A-82A0-04C0AA8384C6}" destId="{9AA9F718-E4CB-4445-ABEF-6E9399D16AD9}" srcOrd="1" destOrd="0" presId="urn:microsoft.com/office/officeart/2005/8/layout/hierarchy1"/>
    <dgm:cxn modelId="{8E34B064-E62A-49FD-9D51-A3E4670FD810}" type="presParOf" srcId="{96C24DF2-7B86-4FD2-B61A-0C6E87D08ED1}" destId="{B0227641-5BF0-43C8-8FEE-BB4D6B9F060D}" srcOrd="1" destOrd="0" presId="urn:microsoft.com/office/officeart/2005/8/layout/hierarchy1"/>
    <dgm:cxn modelId="{717DD7B7-89E5-48DF-AE37-44D7F53358B8}" type="presParOf" srcId="{8AD2F6D8-B4FB-4792-91D2-B96672B696F7}" destId="{B6EAE14C-5FF2-4763-9081-8820F8439E1C}" srcOrd="2" destOrd="0" presId="urn:microsoft.com/office/officeart/2005/8/layout/hierarchy1"/>
    <dgm:cxn modelId="{C51D4D76-EC0E-440A-BF01-5F273BED45FB}" type="presParOf" srcId="{8AD2F6D8-B4FB-4792-91D2-B96672B696F7}" destId="{C92155D5-05D8-424A-A286-279539853F24}" srcOrd="3" destOrd="0" presId="urn:microsoft.com/office/officeart/2005/8/layout/hierarchy1"/>
    <dgm:cxn modelId="{0D800EEB-39B9-42C1-84B4-0C445280F13E}" type="presParOf" srcId="{C92155D5-05D8-424A-A286-279539853F24}" destId="{07538ADF-2430-4B0D-9CD4-223C4EE7FB73}" srcOrd="0" destOrd="0" presId="urn:microsoft.com/office/officeart/2005/8/layout/hierarchy1"/>
    <dgm:cxn modelId="{CDE0C138-7A00-49C5-AD19-8F687C50D1FF}" type="presParOf" srcId="{07538ADF-2430-4B0D-9CD4-223C4EE7FB73}" destId="{2EED7299-9876-495D-A3B9-0A28333E1493}" srcOrd="0" destOrd="0" presId="urn:microsoft.com/office/officeart/2005/8/layout/hierarchy1"/>
    <dgm:cxn modelId="{CB6A20A2-168C-4E2A-B150-95DAF3EAB515}" type="presParOf" srcId="{07538ADF-2430-4B0D-9CD4-223C4EE7FB73}" destId="{06DBC7DD-616B-4FB7-B259-6A64C48E2951}" srcOrd="1" destOrd="0" presId="urn:microsoft.com/office/officeart/2005/8/layout/hierarchy1"/>
    <dgm:cxn modelId="{87B6BD3F-455D-4B8E-807A-D77FDD1725CE}" type="presParOf" srcId="{C92155D5-05D8-424A-A286-279539853F24}" destId="{35F471BB-00D3-43E3-8622-8FE12A35D617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6EAE14C-5FF2-4763-9081-8820F8439E1C}">
      <dsp:nvSpPr>
        <dsp:cNvPr id="0" name=""/>
        <dsp:cNvSpPr/>
      </dsp:nvSpPr>
      <dsp:spPr>
        <a:xfrm>
          <a:off x="6236568" y="3419290"/>
          <a:ext cx="1071488" cy="50993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47503"/>
              </a:lnTo>
              <a:lnTo>
                <a:pt x="1071488" y="347503"/>
              </a:lnTo>
              <a:lnTo>
                <a:pt x="1071488" y="50993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C32C9D2-028B-47D2-A173-232B26B3B4BA}">
      <dsp:nvSpPr>
        <dsp:cNvPr id="0" name=""/>
        <dsp:cNvSpPr/>
      </dsp:nvSpPr>
      <dsp:spPr>
        <a:xfrm>
          <a:off x="5165080" y="3419290"/>
          <a:ext cx="1071488" cy="509930"/>
        </a:xfrm>
        <a:custGeom>
          <a:avLst/>
          <a:gdLst/>
          <a:ahLst/>
          <a:cxnLst/>
          <a:rect l="0" t="0" r="0" b="0"/>
          <a:pathLst>
            <a:path>
              <a:moveTo>
                <a:pt x="1071488" y="0"/>
              </a:moveTo>
              <a:lnTo>
                <a:pt x="1071488" y="347503"/>
              </a:lnTo>
              <a:lnTo>
                <a:pt x="0" y="347503"/>
              </a:lnTo>
              <a:lnTo>
                <a:pt x="0" y="50993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AED4EC5-57B5-47E6-A74B-250978F08DAA}">
      <dsp:nvSpPr>
        <dsp:cNvPr id="0" name=""/>
        <dsp:cNvSpPr/>
      </dsp:nvSpPr>
      <dsp:spPr>
        <a:xfrm>
          <a:off x="4088068" y="1827316"/>
          <a:ext cx="2148499" cy="47860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16172"/>
              </a:lnTo>
              <a:lnTo>
                <a:pt x="2148499" y="316172"/>
              </a:lnTo>
              <a:lnTo>
                <a:pt x="2148499" y="47860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2A8215-E551-4943-AB00-36088A8BA7F2}">
      <dsp:nvSpPr>
        <dsp:cNvPr id="0" name=""/>
        <dsp:cNvSpPr/>
      </dsp:nvSpPr>
      <dsp:spPr>
        <a:xfrm>
          <a:off x="1950615" y="3419290"/>
          <a:ext cx="1071488" cy="50993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47503"/>
              </a:lnTo>
              <a:lnTo>
                <a:pt x="1071488" y="347503"/>
              </a:lnTo>
              <a:lnTo>
                <a:pt x="1071488" y="50993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2931FF6-3F21-41A7-926E-18761B68456D}">
      <dsp:nvSpPr>
        <dsp:cNvPr id="0" name=""/>
        <dsp:cNvSpPr/>
      </dsp:nvSpPr>
      <dsp:spPr>
        <a:xfrm>
          <a:off x="879127" y="3419290"/>
          <a:ext cx="1071488" cy="509930"/>
        </a:xfrm>
        <a:custGeom>
          <a:avLst/>
          <a:gdLst/>
          <a:ahLst/>
          <a:cxnLst/>
          <a:rect l="0" t="0" r="0" b="0"/>
          <a:pathLst>
            <a:path>
              <a:moveTo>
                <a:pt x="1071488" y="0"/>
              </a:moveTo>
              <a:lnTo>
                <a:pt x="1071488" y="347503"/>
              </a:lnTo>
              <a:lnTo>
                <a:pt x="0" y="347503"/>
              </a:lnTo>
              <a:lnTo>
                <a:pt x="0" y="50993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5297049-C4F6-40CA-B67D-6C38A42B95AB}">
      <dsp:nvSpPr>
        <dsp:cNvPr id="0" name=""/>
        <dsp:cNvSpPr/>
      </dsp:nvSpPr>
      <dsp:spPr>
        <a:xfrm>
          <a:off x="1950615" y="1827316"/>
          <a:ext cx="2137453" cy="478600"/>
        </a:xfrm>
        <a:custGeom>
          <a:avLst/>
          <a:gdLst/>
          <a:ahLst/>
          <a:cxnLst/>
          <a:rect l="0" t="0" r="0" b="0"/>
          <a:pathLst>
            <a:path>
              <a:moveTo>
                <a:pt x="2137453" y="0"/>
              </a:moveTo>
              <a:lnTo>
                <a:pt x="2137453" y="316172"/>
              </a:lnTo>
              <a:lnTo>
                <a:pt x="0" y="316172"/>
              </a:lnTo>
              <a:lnTo>
                <a:pt x="0" y="47860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A47D9AE-CDA6-4301-BF21-C2BAAA7D9377}">
      <dsp:nvSpPr>
        <dsp:cNvPr id="0" name=""/>
        <dsp:cNvSpPr/>
      </dsp:nvSpPr>
      <dsp:spPr>
        <a:xfrm>
          <a:off x="3211396" y="713942"/>
          <a:ext cx="1753344" cy="111337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algn="bl" rotWithShape="0">
            <a:srgbClr val="000000">
              <a:alpha val="6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9ECC2128-A67E-44F2-B0D6-1BA448FA26C5}">
      <dsp:nvSpPr>
        <dsp:cNvPr id="0" name=""/>
        <dsp:cNvSpPr/>
      </dsp:nvSpPr>
      <dsp:spPr>
        <a:xfrm>
          <a:off x="3406212" y="899017"/>
          <a:ext cx="1753344" cy="111337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400" algn="bl" rotWithShape="0">
            <a:srgbClr val="000000">
              <a:alpha val="6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i="1" kern="1200" dirty="0"/>
            <a:t>NS</a:t>
          </a:r>
        </a:p>
      </dsp:txBody>
      <dsp:txXfrm>
        <a:off x="3438822" y="931627"/>
        <a:ext cx="1688124" cy="1048153"/>
      </dsp:txXfrm>
    </dsp:sp>
    <dsp:sp modelId="{65D6E17D-242B-464F-9F44-818400C874D2}">
      <dsp:nvSpPr>
        <dsp:cNvPr id="0" name=""/>
        <dsp:cNvSpPr/>
      </dsp:nvSpPr>
      <dsp:spPr>
        <a:xfrm>
          <a:off x="1073943" y="2305916"/>
          <a:ext cx="1753344" cy="111337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algn="bl" rotWithShape="0">
            <a:srgbClr val="000000">
              <a:alpha val="6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911E9EF7-AF69-4256-8B49-B028828062A9}">
      <dsp:nvSpPr>
        <dsp:cNvPr id="0" name=""/>
        <dsp:cNvSpPr/>
      </dsp:nvSpPr>
      <dsp:spPr>
        <a:xfrm>
          <a:off x="1268759" y="2490991"/>
          <a:ext cx="1753344" cy="111337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400" algn="bl" rotWithShape="0">
            <a:srgbClr val="000000">
              <a:alpha val="6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/>
            <a:t>SOMATIC</a:t>
          </a:r>
          <a:endParaRPr lang="en-US" sz="1200" kern="1200" dirty="0"/>
        </a:p>
      </dsp:txBody>
      <dsp:txXfrm>
        <a:off x="1301369" y="2523601"/>
        <a:ext cx="1688124" cy="1048153"/>
      </dsp:txXfrm>
    </dsp:sp>
    <dsp:sp modelId="{ECD88573-B3D4-4F2D-A378-80CF1934011C}">
      <dsp:nvSpPr>
        <dsp:cNvPr id="0" name=""/>
        <dsp:cNvSpPr/>
      </dsp:nvSpPr>
      <dsp:spPr>
        <a:xfrm>
          <a:off x="2455" y="3929221"/>
          <a:ext cx="1753344" cy="111337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algn="bl" rotWithShape="0">
            <a:srgbClr val="000000">
              <a:alpha val="6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74ACAE3E-8AF7-41EE-8BB3-9B78B79703C5}">
      <dsp:nvSpPr>
        <dsp:cNvPr id="0" name=""/>
        <dsp:cNvSpPr/>
      </dsp:nvSpPr>
      <dsp:spPr>
        <a:xfrm>
          <a:off x="197271" y="4114296"/>
          <a:ext cx="1753344" cy="111337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400" algn="bl" rotWithShape="0">
            <a:srgbClr val="000000">
              <a:alpha val="6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i="1" u="sng" kern="1200" dirty="0">
              <a:solidFill>
                <a:srgbClr val="FF0000"/>
              </a:solidFill>
            </a:rPr>
            <a:t>Efferent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i="1" kern="1200" dirty="0">
              <a:solidFill>
                <a:srgbClr val="FF0000"/>
              </a:solidFill>
            </a:rPr>
            <a:t>(Motor) 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i="1" kern="1200" dirty="0">
              <a:solidFill>
                <a:srgbClr val="FF0000"/>
              </a:solidFill>
              <a:sym typeface="Wingdings" panose="05000000000000000000" pitchFamily="2" charset="2"/>
            </a:rPr>
            <a:t> </a:t>
          </a:r>
          <a:r>
            <a:rPr lang="en-US" sz="1800" b="1" i="1" kern="1200" dirty="0">
              <a:solidFill>
                <a:srgbClr val="FF0000"/>
              </a:solidFill>
            </a:rPr>
            <a:t>skeletal muscles</a:t>
          </a:r>
          <a:endParaRPr lang="en-US" sz="1800" b="1" kern="1200" dirty="0">
            <a:solidFill>
              <a:srgbClr val="FF0000"/>
            </a:solidFill>
          </a:endParaRPr>
        </a:p>
      </dsp:txBody>
      <dsp:txXfrm>
        <a:off x="229881" y="4146906"/>
        <a:ext cx="1688124" cy="1048153"/>
      </dsp:txXfrm>
    </dsp:sp>
    <dsp:sp modelId="{74A7EC00-7E13-4D82-B70E-316291026A5C}">
      <dsp:nvSpPr>
        <dsp:cNvPr id="0" name=""/>
        <dsp:cNvSpPr/>
      </dsp:nvSpPr>
      <dsp:spPr>
        <a:xfrm>
          <a:off x="2145431" y="3929221"/>
          <a:ext cx="1753344" cy="111337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algn="bl" rotWithShape="0">
            <a:srgbClr val="000000">
              <a:alpha val="6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940AD375-A69A-48F2-B607-6349E1BE3C21}">
      <dsp:nvSpPr>
        <dsp:cNvPr id="0" name=""/>
        <dsp:cNvSpPr/>
      </dsp:nvSpPr>
      <dsp:spPr>
        <a:xfrm>
          <a:off x="2340247" y="4114296"/>
          <a:ext cx="1753344" cy="111337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400" algn="bl" rotWithShape="0">
            <a:srgbClr val="000000">
              <a:alpha val="6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i="1" u="sng" kern="1200" dirty="0">
              <a:solidFill>
                <a:srgbClr val="0045D0"/>
              </a:solidFill>
            </a:rPr>
            <a:t>Afferent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i="1" kern="1200" dirty="0">
              <a:solidFill>
                <a:srgbClr val="0045D0"/>
              </a:solidFill>
            </a:rPr>
            <a:t>Sensory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i="1" kern="1200" dirty="0">
              <a:solidFill>
                <a:srgbClr val="0045D0"/>
              </a:solidFill>
            </a:rPr>
            <a:t>(General &amp; Special)</a:t>
          </a:r>
        </a:p>
      </dsp:txBody>
      <dsp:txXfrm>
        <a:off x="2372857" y="4146906"/>
        <a:ext cx="1688124" cy="1048153"/>
      </dsp:txXfrm>
    </dsp:sp>
    <dsp:sp modelId="{B66185D2-2377-47DC-A442-894DBC469768}">
      <dsp:nvSpPr>
        <dsp:cNvPr id="0" name=""/>
        <dsp:cNvSpPr/>
      </dsp:nvSpPr>
      <dsp:spPr>
        <a:xfrm>
          <a:off x="5359896" y="2305916"/>
          <a:ext cx="1753344" cy="111337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algn="bl" rotWithShape="0">
            <a:srgbClr val="000000">
              <a:alpha val="6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4C821ED-230A-4173-9EBB-6263D8781D31}">
      <dsp:nvSpPr>
        <dsp:cNvPr id="0" name=""/>
        <dsp:cNvSpPr/>
      </dsp:nvSpPr>
      <dsp:spPr>
        <a:xfrm>
          <a:off x="5554712" y="2490991"/>
          <a:ext cx="1753344" cy="111337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400" algn="bl" rotWithShape="0">
            <a:srgbClr val="000000">
              <a:alpha val="6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/>
            <a:t>AUTONOMIC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/>
            <a:t>(</a:t>
          </a:r>
          <a:r>
            <a:rPr lang="en-US" sz="1600" kern="1200" dirty="0"/>
            <a:t>Sympathetic &amp; Parasympathetic)</a:t>
          </a:r>
        </a:p>
      </dsp:txBody>
      <dsp:txXfrm>
        <a:off x="5587322" y="2523601"/>
        <a:ext cx="1688124" cy="1048153"/>
      </dsp:txXfrm>
    </dsp:sp>
    <dsp:sp modelId="{C0E1C2FA-1228-480D-9AB6-26FA7EE1A16E}">
      <dsp:nvSpPr>
        <dsp:cNvPr id="0" name=""/>
        <dsp:cNvSpPr/>
      </dsp:nvSpPr>
      <dsp:spPr>
        <a:xfrm>
          <a:off x="4288408" y="3929221"/>
          <a:ext cx="1753344" cy="111337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algn="bl" rotWithShape="0">
            <a:srgbClr val="000000">
              <a:alpha val="6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9AA9F718-E4CB-4445-ABEF-6E9399D16AD9}">
      <dsp:nvSpPr>
        <dsp:cNvPr id="0" name=""/>
        <dsp:cNvSpPr/>
      </dsp:nvSpPr>
      <dsp:spPr>
        <a:xfrm>
          <a:off x="4483224" y="4114296"/>
          <a:ext cx="1753344" cy="111337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400" algn="bl" rotWithShape="0">
            <a:srgbClr val="000000">
              <a:alpha val="6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b="1" i="1" u="sng" kern="1200" dirty="0">
              <a:solidFill>
                <a:srgbClr val="FF0000"/>
              </a:solidFill>
            </a:rPr>
            <a:t>Efferent</a:t>
          </a:r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b="1" i="1" u="none" kern="1200" dirty="0">
              <a:solidFill>
                <a:srgbClr val="FF0000"/>
              </a:solidFill>
              <a:sym typeface="Wingdings" panose="05000000000000000000" pitchFamily="2" charset="2"/>
            </a:rPr>
            <a:t> </a:t>
          </a:r>
          <a:r>
            <a:rPr lang="en-US" sz="1500" b="1" i="1" u="none" kern="1200" dirty="0">
              <a:solidFill>
                <a:srgbClr val="FF0000"/>
              </a:solidFill>
            </a:rPr>
            <a:t>smooth muscles, heart,  glands</a:t>
          </a:r>
        </a:p>
      </dsp:txBody>
      <dsp:txXfrm>
        <a:off x="4515834" y="4146906"/>
        <a:ext cx="1688124" cy="1048153"/>
      </dsp:txXfrm>
    </dsp:sp>
    <dsp:sp modelId="{2EED7299-9876-495D-A3B9-0A28333E1493}">
      <dsp:nvSpPr>
        <dsp:cNvPr id="0" name=""/>
        <dsp:cNvSpPr/>
      </dsp:nvSpPr>
      <dsp:spPr>
        <a:xfrm>
          <a:off x="6431384" y="3929221"/>
          <a:ext cx="1753344" cy="111337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algn="bl" rotWithShape="0">
            <a:srgbClr val="000000">
              <a:alpha val="6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06DBC7DD-616B-4FB7-B259-6A64C48E2951}">
      <dsp:nvSpPr>
        <dsp:cNvPr id="0" name=""/>
        <dsp:cNvSpPr/>
      </dsp:nvSpPr>
      <dsp:spPr>
        <a:xfrm>
          <a:off x="6626200" y="4114296"/>
          <a:ext cx="1753344" cy="111337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400" algn="bl" rotWithShape="0">
            <a:srgbClr val="000000">
              <a:alpha val="6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b="1" i="1" u="sng" kern="1200" dirty="0">
              <a:solidFill>
                <a:srgbClr val="0045D0"/>
              </a:solidFill>
            </a:rPr>
            <a:t>Afferent</a:t>
          </a:r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b="1" i="1" u="none" kern="1200" dirty="0">
              <a:solidFill>
                <a:srgbClr val="0045D0"/>
              </a:solidFill>
            </a:rPr>
            <a:t>(Visceral sensation)</a:t>
          </a:r>
        </a:p>
      </dsp:txBody>
      <dsp:txXfrm>
        <a:off x="6658810" y="4146906"/>
        <a:ext cx="1688124" cy="104815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#3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24F7D-B0A5-4260-BD22-3FCEE219CC77}" type="datetimeFigureOut">
              <a:rPr lang="en-US" smtClean="0"/>
              <a:t>12/5/2022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BF741-3EB7-40CA-8217-A3CBCB5AA66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24F7D-B0A5-4260-BD22-3FCEE219CC77}" type="datetimeFigureOut">
              <a:rPr lang="en-US" smtClean="0"/>
              <a:t>12/5/2022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BF741-3EB7-40CA-8217-A3CBCB5AA66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24F7D-B0A5-4260-BD22-3FCEE219CC77}" type="datetimeFigureOut">
              <a:rPr lang="en-US" smtClean="0"/>
              <a:t>12/5/2022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BF741-3EB7-40CA-8217-A3CBCB5AA66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24F7D-B0A5-4260-BD22-3FCEE219CC77}" type="datetimeFigureOut">
              <a:rPr lang="en-US" smtClean="0"/>
              <a:t>12/5/2022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BF741-3EB7-40CA-8217-A3CBCB5AA66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24F7D-B0A5-4260-BD22-3FCEE219CC77}" type="datetimeFigureOut">
              <a:rPr lang="en-US" smtClean="0"/>
              <a:t>12/5/2022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BF741-3EB7-40CA-8217-A3CBCB5AA66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24F7D-B0A5-4260-BD22-3FCEE219CC77}" type="datetimeFigureOut">
              <a:rPr lang="en-US" smtClean="0"/>
              <a:t>12/5/2022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BF741-3EB7-40CA-8217-A3CBCB5AA66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24F7D-B0A5-4260-BD22-3FCEE219CC77}" type="datetimeFigureOut">
              <a:rPr lang="en-US" smtClean="0"/>
              <a:t>12/5/2022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BF741-3EB7-40CA-8217-A3CBCB5AA66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24F7D-B0A5-4260-BD22-3FCEE219CC77}" type="datetimeFigureOut">
              <a:rPr lang="en-US" smtClean="0"/>
              <a:t>12/5/2022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BF741-3EB7-40CA-8217-A3CBCB5AA66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24F7D-B0A5-4260-BD22-3FCEE219CC77}" type="datetimeFigureOut">
              <a:rPr lang="en-US" smtClean="0"/>
              <a:t>12/5/2022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BF741-3EB7-40CA-8217-A3CBCB5AA66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24F7D-B0A5-4260-BD22-3FCEE219CC77}" type="datetimeFigureOut">
              <a:rPr lang="en-US" smtClean="0"/>
              <a:t>12/5/2022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BF741-3EB7-40CA-8217-A3CBCB5AA669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24F7D-B0A5-4260-BD22-3FCEE219CC77}" type="datetimeFigureOut">
              <a:rPr lang="en-US" smtClean="0"/>
              <a:t>12/5/2022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DEBF741-3EB7-40CA-8217-A3CBCB5AA669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9DEBF741-3EB7-40CA-8217-A3CBCB5AA669}" type="slidenum">
              <a:rPr lang="en-US" smtClean="0"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55824F7D-B0A5-4260-BD22-3FCEE219CC77}" type="datetimeFigureOut">
              <a:rPr lang="en-US" smtClean="0"/>
              <a:t>12/5/2022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762000"/>
            <a:ext cx="7543800" cy="1371600"/>
          </a:xfrm>
        </p:spPr>
        <p:txBody>
          <a:bodyPr>
            <a:normAutofit fontScale="90000"/>
          </a:bodyPr>
          <a:lstStyle/>
          <a:p>
            <a:r>
              <a:rPr lang="en-US" sz="3600" dirty="0" smtClean="0">
                <a:latin typeface="Aldhabi" pitchFamily="2" charset="-78"/>
                <a:cs typeface="Aldhabi" pitchFamily="2" charset="-78"/>
              </a:rPr>
              <a:t>Department of human Anatomy</a:t>
            </a:r>
            <a:br>
              <a:rPr lang="en-US" sz="3600" dirty="0" smtClean="0">
                <a:latin typeface="Aldhabi" pitchFamily="2" charset="-78"/>
                <a:cs typeface="Aldhabi" pitchFamily="2" charset="-78"/>
              </a:rPr>
            </a:br>
            <a:r>
              <a:rPr lang="en-US" sz="6700" dirty="0" smtClean="0">
                <a:latin typeface="Aldhabi" pitchFamily="2" charset="-78"/>
                <a:cs typeface="Aldhabi" pitchFamily="2" charset="-78"/>
              </a:rPr>
              <a:t>Functional </a:t>
            </a:r>
            <a:r>
              <a:rPr lang="en-US" sz="6700" dirty="0" smtClean="0">
                <a:latin typeface="Aldhabi" pitchFamily="2" charset="-78"/>
                <a:cs typeface="Aldhabi" pitchFamily="2" charset="-78"/>
              </a:rPr>
              <a:t>Division of Nervous System </a:t>
            </a:r>
            <a:endParaRPr lang="en-US" sz="5400" dirty="0">
              <a:latin typeface="Aldhabi" pitchFamily="2" charset="-78"/>
              <a:cs typeface="Aldhabi" pitchFamily="2" charset="-78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638800" y="4953000"/>
            <a:ext cx="2590800" cy="533400"/>
          </a:xfrm>
        </p:spPr>
        <p:txBody>
          <a:bodyPr>
            <a:normAutofit lnSpcReduction="10000"/>
          </a:bodyPr>
          <a:lstStyle/>
          <a:p>
            <a:r>
              <a:rPr lang="en-US" sz="3200" dirty="0" smtClean="0">
                <a:solidFill>
                  <a:schemeClr val="tx1"/>
                </a:solidFill>
                <a:latin typeface="Aldhabi" pitchFamily="2" charset="-78"/>
                <a:cs typeface="Aldhabi" pitchFamily="2" charset="-78"/>
              </a:rPr>
              <a:t>Dr. Ahmed </a:t>
            </a:r>
            <a:r>
              <a:rPr lang="en-US" sz="3200" dirty="0" err="1" smtClean="0">
                <a:solidFill>
                  <a:schemeClr val="tx1"/>
                </a:solidFill>
                <a:latin typeface="Aldhabi" pitchFamily="2" charset="-78"/>
                <a:cs typeface="Aldhabi" pitchFamily="2" charset="-78"/>
              </a:rPr>
              <a:t>Almusawi</a:t>
            </a:r>
            <a:endParaRPr lang="en-US" sz="3200" dirty="0">
              <a:solidFill>
                <a:schemeClr val="tx1"/>
              </a:solidFill>
              <a:latin typeface="Aldhabi" pitchFamily="2" charset="-78"/>
              <a:cs typeface="Aldhabi" pitchFamily="2" charset="-78"/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57200" y="2133600"/>
            <a:ext cx="7620000" cy="2743200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2500" lnSpcReduction="10000"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None/>
              <a:defRPr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200000"/>
              </a:lnSpc>
            </a:pPr>
            <a:r>
              <a:rPr lang="en-US" sz="1800" dirty="0" smtClean="0">
                <a:solidFill>
                  <a:srgbClr val="FF0000"/>
                </a:solidFill>
                <a:latin typeface="Andalus" pitchFamily="18" charset="-78"/>
                <a:cs typeface="Andalus" pitchFamily="18" charset="-78"/>
              </a:rPr>
              <a:t>Objectives :</a:t>
            </a:r>
          </a:p>
          <a:p>
            <a:pPr algn="just">
              <a:lnSpc>
                <a:spcPct val="200000"/>
              </a:lnSpc>
            </a:pPr>
            <a:r>
              <a:rPr lang="en-US" sz="1800" dirty="0" smtClean="0">
                <a:solidFill>
                  <a:srgbClr val="FF0000"/>
                </a:solidFill>
                <a:latin typeface="Andalus" pitchFamily="18" charset="-78"/>
                <a:cs typeface="Andalus" pitchFamily="18" charset="-78"/>
              </a:rPr>
              <a:t>Explain the division of peripheral Nervous system (NS) or (PNS) with the function of each division </a:t>
            </a:r>
          </a:p>
          <a:p>
            <a:pPr algn="just">
              <a:lnSpc>
                <a:spcPct val="200000"/>
              </a:lnSpc>
            </a:pPr>
            <a:r>
              <a:rPr lang="en-US" sz="1800" dirty="0" smtClean="0">
                <a:solidFill>
                  <a:srgbClr val="FF0000"/>
                </a:solidFill>
                <a:latin typeface="Andalus" pitchFamily="18" charset="-78"/>
                <a:cs typeface="Andalus" pitchFamily="18" charset="-78"/>
              </a:rPr>
              <a:t>Define the Sympathetic system with its component </a:t>
            </a:r>
          </a:p>
          <a:p>
            <a:pPr algn="just">
              <a:lnSpc>
                <a:spcPct val="200000"/>
              </a:lnSpc>
            </a:pPr>
            <a:r>
              <a:rPr lang="en-US" sz="1800" dirty="0" smtClean="0">
                <a:solidFill>
                  <a:srgbClr val="FF0000"/>
                </a:solidFill>
                <a:latin typeface="Andalus" pitchFamily="18" charset="-78"/>
                <a:cs typeface="Andalus" pitchFamily="18" charset="-78"/>
              </a:rPr>
              <a:t>Define the parasympathetic system with its component </a:t>
            </a:r>
          </a:p>
          <a:p>
            <a:pPr marL="114300" algn="just">
              <a:lnSpc>
                <a:spcPct val="200000"/>
              </a:lnSpc>
            </a:pPr>
            <a:endParaRPr lang="en-US" sz="1800" dirty="0" smtClean="0">
              <a:solidFill>
                <a:srgbClr val="FF0000"/>
              </a:solidFill>
              <a:latin typeface="Andalus" pitchFamily="18" charset="-78"/>
              <a:cs typeface="Andalus" pitchFamily="18" charset="-78"/>
            </a:endParaRPr>
          </a:p>
          <a:p>
            <a:pPr algn="just">
              <a:lnSpc>
                <a:spcPct val="200000"/>
              </a:lnSpc>
            </a:pPr>
            <a:endParaRPr lang="en-US" sz="1800" dirty="0">
              <a:solidFill>
                <a:srgbClr val="FF0000"/>
              </a:solidFill>
              <a:latin typeface="Andalus" pitchFamily="18" charset="-78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445493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0"/>
            <a:ext cx="7467600" cy="571480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tx1"/>
                </a:solidFill>
              </a:rPr>
              <a:t>Functional divisions of the ns</a:t>
            </a:r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2835533763"/>
              </p:ext>
            </p:extLst>
          </p:nvPr>
        </p:nvGraphicFramePr>
        <p:xfrm>
          <a:off x="76200" y="642918"/>
          <a:ext cx="8382000" cy="591028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136408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="" xmlns:a16="http://schemas.microsoft.com/office/drawing/2014/main" id="{332D3F6E-585F-4AB1-AD32-64CE86250046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475656" y="2398222"/>
            <a:ext cx="5947756" cy="4459778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="" xmlns:a16="http://schemas.microsoft.com/office/drawing/2014/main" id="{7A865F32-4FC6-4763-AA7E-D7A27455B3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The autonomic nervous system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6E01830A-F720-457E-9E61-729625FC7A7D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Sympathetic</a:t>
            </a:r>
            <a:r>
              <a:rPr lang="en-US" dirty="0"/>
              <a:t> : fight or flight…..Danger/ Stress</a:t>
            </a:r>
          </a:p>
          <a:p>
            <a:r>
              <a:rPr lang="en-US" dirty="0">
                <a:solidFill>
                  <a:srgbClr val="008E40"/>
                </a:solidFill>
              </a:rPr>
              <a:t>Parasympathetic</a:t>
            </a:r>
            <a:r>
              <a:rPr lang="en-US" dirty="0"/>
              <a:t>: relax and maintain</a:t>
            </a:r>
          </a:p>
        </p:txBody>
      </p:sp>
    </p:spTree>
    <p:extLst>
      <p:ext uri="{BB962C8B-B14F-4D97-AF65-F5344CB8AC3E}">
        <p14:creationId xmlns:p14="http://schemas.microsoft.com/office/powerpoint/2010/main" val="366443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="" xmlns:a16="http://schemas.microsoft.com/office/drawing/2014/main" id="{8FFD14A8-1105-4D37-82EC-970FB499DCF9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686590" y="0"/>
            <a:ext cx="3457410" cy="1196752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="" xmlns:a16="http://schemas.microsoft.com/office/drawing/2014/main" id="{999BD55C-D4A7-4FC2-89BF-781C06DC07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504" y="149056"/>
            <a:ext cx="7467600" cy="1047695"/>
          </a:xfrm>
        </p:spPr>
        <p:txBody>
          <a:bodyPr>
            <a:noAutofit/>
          </a:bodyPr>
          <a:lstStyle/>
          <a:p>
            <a:r>
              <a:rPr lang="en-US" sz="2800" dirty="0">
                <a:solidFill>
                  <a:schemeClr val="tx1"/>
                </a:solidFill>
              </a:rPr>
              <a:t>The fight or flight response</a:t>
            </a:r>
            <a:br>
              <a:rPr lang="en-US" sz="2800" dirty="0">
                <a:solidFill>
                  <a:schemeClr val="tx1"/>
                </a:solidFill>
              </a:rPr>
            </a:br>
            <a:r>
              <a:rPr lang="en-US" sz="2800" dirty="0">
                <a:solidFill>
                  <a:schemeClr val="tx1"/>
                </a:solidFill>
              </a:rPr>
              <a:t>vs Relaxation / maintenance 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="" xmlns:a16="http://schemas.microsoft.com/office/drawing/2014/main" id="{AB462686-445C-4F30-9117-778C0EC3E18B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39552" y="1055725"/>
            <a:ext cx="7251576" cy="58012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8099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1"/>
            <a:ext cx="6084168" cy="6872814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0014A520-795A-4FC3-AA85-53C61A8D6C17}"/>
              </a:ext>
            </a:extLst>
          </p:cNvPr>
          <p:cNvSpPr txBox="1"/>
          <p:nvPr/>
        </p:nvSpPr>
        <p:spPr>
          <a:xfrm>
            <a:off x="6084168" y="404664"/>
            <a:ext cx="3059832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u="sng" dirty="0"/>
              <a:t>Sympathetic</a:t>
            </a:r>
            <a:r>
              <a:rPr lang="en-US" dirty="0"/>
              <a:t> = 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Thoracolumbar </a:t>
            </a:r>
          </a:p>
          <a:p>
            <a:r>
              <a:rPr lang="en-US" dirty="0"/>
              <a:t>[T1-L2 (L3)]</a:t>
            </a:r>
            <a:endParaRPr lang="en-US" dirty="0">
              <a:sym typeface="Wingdings" panose="05000000000000000000" pitchFamily="2" charset="2"/>
            </a:endParaRPr>
          </a:p>
          <a:p>
            <a:pPr marL="285750" indent="-285750">
              <a:buFont typeface="Wingdings" panose="05000000000000000000" pitchFamily="2" charset="2"/>
              <a:buChar char="à"/>
            </a:pPr>
            <a:r>
              <a:rPr lang="en-US" dirty="0">
                <a:sym typeface="Wingdings" panose="05000000000000000000" pitchFamily="2" charset="2"/>
              </a:rPr>
              <a:t>Sympathetic trunk</a:t>
            </a:r>
          </a:p>
          <a:p>
            <a:pPr marL="285750" indent="-285750">
              <a:buFont typeface="Wingdings" panose="05000000000000000000" pitchFamily="2" charset="2"/>
              <a:buChar char="à"/>
            </a:pPr>
            <a:r>
              <a:rPr lang="en-US" dirty="0">
                <a:sym typeface="Wingdings" panose="05000000000000000000" pitchFamily="2" charset="2"/>
              </a:rPr>
              <a:t>All Spinal nerves</a:t>
            </a:r>
          </a:p>
          <a:p>
            <a:pPr marL="285750" indent="-285750">
              <a:buFont typeface="Wingdings" panose="05000000000000000000" pitchFamily="2" charset="2"/>
              <a:buChar char="à"/>
            </a:pPr>
            <a:r>
              <a:rPr lang="en-US" dirty="0">
                <a:sym typeface="Wingdings" panose="05000000000000000000" pitchFamily="2" charset="2"/>
              </a:rPr>
              <a:t>CN IX, X, XII</a:t>
            </a:r>
          </a:p>
          <a:p>
            <a:pPr marL="285750" indent="-285750">
              <a:buFont typeface="Wingdings" panose="05000000000000000000" pitchFamily="2" charset="2"/>
              <a:buChar char="à"/>
            </a:pPr>
            <a:r>
              <a:rPr lang="en-US" dirty="0">
                <a:sym typeface="Wingdings" panose="05000000000000000000" pitchFamily="2" charset="2"/>
              </a:rPr>
              <a:t>Organs</a:t>
            </a:r>
          </a:p>
          <a:p>
            <a:pPr marL="285750" indent="-285750">
              <a:buFont typeface="Wingdings" panose="05000000000000000000" pitchFamily="2" charset="2"/>
              <a:buChar char="à"/>
            </a:pPr>
            <a:r>
              <a:rPr lang="en-US" dirty="0">
                <a:sym typeface="Wingdings" panose="05000000000000000000" pitchFamily="2" charset="2"/>
              </a:rPr>
              <a:t>Short </a:t>
            </a:r>
            <a:r>
              <a:rPr lang="en-US" dirty="0" err="1">
                <a:sym typeface="Wingdings" panose="05000000000000000000" pitchFamily="2" charset="2"/>
              </a:rPr>
              <a:t>pregagnglionic</a:t>
            </a:r>
            <a:endParaRPr lang="en-US" dirty="0">
              <a:sym typeface="Wingdings" panose="05000000000000000000" pitchFamily="2" charset="2"/>
            </a:endParaRPr>
          </a:p>
          <a:p>
            <a:pPr marL="285750" indent="-285750">
              <a:buFont typeface="Wingdings" panose="05000000000000000000" pitchFamily="2" charset="2"/>
              <a:buChar char="à"/>
            </a:pPr>
            <a:r>
              <a:rPr lang="en-US" dirty="0">
                <a:sym typeface="Wingdings" panose="05000000000000000000" pitchFamily="2" charset="2"/>
              </a:rPr>
              <a:t>Long postganglionic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F4A9567C-8A80-4194-8204-254777875330}"/>
              </a:ext>
            </a:extLst>
          </p:cNvPr>
          <p:cNvSpPr txBox="1"/>
          <p:nvPr/>
        </p:nvSpPr>
        <p:spPr>
          <a:xfrm>
            <a:off x="6012160" y="3436408"/>
            <a:ext cx="3059832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u="sng" dirty="0"/>
              <a:t>Parasympathetic</a:t>
            </a:r>
            <a:r>
              <a:rPr lang="en-US" dirty="0"/>
              <a:t> = </a:t>
            </a:r>
            <a:r>
              <a:rPr lang="en-US" dirty="0">
                <a:solidFill>
                  <a:srgbClr val="FF0000"/>
                </a:solidFill>
              </a:rPr>
              <a:t>Craniosacral </a:t>
            </a:r>
          </a:p>
          <a:p>
            <a:r>
              <a:rPr lang="en-US" dirty="0"/>
              <a:t>[CN III, VII, IX, X </a:t>
            </a:r>
          </a:p>
          <a:p>
            <a:r>
              <a:rPr lang="en-US" dirty="0"/>
              <a:t>+ </a:t>
            </a:r>
            <a:r>
              <a:rPr lang="en-US" dirty="0">
                <a:sym typeface="Wingdings" panose="05000000000000000000" pitchFamily="2" charset="2"/>
              </a:rPr>
              <a:t>S2, S3, S4]</a:t>
            </a:r>
          </a:p>
          <a:p>
            <a:pPr marL="285750" indent="-285750">
              <a:buFont typeface="Wingdings" panose="05000000000000000000" pitchFamily="2" charset="2"/>
              <a:buChar char="à"/>
            </a:pPr>
            <a:r>
              <a:rPr lang="en-US" dirty="0">
                <a:sym typeface="Wingdings" panose="05000000000000000000" pitchFamily="2" charset="2"/>
              </a:rPr>
              <a:t>Ganglia</a:t>
            </a:r>
          </a:p>
          <a:p>
            <a:pPr marL="285750" indent="-285750">
              <a:buFont typeface="Wingdings" panose="05000000000000000000" pitchFamily="2" charset="2"/>
              <a:buChar char="à"/>
            </a:pPr>
            <a:r>
              <a:rPr lang="en-US" dirty="0">
                <a:sym typeface="Wingdings" panose="05000000000000000000" pitchFamily="2" charset="2"/>
              </a:rPr>
              <a:t>Organs</a:t>
            </a:r>
          </a:p>
          <a:p>
            <a:pPr marL="285750" indent="-285750">
              <a:buFont typeface="Wingdings" panose="05000000000000000000" pitchFamily="2" charset="2"/>
              <a:buChar char="à"/>
            </a:pPr>
            <a:r>
              <a:rPr lang="en-US" dirty="0">
                <a:sym typeface="Wingdings" panose="05000000000000000000" pitchFamily="2" charset="2"/>
              </a:rPr>
              <a:t>Long </a:t>
            </a:r>
            <a:r>
              <a:rPr lang="en-US" dirty="0" err="1">
                <a:sym typeface="Wingdings" panose="05000000000000000000" pitchFamily="2" charset="2"/>
              </a:rPr>
              <a:t>pregagnglionic</a:t>
            </a:r>
            <a:endParaRPr lang="en-US" dirty="0">
              <a:sym typeface="Wingdings" panose="05000000000000000000" pitchFamily="2" charset="2"/>
            </a:endParaRPr>
          </a:p>
          <a:p>
            <a:pPr marL="285750" indent="-285750">
              <a:buFont typeface="Wingdings" panose="05000000000000000000" pitchFamily="2" charset="2"/>
              <a:buChar char="à"/>
            </a:pPr>
            <a:r>
              <a:rPr lang="en-US" dirty="0">
                <a:sym typeface="Wingdings" panose="05000000000000000000" pitchFamily="2" charset="2"/>
              </a:rPr>
              <a:t>Short postganglionic</a:t>
            </a:r>
          </a:p>
          <a:p>
            <a:pPr marL="285750" indent="-285750">
              <a:buFont typeface="Wingdings" panose="05000000000000000000" pitchFamily="2" charset="2"/>
              <a:buChar char="à"/>
            </a:pPr>
            <a:endParaRPr lang="en-US" dirty="0"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581252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794" t="27882" r="10774" b="18080"/>
          <a:stretch/>
        </p:blipFill>
        <p:spPr>
          <a:xfrm>
            <a:off x="533400" y="1371600"/>
            <a:ext cx="6858000" cy="3685309"/>
          </a:xfrm>
        </p:spPr>
      </p:pic>
    </p:spTree>
    <p:extLst>
      <p:ext uri="{BB962C8B-B14F-4D97-AF65-F5344CB8AC3E}">
        <p14:creationId xmlns:p14="http://schemas.microsoft.com/office/powerpoint/2010/main" val="120276067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209</TotalTime>
  <Words>156</Words>
  <Application>Microsoft Office PowerPoint</Application>
  <PresentationFormat>On-screen Show (4:3)</PresentationFormat>
  <Paragraphs>40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Adjacency</vt:lpstr>
      <vt:lpstr>Department of human Anatomy Functional Division of Nervous System </vt:lpstr>
      <vt:lpstr>Functional divisions of the ns</vt:lpstr>
      <vt:lpstr>The autonomic nervous system</vt:lpstr>
      <vt:lpstr>The fight or flight response vs Relaxation / maintenance </vt:lpstr>
      <vt:lpstr>PowerPoint Presentation</vt:lpstr>
      <vt:lpstr>PowerPoint Presentation</vt:lpstr>
    </vt:vector>
  </TitlesOfParts>
  <Company>SACC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Functional Division of Nervous System</dc:title>
  <dc:creator>Maher</dc:creator>
  <cp:lastModifiedBy>Maher</cp:lastModifiedBy>
  <cp:revision>5</cp:revision>
  <dcterms:created xsi:type="dcterms:W3CDTF">2022-12-05T04:49:27Z</dcterms:created>
  <dcterms:modified xsi:type="dcterms:W3CDTF">2022-12-05T20:28:09Z</dcterms:modified>
</cp:coreProperties>
</file>