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923FDC-9B80-4365-8F1B-EBEC199F4C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52087C-2C48-4AE0-9D4C-9960FE167D64}" type="datetimeFigureOut">
              <a:rPr lang="en-US" smtClean="0"/>
              <a:t>4/8/2023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1"/>
            <a:ext cx="8001000" cy="1524000"/>
          </a:xfrm>
        </p:spPr>
        <p:txBody>
          <a:bodyPr/>
          <a:lstStyle/>
          <a:p>
            <a:r>
              <a:rPr lang="en-US" sz="4400" dirty="0" smtClean="0"/>
              <a:t>Anterolateral compartment of leg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6461760" cy="685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Dr. Ahmed </a:t>
            </a:r>
            <a:r>
              <a:rPr lang="en-US" sz="2800" dirty="0" err="1" smtClean="0">
                <a:solidFill>
                  <a:schemeClr val="tx1"/>
                </a:solidFill>
              </a:rPr>
              <a:t>Almusawi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PhD human anatomy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15962"/>
          </a:xfrm>
        </p:spPr>
        <p:txBody>
          <a:bodyPr/>
          <a:lstStyle/>
          <a:p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4419600" cy="5867400"/>
          </a:xfrm>
        </p:spPr>
      </p:pic>
    </p:spTree>
    <p:extLst>
      <p:ext uri="{BB962C8B-B14F-4D97-AF65-F5344CB8AC3E}">
        <p14:creationId xmlns:p14="http://schemas.microsoft.com/office/powerpoint/2010/main" val="28646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7620000" cy="792162"/>
          </a:xfrm>
        </p:spPr>
        <p:txBody>
          <a:bodyPr/>
          <a:lstStyle/>
          <a:p>
            <a:r>
              <a:rPr lang="en-US" sz="4400" dirty="0" smtClean="0"/>
              <a:t>Facial compartments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5562600" cy="5867399"/>
          </a:xfrm>
        </p:spPr>
      </p:pic>
      <p:pic>
        <p:nvPicPr>
          <p:cNvPr id="2050" name="Picture 2" descr="C:\Users\LENOVO\Desktop\fascial sept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077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 of lateral compartment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38200"/>
            <a:ext cx="5029201" cy="5867400"/>
          </a:xfrm>
        </p:spPr>
      </p:pic>
      <p:sp>
        <p:nvSpPr>
          <p:cNvPr id="7" name="Down Arrow Callout 6"/>
          <p:cNvSpPr/>
          <p:nvPr/>
        </p:nvSpPr>
        <p:spPr>
          <a:xfrm>
            <a:off x="457200" y="1371600"/>
            <a:ext cx="28194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Posterior to lateral malleolus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457200" y="2362200"/>
            <a:ext cx="2819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Lateral side of the foot 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457200" y="3276600"/>
            <a:ext cx="28194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curves forward under a bony tubercle (fibular trochlea) of the calcaneus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457200" y="4572000"/>
            <a:ext cx="2819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enters a deep </a:t>
            </a:r>
            <a:r>
              <a:rPr lang="en-US" dirty="0" smtClean="0"/>
              <a:t>groove of cuboid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54864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 the sole </a:t>
            </a:r>
            <a:r>
              <a:rPr lang="en-US" dirty="0" smtClean="0"/>
              <a:t> to be inserted into M.C and 1</a:t>
            </a:r>
            <a:r>
              <a:rPr lang="en-US" baseline="30000" dirty="0" smtClean="0"/>
              <a:t>st</a:t>
            </a:r>
            <a:r>
              <a:rPr lang="en-US" dirty="0" smtClean="0"/>
              <a:t>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792162"/>
          </a:xfrm>
        </p:spPr>
        <p:txBody>
          <a:bodyPr/>
          <a:lstStyle/>
          <a:p>
            <a:r>
              <a:rPr lang="en-US" dirty="0" smtClean="0"/>
              <a:t>Nerve supply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09" y="152400"/>
            <a:ext cx="4707191" cy="6705600"/>
          </a:xfrm>
        </p:spPr>
      </p:pic>
      <p:pic>
        <p:nvPicPr>
          <p:cNvPr id="1026" name="Picture 2" descr="C:\Users\LENOVO\Desktop\cut ner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657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Anterior compartment of leg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72" y="685800"/>
            <a:ext cx="3543028" cy="6172200"/>
          </a:xfrm>
        </p:spPr>
      </p:pic>
      <p:pic>
        <p:nvPicPr>
          <p:cNvPr id="4098" name="Picture 2" descr="C:\Users\LENOVO\Desktop\anterior compartment orig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148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620000" cy="792162"/>
          </a:xfrm>
        </p:spPr>
        <p:txBody>
          <a:bodyPr/>
          <a:lstStyle/>
          <a:p>
            <a:r>
              <a:rPr lang="en-US" dirty="0" smtClean="0"/>
              <a:t>Blood and nerve supply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762000"/>
            <a:ext cx="3962400" cy="6019800"/>
          </a:xfrm>
        </p:spPr>
      </p:pic>
      <p:sp>
        <p:nvSpPr>
          <p:cNvPr id="6" name="Down Arrow Callout 5"/>
          <p:cNvSpPr/>
          <p:nvPr/>
        </p:nvSpPr>
        <p:spPr>
          <a:xfrm>
            <a:off x="838200" y="762000"/>
            <a:ext cx="22860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Recurrent branch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852055" y="1711036"/>
            <a:ext cx="2286000" cy="9213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Muscular branches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838200" y="2667000"/>
            <a:ext cx="2286000" cy="9386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Joined by perforating br. Of  fibular artery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2055" y="3605645"/>
            <a:ext cx="2286000" cy="66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Distally </a:t>
            </a:r>
            <a:r>
              <a:rPr lang="en-US" dirty="0"/>
              <a:t>give 2 branches </a:t>
            </a:r>
          </a:p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1707573" y="3917372"/>
            <a:ext cx="647700" cy="11187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09800" y="4762500"/>
            <a:ext cx="16002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anterior medial </a:t>
            </a:r>
            <a:r>
              <a:rPr lang="en-US" sz="1600" dirty="0" err="1"/>
              <a:t>malleolar</a:t>
            </a:r>
            <a:r>
              <a:rPr lang="en-US" sz="1600" dirty="0"/>
              <a:t> artery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4800600"/>
            <a:ext cx="16764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Anterior lateral malleolar </a:t>
            </a:r>
            <a:r>
              <a:rPr lang="en-US" sz="1600" dirty="0"/>
              <a:t>artery 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1840922" y="5181600"/>
            <a:ext cx="368878" cy="12832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6096000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fibular nerve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3000"/>
            <a:ext cx="4800600" cy="5486400"/>
          </a:xfrm>
        </p:spPr>
      </p:pic>
      <p:sp>
        <p:nvSpPr>
          <p:cNvPr id="5" name="Down Arrow Callout 4"/>
          <p:cNvSpPr/>
          <p:nvPr/>
        </p:nvSpPr>
        <p:spPr>
          <a:xfrm>
            <a:off x="762000" y="1600200"/>
            <a:ext cx="2514600" cy="16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Muscular branches to anterior compartment 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762000" y="3221182"/>
            <a:ext cx="2514600" cy="16556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Muscular branches to dorsum of the foot and 1</a:t>
            </a:r>
            <a:r>
              <a:rPr lang="en-US" baseline="30000" dirty="0" smtClean="0"/>
              <a:t>st</a:t>
            </a:r>
            <a:r>
              <a:rPr lang="en-US" dirty="0" smtClean="0"/>
              <a:t>  two dorsal interossei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762000" y="4904508"/>
            <a:ext cx="2514600" cy="14200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Cutaneous branch to space between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Dorsum of the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7543800" cy="5181599"/>
          </a:xfrm>
        </p:spPr>
      </p:pic>
    </p:spTree>
    <p:extLst>
      <p:ext uri="{BB962C8B-B14F-4D97-AF65-F5344CB8AC3E}">
        <p14:creationId xmlns:p14="http://schemas.microsoft.com/office/powerpoint/2010/main" val="3026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Dorsum of foot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5257800" cy="5334000"/>
          </a:xfrm>
        </p:spPr>
      </p:pic>
    </p:spTree>
    <p:extLst>
      <p:ext uri="{BB962C8B-B14F-4D97-AF65-F5344CB8AC3E}">
        <p14:creationId xmlns:p14="http://schemas.microsoft.com/office/powerpoint/2010/main" val="30338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7962</TotalTime>
  <Words>132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Anterolateral compartment of leg </vt:lpstr>
      <vt:lpstr>Facial compartments</vt:lpstr>
      <vt:lpstr>Muscle of lateral compartment </vt:lpstr>
      <vt:lpstr>Nerve supply </vt:lpstr>
      <vt:lpstr>Anterior compartment of leg</vt:lpstr>
      <vt:lpstr>Blood and nerve supply </vt:lpstr>
      <vt:lpstr>Deep fibular nerve</vt:lpstr>
      <vt:lpstr>Dorsum of the foot</vt:lpstr>
      <vt:lpstr>Dorsum of foot </vt:lpstr>
      <vt:lpstr>Dorsalis pedis artery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Anterolateral compartment of leg </dc:title>
  <dc:creator>Maher</dc:creator>
  <cp:lastModifiedBy>Maher</cp:lastModifiedBy>
  <cp:revision>4</cp:revision>
  <dcterms:created xsi:type="dcterms:W3CDTF">2023-03-26T01:44:56Z</dcterms:created>
  <dcterms:modified xsi:type="dcterms:W3CDTF">2023-04-08T19:15:08Z</dcterms:modified>
</cp:coreProperties>
</file>