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70" r:id="rId11"/>
    <p:sldId id="263" r:id="rId12"/>
    <p:sldId id="271" r:id="rId13"/>
    <p:sldId id="272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B9CF-EE23-47F3-A1D6-4910861AEDE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58C5-274C-4CC2-A1AC-6A822B0F7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B9CF-EE23-47F3-A1D6-4910861AEDE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58C5-274C-4CC2-A1AC-6A822B0F7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B9CF-EE23-47F3-A1D6-4910861AEDE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58C5-274C-4CC2-A1AC-6A822B0F7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B9CF-EE23-47F3-A1D6-4910861AEDE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58C5-274C-4CC2-A1AC-6A822B0F7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B9CF-EE23-47F3-A1D6-4910861AEDE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58C5-274C-4CC2-A1AC-6A822B0F7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B9CF-EE23-47F3-A1D6-4910861AEDE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58C5-274C-4CC2-A1AC-6A822B0F7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B9CF-EE23-47F3-A1D6-4910861AEDE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58C5-274C-4CC2-A1AC-6A822B0F7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B9CF-EE23-47F3-A1D6-4910861AEDE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58C5-274C-4CC2-A1AC-6A822B0F7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B9CF-EE23-47F3-A1D6-4910861AEDE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58C5-274C-4CC2-A1AC-6A822B0F7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B9CF-EE23-47F3-A1D6-4910861AEDE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58C5-274C-4CC2-A1AC-6A822B0F75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B9CF-EE23-47F3-A1D6-4910861AEDE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1958C5-274C-4CC2-A1AC-6A822B0F75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71958C5-274C-4CC2-A1AC-6A822B0F75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F83B9CF-EE23-47F3-A1D6-4910861AEDE0}" type="datetimeFigureOut">
              <a:rPr lang="en-US" smtClean="0"/>
              <a:t>3/19/2023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543800" cy="1600201"/>
          </a:xfrm>
        </p:spPr>
        <p:txBody>
          <a:bodyPr/>
          <a:lstStyle/>
          <a:p>
            <a:r>
              <a:rPr lang="en-US" sz="4800" dirty="0" smtClean="0"/>
              <a:t>Posterior thigh compartment</a:t>
            </a:r>
            <a:br>
              <a:rPr lang="en-US" sz="4800" dirty="0" smtClean="0"/>
            </a:br>
            <a:r>
              <a:rPr lang="en-US" sz="4800" dirty="0" smtClean="0"/>
              <a:t>and popliteal fossa 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Dr. Ahmed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Almusawi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M.B.Ch.B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  MSc.  PhD</a:t>
            </a:r>
          </a:p>
        </p:txBody>
      </p:sp>
    </p:spTree>
    <p:extLst>
      <p:ext uri="{BB962C8B-B14F-4D97-AF65-F5344CB8AC3E}">
        <p14:creationId xmlns:p14="http://schemas.microsoft.com/office/powerpoint/2010/main" val="39711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2" y="304800"/>
            <a:ext cx="6508568" cy="6156753"/>
          </a:xfrm>
        </p:spPr>
      </p:pic>
    </p:spTree>
    <p:extLst>
      <p:ext uri="{BB962C8B-B14F-4D97-AF65-F5344CB8AC3E}">
        <p14:creationId xmlns:p14="http://schemas.microsoft.com/office/powerpoint/2010/main" val="40829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868362"/>
          </a:xfrm>
        </p:spPr>
        <p:txBody>
          <a:bodyPr/>
          <a:lstStyle/>
          <a:p>
            <a:r>
              <a:rPr lang="en-US" dirty="0" smtClean="0"/>
              <a:t>Popliteal fossa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7467599" cy="5638800"/>
          </a:xfrm>
        </p:spPr>
      </p:pic>
    </p:spTree>
    <p:extLst>
      <p:ext uri="{BB962C8B-B14F-4D97-AF65-F5344CB8AC3E}">
        <p14:creationId xmlns:p14="http://schemas.microsoft.com/office/powerpoint/2010/main" val="19283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715962"/>
          </a:xfrm>
        </p:spPr>
        <p:txBody>
          <a:bodyPr/>
          <a:lstStyle/>
          <a:p>
            <a:r>
              <a:rPr lang="en-US" dirty="0" smtClean="0"/>
              <a:t>Floor of popliteal fossa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47800"/>
            <a:ext cx="7848600" cy="4572000"/>
          </a:xfrm>
        </p:spPr>
      </p:pic>
    </p:spTree>
    <p:extLst>
      <p:ext uri="{BB962C8B-B14F-4D97-AF65-F5344CB8AC3E}">
        <p14:creationId xmlns:p14="http://schemas.microsoft.com/office/powerpoint/2010/main" val="2967321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5356701" cy="4900812"/>
          </a:xfrm>
        </p:spPr>
      </p:pic>
    </p:spTree>
    <p:extLst>
      <p:ext uri="{BB962C8B-B14F-4D97-AF65-F5344CB8AC3E}">
        <p14:creationId xmlns:p14="http://schemas.microsoft.com/office/powerpoint/2010/main" val="3711393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6663167" cy="4724400"/>
          </a:xfrm>
        </p:spPr>
      </p:pic>
    </p:spTree>
    <p:extLst>
      <p:ext uri="{BB962C8B-B14F-4D97-AF65-F5344CB8AC3E}">
        <p14:creationId xmlns:p14="http://schemas.microsoft.com/office/powerpoint/2010/main" val="30152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Popliteal artery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14" y="457200"/>
            <a:ext cx="3910186" cy="6019800"/>
          </a:xfrm>
        </p:spPr>
      </p:pic>
    </p:spTree>
    <p:extLst>
      <p:ext uri="{BB962C8B-B14F-4D97-AF65-F5344CB8AC3E}">
        <p14:creationId xmlns:p14="http://schemas.microsoft.com/office/powerpoint/2010/main" val="17652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74649">
            <a:off x="887785" y="2514600"/>
            <a:ext cx="7620000" cy="1143000"/>
          </a:xfrm>
        </p:spPr>
        <p:txBody>
          <a:bodyPr/>
          <a:lstStyle/>
          <a:p>
            <a:r>
              <a:rPr lang="en-US" sz="9600" dirty="0" smtClean="0"/>
              <a:t>Thank you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139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868362"/>
          </a:xfrm>
        </p:spPr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20000" cy="54102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+mj-lt"/>
              </a:rPr>
              <a:t>Define the posterior compartment boundaries and content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+mj-lt"/>
              </a:rPr>
              <a:t>Study the superficial innervation of post. Thigh compartment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+mj-lt"/>
              </a:rPr>
              <a:t>Enumerate the muscles of post. Compartment then explain each muscle details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+mj-lt"/>
              </a:rPr>
              <a:t>Define the blood supply of this compartment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+mj-lt"/>
              </a:rPr>
              <a:t>Define the nerve supply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+mj-lt"/>
              </a:rPr>
              <a:t>Define the popliteal fossa and explain the boundaries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+mj-lt"/>
              </a:rPr>
              <a:t>Enumerate the contents of this fossa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+mj-lt"/>
              </a:rPr>
              <a:t>Short notes about the popliteal artery and vein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659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868362"/>
          </a:xfrm>
        </p:spPr>
        <p:txBody>
          <a:bodyPr/>
          <a:lstStyle/>
          <a:p>
            <a:r>
              <a:rPr lang="en-US" dirty="0" smtClean="0"/>
              <a:t>Cutaneous innervation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91" y="838200"/>
            <a:ext cx="5773018" cy="5867400"/>
          </a:xfrm>
        </p:spPr>
      </p:pic>
    </p:spTree>
    <p:extLst>
      <p:ext uri="{BB962C8B-B14F-4D97-AF65-F5344CB8AC3E}">
        <p14:creationId xmlns:p14="http://schemas.microsoft.com/office/powerpoint/2010/main" val="38107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dirty="0" smtClean="0"/>
              <a:t>Pos. compartment muscles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90600"/>
            <a:ext cx="5105400" cy="5638800"/>
          </a:xfrm>
        </p:spPr>
      </p:pic>
    </p:spTree>
    <p:extLst>
      <p:ext uri="{BB962C8B-B14F-4D97-AF65-F5344CB8AC3E}">
        <p14:creationId xmlns:p14="http://schemas.microsoft.com/office/powerpoint/2010/main" val="1072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dirty="0"/>
              <a:t>Pos. compartment muscles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" r="3067"/>
          <a:stretch/>
        </p:blipFill>
        <p:spPr>
          <a:xfrm>
            <a:off x="990600" y="1191490"/>
            <a:ext cx="6130636" cy="5514109"/>
          </a:xfrm>
        </p:spPr>
      </p:pic>
    </p:spTree>
    <p:extLst>
      <p:ext uri="{BB962C8B-B14F-4D97-AF65-F5344CB8AC3E}">
        <p14:creationId xmlns:p14="http://schemas.microsoft.com/office/powerpoint/2010/main" val="27147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792162"/>
          </a:xfrm>
        </p:spPr>
        <p:txBody>
          <a:bodyPr/>
          <a:lstStyle/>
          <a:p>
            <a:r>
              <a:rPr lang="en-US" dirty="0" smtClean="0"/>
              <a:t>Deep branch of femoral artery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7239000" cy="5715000"/>
          </a:xfrm>
        </p:spPr>
      </p:pic>
      <p:sp>
        <p:nvSpPr>
          <p:cNvPr id="5" name="Oval 4"/>
          <p:cNvSpPr/>
          <p:nvPr/>
        </p:nvSpPr>
        <p:spPr>
          <a:xfrm>
            <a:off x="838200" y="1905000"/>
            <a:ext cx="2057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43600" y="2667000"/>
            <a:ext cx="1905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3600" y="2971800"/>
            <a:ext cx="144780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48400" y="2286000"/>
            <a:ext cx="1295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2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Sciatic nerve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400800" cy="5486400"/>
          </a:xfrm>
        </p:spPr>
      </p:pic>
    </p:spTree>
    <p:extLst>
      <p:ext uri="{BB962C8B-B14F-4D97-AF65-F5344CB8AC3E}">
        <p14:creationId xmlns:p14="http://schemas.microsoft.com/office/powerpoint/2010/main" val="156987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anatomy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52356"/>
            <a:ext cx="5638589" cy="5024644"/>
          </a:xfrm>
        </p:spPr>
      </p:pic>
    </p:spTree>
    <p:extLst>
      <p:ext uri="{BB962C8B-B14F-4D97-AF65-F5344CB8AC3E}">
        <p14:creationId xmlns:p14="http://schemas.microsoft.com/office/powerpoint/2010/main" val="165612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r>
              <a:rPr lang="en-US" dirty="0" smtClean="0"/>
              <a:t>Sciatic nerve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02" y="533400"/>
            <a:ext cx="4674398" cy="6172200"/>
          </a:xfrm>
        </p:spPr>
      </p:pic>
    </p:spTree>
    <p:extLst>
      <p:ext uri="{BB962C8B-B14F-4D97-AF65-F5344CB8AC3E}">
        <p14:creationId xmlns:p14="http://schemas.microsoft.com/office/powerpoint/2010/main" val="30983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</TotalTime>
  <Words>107</Words>
  <Application>Microsoft Office PowerPoint</Application>
  <PresentationFormat>On-screen Show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Posterior thigh compartment and popliteal fossa  </vt:lpstr>
      <vt:lpstr>Objectives </vt:lpstr>
      <vt:lpstr>Cutaneous innervation</vt:lpstr>
      <vt:lpstr>Pos. compartment muscles </vt:lpstr>
      <vt:lpstr>Pos. compartment muscles </vt:lpstr>
      <vt:lpstr>Deep branch of femoral artery</vt:lpstr>
      <vt:lpstr>Sciatic nerve </vt:lpstr>
      <vt:lpstr>Surface anatomy </vt:lpstr>
      <vt:lpstr>Sciatic nerve </vt:lpstr>
      <vt:lpstr>PowerPoint Presentation</vt:lpstr>
      <vt:lpstr>Popliteal fossa </vt:lpstr>
      <vt:lpstr>Floor of popliteal fossa </vt:lpstr>
      <vt:lpstr>Roof </vt:lpstr>
      <vt:lpstr>Relation </vt:lpstr>
      <vt:lpstr>Popliteal artery </vt:lpstr>
      <vt:lpstr>Thank you 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Posterior thigh compartment and popliteal fossa  </dc:title>
  <dc:creator>Maher</dc:creator>
  <cp:lastModifiedBy>Maher</cp:lastModifiedBy>
  <cp:revision>4</cp:revision>
  <dcterms:created xsi:type="dcterms:W3CDTF">2023-03-19T21:30:01Z</dcterms:created>
  <dcterms:modified xsi:type="dcterms:W3CDTF">2023-03-19T22:04:12Z</dcterms:modified>
</cp:coreProperties>
</file>