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257" r:id="rId3"/>
    <p:sldId id="259" r:id="rId4"/>
    <p:sldId id="311" r:id="rId5"/>
    <p:sldId id="315" r:id="rId6"/>
    <p:sldId id="312" r:id="rId7"/>
    <p:sldId id="313" r:id="rId8"/>
    <p:sldId id="265" r:id="rId9"/>
    <p:sldId id="314" r:id="rId10"/>
    <p:sldId id="317" r:id="rId11"/>
    <p:sldId id="318" r:id="rId12"/>
    <p:sldId id="319" r:id="rId13"/>
    <p:sldId id="320" r:id="rId14"/>
    <p:sldId id="316" r:id="rId15"/>
    <p:sldId id="321" r:id="rId16"/>
    <p:sldId id="322" r:id="rId17"/>
    <p:sldId id="324" r:id="rId18"/>
    <p:sldId id="323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</p:embeddedFont>
    <p:embeddedFont>
      <p:font typeface="Caveat" panose="00000500000000000000" pitchFamily="2" charset="0"/>
      <p:regular r:id="rId23"/>
      <p:bold r:id="rId24"/>
    </p:embeddedFont>
    <p:embeddedFont>
      <p:font typeface="Didact Gothic" panose="020B0604020202020204" charset="0"/>
      <p:regular r:id="rId25"/>
    </p:embeddedFont>
    <p:embeddedFont>
      <p:font typeface="Josefin Slab" pitchFamily="2" charset="0"/>
      <p:regular r:id="rId26"/>
      <p:bold r:id="rId27"/>
      <p:italic r:id="rId28"/>
      <p:boldItalic r:id="rId29"/>
    </p:embeddedFont>
    <p:embeddedFont>
      <p:font typeface="McLaren" panose="020B0604020202020204" charset="0"/>
      <p:regular r:id="rId30"/>
    </p:embeddedFont>
    <p:embeddedFont>
      <p:font typeface="Passion One" panose="020B0604020202020204" charset="0"/>
      <p:regular r:id="rId31"/>
      <p:bold r:id="rId32"/>
    </p:embeddedFont>
    <p:embeddedFont>
      <p:font typeface="Roboto Condensed Light" panose="02000000000000000000" pitchFamily="2" charset="0"/>
      <p:regular r:id="rId33"/>
      <p:italic r:id="rId34"/>
    </p:embeddedFont>
    <p:embeddedFont>
      <p:font typeface="Yanone Kaffeesatz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6702CB-90BF-4DDD-9520-5F3B33327754}">
  <a:tblStyle styleId="{656702CB-90BF-4DDD-9520-5F3B333277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2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g107aaa327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8" name="Google Shape;688;g107aaa327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301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241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1145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12607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187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9837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6641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1330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859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e936df1943_2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e936df1943_2_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7817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046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9982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2921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cc4eba5a64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cc4eba5a64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ge936df1943_2_1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5" name="Google Shape;785;ge936df1943_2_1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6903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11" name="Google Shape;11;p2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8" name="Google Shape;28;p2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Google Shape;29;p2"/>
          <p:cNvSpPr txBox="1">
            <a:spLocks noGrp="1"/>
          </p:cNvSpPr>
          <p:nvPr>
            <p:ph type="ctrTitle"/>
          </p:nvPr>
        </p:nvSpPr>
        <p:spPr>
          <a:xfrm>
            <a:off x="1068825" y="863150"/>
            <a:ext cx="5194200" cy="27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0" name="Google Shape;30;p2"/>
          <p:cNvSpPr txBox="1">
            <a:spLocks noGrp="1"/>
          </p:cNvSpPr>
          <p:nvPr>
            <p:ph type="subTitle" idx="1"/>
          </p:nvPr>
        </p:nvSpPr>
        <p:spPr>
          <a:xfrm>
            <a:off x="1068825" y="3743150"/>
            <a:ext cx="4429800" cy="225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4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" name="Google Shape;57;p4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58" name="Google Shape;58;p4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9" name="Google Shape;59;p4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4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4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75" name="Google Shape;75;p4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4"/>
          <p:cNvSpPr txBox="1">
            <a:spLocks noGrp="1"/>
          </p:cNvSpPr>
          <p:nvPr>
            <p:ph type="subTitle" idx="1"/>
          </p:nvPr>
        </p:nvSpPr>
        <p:spPr>
          <a:xfrm>
            <a:off x="713250" y="965500"/>
            <a:ext cx="7717500" cy="3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AutoNum type="arabicPeriod"/>
              <a:defRPr sz="1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Google Shape;323;p17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4" name="Google Shape;324;p17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325" name="Google Shape;325;p17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17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7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7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7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7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7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7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7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7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7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7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7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7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7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7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7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342" name="Google Shape;342;p17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Google Shape;343;p17"/>
          <p:cNvSpPr txBox="1">
            <a:spLocks noGrp="1"/>
          </p:cNvSpPr>
          <p:nvPr>
            <p:ph type="subTitle" idx="1"/>
          </p:nvPr>
        </p:nvSpPr>
        <p:spPr>
          <a:xfrm>
            <a:off x="988819" y="1245981"/>
            <a:ext cx="35832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44" name="Google Shape;344;p17"/>
          <p:cNvSpPr txBox="1">
            <a:spLocks noGrp="1"/>
          </p:cNvSpPr>
          <p:nvPr>
            <p:ph type="subTitle" idx="2"/>
          </p:nvPr>
        </p:nvSpPr>
        <p:spPr>
          <a:xfrm>
            <a:off x="988805" y="2403081"/>
            <a:ext cx="35826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45" name="Google Shape;345;p17"/>
          <p:cNvSpPr txBox="1">
            <a:spLocks noGrp="1"/>
          </p:cNvSpPr>
          <p:nvPr>
            <p:ph type="subTitle" idx="3"/>
          </p:nvPr>
        </p:nvSpPr>
        <p:spPr>
          <a:xfrm>
            <a:off x="988807" y="3560181"/>
            <a:ext cx="35820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2200">
                <a:latin typeface="McLaren"/>
                <a:ea typeface="McLaren"/>
                <a:cs typeface="McLaren"/>
                <a:sym typeface="McLare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Yanone Kaffeesatz"/>
              <a:buNone/>
              <a:defRPr sz="1800">
                <a:latin typeface="Yanone Kaffeesatz"/>
                <a:ea typeface="Yanone Kaffeesatz"/>
                <a:cs typeface="Yanone Kaffeesatz"/>
                <a:sym typeface="Yanone Kaffeesatz"/>
              </a:defRPr>
            </a:lvl9pPr>
          </a:lstStyle>
          <a:p>
            <a:endParaRPr/>
          </a:p>
        </p:txBody>
      </p:sp>
      <p:sp>
        <p:nvSpPr>
          <p:cNvPr id="346" name="Google Shape;346;p17"/>
          <p:cNvSpPr txBox="1">
            <a:spLocks noGrp="1"/>
          </p:cNvSpPr>
          <p:nvPr>
            <p:ph type="subTitle" idx="4"/>
          </p:nvPr>
        </p:nvSpPr>
        <p:spPr>
          <a:xfrm>
            <a:off x="988800" y="1685481"/>
            <a:ext cx="3582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7"/>
          <p:cNvSpPr txBox="1">
            <a:spLocks noGrp="1"/>
          </p:cNvSpPr>
          <p:nvPr>
            <p:ph type="subTitle" idx="5"/>
          </p:nvPr>
        </p:nvSpPr>
        <p:spPr>
          <a:xfrm>
            <a:off x="988800" y="2842581"/>
            <a:ext cx="35820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7"/>
          <p:cNvSpPr txBox="1">
            <a:spLocks noGrp="1"/>
          </p:cNvSpPr>
          <p:nvPr>
            <p:ph type="subTitle" idx="6"/>
          </p:nvPr>
        </p:nvSpPr>
        <p:spPr>
          <a:xfrm>
            <a:off x="988800" y="3999681"/>
            <a:ext cx="35814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5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21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0" name="Google Shape;450;p21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451" name="Google Shape;451;p21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2" name="Google Shape;452;p21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3" name="Google Shape;453;p21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21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21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21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21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21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21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21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21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21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21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21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21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21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21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468" name="Google Shape;468;p21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9" name="Google Shape;469;p21"/>
          <p:cNvSpPr txBox="1">
            <a:spLocks noGrp="1"/>
          </p:cNvSpPr>
          <p:nvPr>
            <p:ph type="title"/>
          </p:nvPr>
        </p:nvSpPr>
        <p:spPr>
          <a:xfrm>
            <a:off x="2607600" y="1630600"/>
            <a:ext cx="3928800" cy="1038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72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470" name="Google Shape;470;p21"/>
          <p:cNvSpPr txBox="1">
            <a:spLocks noGrp="1"/>
          </p:cNvSpPr>
          <p:nvPr>
            <p:ph type="subTitle" idx="1"/>
          </p:nvPr>
        </p:nvSpPr>
        <p:spPr>
          <a:xfrm>
            <a:off x="2073750" y="3443000"/>
            <a:ext cx="499650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3"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26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8" name="Google Shape;568;p26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569" name="Google Shape;569;p26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0" name="Google Shape;570;p26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1" name="Google Shape;571;p26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2" name="Google Shape;572;p26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3" name="Google Shape;573;p26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4" name="Google Shape;574;p26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5" name="Google Shape;575;p26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6" name="Google Shape;576;p26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7" name="Google Shape;577;p26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26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26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26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26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26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26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26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26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586" name="Google Shape;586;p26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7" name="Google Shape;587;p26"/>
          <p:cNvSpPr txBox="1">
            <a:spLocks noGrp="1"/>
          </p:cNvSpPr>
          <p:nvPr>
            <p:ph type="body" idx="1"/>
          </p:nvPr>
        </p:nvSpPr>
        <p:spPr>
          <a:xfrm>
            <a:off x="895174" y="2528597"/>
            <a:ext cx="3072600" cy="95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 rtl="0">
              <a:spcBef>
                <a:spcPts val="0"/>
              </a:spcBef>
              <a:spcAft>
                <a:spcPts val="0"/>
              </a:spcAft>
              <a:buSzPts val="1200"/>
              <a:buChar char="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❏"/>
              <a:defRPr/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title"/>
          </p:nvPr>
        </p:nvSpPr>
        <p:spPr>
          <a:xfrm>
            <a:off x="895304" y="1657300"/>
            <a:ext cx="3072600" cy="87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Font typeface="Cave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Josefin Slab"/>
              <a:buNone/>
              <a:defRPr sz="3000"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5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3" name="Google Shape;613;p28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4" name="Google Shape;614;p28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615" name="Google Shape;615;p28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28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28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28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28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28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28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2" name="Google Shape;622;p28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3" name="Google Shape;623;p28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4" name="Google Shape;624;p28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5" name="Google Shape;625;p28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6" name="Google Shape;626;p28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28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28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28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28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28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32" name="Google Shape;632;p28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3" name="Google Shape;633;p28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veat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Josefin Slab"/>
              <a:buNone/>
              <a:defRPr sz="3000">
                <a:solidFill>
                  <a:schemeClr val="lt2"/>
                </a:solidFill>
                <a:latin typeface="Josefin Slab"/>
                <a:ea typeface="Josefin Slab"/>
                <a:cs typeface="Josefin Slab"/>
                <a:sym typeface="Josefin Slab"/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1"/>
          </p:nvPr>
        </p:nvSpPr>
        <p:spPr>
          <a:xfrm>
            <a:off x="713250" y="1021200"/>
            <a:ext cx="4244400" cy="357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30"/>
          <p:cNvPicPr preferRelativeResize="0"/>
          <p:nvPr/>
        </p:nvPicPr>
        <p:blipFill rotWithShape="1">
          <a:blip r:embed="rId2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47" r="-19525"/>
          <a:stretch/>
        </p:blipFill>
        <p:spPr>
          <a:xfrm>
            <a:off x="-9525" y="3238"/>
            <a:ext cx="9163200" cy="51434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61" name="Google Shape;661;p30"/>
          <p:cNvGrpSpPr/>
          <p:nvPr/>
        </p:nvGrpSpPr>
        <p:grpSpPr>
          <a:xfrm>
            <a:off x="-9525" y="295885"/>
            <a:ext cx="9163200" cy="4558156"/>
            <a:chOff x="-9525" y="295885"/>
            <a:chExt cx="9163200" cy="4558156"/>
          </a:xfrm>
        </p:grpSpPr>
        <p:cxnSp>
          <p:nvCxnSpPr>
            <p:cNvPr id="662" name="Google Shape;662;p30"/>
            <p:cNvCxnSpPr/>
            <p:nvPr/>
          </p:nvCxnSpPr>
          <p:spPr>
            <a:xfrm>
              <a:off x="-9525" y="58076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30"/>
            <p:cNvCxnSpPr/>
            <p:nvPr/>
          </p:nvCxnSpPr>
          <p:spPr>
            <a:xfrm>
              <a:off x="-9525" y="1150539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30"/>
            <p:cNvCxnSpPr/>
            <p:nvPr/>
          </p:nvCxnSpPr>
          <p:spPr>
            <a:xfrm>
              <a:off x="-9525" y="86565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30"/>
            <p:cNvCxnSpPr/>
            <p:nvPr/>
          </p:nvCxnSpPr>
          <p:spPr>
            <a:xfrm>
              <a:off x="-9525" y="295885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30"/>
            <p:cNvCxnSpPr/>
            <p:nvPr/>
          </p:nvCxnSpPr>
          <p:spPr>
            <a:xfrm>
              <a:off x="-9525" y="172030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30"/>
            <p:cNvCxnSpPr/>
            <p:nvPr/>
          </p:nvCxnSpPr>
          <p:spPr>
            <a:xfrm>
              <a:off x="-9525" y="2290078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30"/>
            <p:cNvCxnSpPr/>
            <p:nvPr/>
          </p:nvCxnSpPr>
          <p:spPr>
            <a:xfrm>
              <a:off x="-9525" y="200519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30"/>
            <p:cNvCxnSpPr/>
            <p:nvPr/>
          </p:nvCxnSpPr>
          <p:spPr>
            <a:xfrm>
              <a:off x="-9525" y="1435424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30"/>
            <p:cNvCxnSpPr/>
            <p:nvPr/>
          </p:nvCxnSpPr>
          <p:spPr>
            <a:xfrm>
              <a:off x="-9525" y="285984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1" name="Google Shape;671;p30"/>
            <p:cNvCxnSpPr/>
            <p:nvPr/>
          </p:nvCxnSpPr>
          <p:spPr>
            <a:xfrm>
              <a:off x="-9525" y="3429617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2" name="Google Shape;672;p30"/>
            <p:cNvCxnSpPr/>
            <p:nvPr/>
          </p:nvCxnSpPr>
          <p:spPr>
            <a:xfrm>
              <a:off x="-9525" y="3144732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3" name="Google Shape;673;p30"/>
            <p:cNvCxnSpPr/>
            <p:nvPr/>
          </p:nvCxnSpPr>
          <p:spPr>
            <a:xfrm>
              <a:off x="-9525" y="2574963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4" name="Google Shape;674;p30"/>
            <p:cNvCxnSpPr/>
            <p:nvPr/>
          </p:nvCxnSpPr>
          <p:spPr>
            <a:xfrm>
              <a:off x="-9525" y="456915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5" name="Google Shape;675;p30"/>
            <p:cNvCxnSpPr/>
            <p:nvPr/>
          </p:nvCxnSpPr>
          <p:spPr>
            <a:xfrm>
              <a:off x="-9525" y="428427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6" name="Google Shape;676;p30"/>
            <p:cNvCxnSpPr/>
            <p:nvPr/>
          </p:nvCxnSpPr>
          <p:spPr>
            <a:xfrm>
              <a:off x="-9525" y="3714501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7" name="Google Shape;677;p30"/>
            <p:cNvCxnSpPr/>
            <p:nvPr/>
          </p:nvCxnSpPr>
          <p:spPr>
            <a:xfrm>
              <a:off x="-9525" y="4854040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8" name="Google Shape;678;p30"/>
            <p:cNvCxnSpPr/>
            <p:nvPr/>
          </p:nvCxnSpPr>
          <p:spPr>
            <a:xfrm>
              <a:off x="-9525" y="3999386"/>
              <a:ext cx="9163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679" name="Google Shape;679;p30"/>
          <p:cNvCxnSpPr/>
          <p:nvPr/>
        </p:nvCxnSpPr>
        <p:spPr>
          <a:xfrm>
            <a:off x="713225" y="0"/>
            <a:ext cx="0" cy="51435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7" y="715596"/>
            <a:ext cx="7717500" cy="4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McLaren"/>
              <a:buNone/>
              <a:defRPr sz="4500">
                <a:solidFill>
                  <a:schemeClr val="dk1"/>
                </a:solidFill>
                <a:latin typeface="McLaren"/>
                <a:ea typeface="McLaren"/>
                <a:cs typeface="McLaren"/>
                <a:sym typeface="McLare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assion One"/>
              <a:buNone/>
              <a:defRPr sz="4500">
                <a:solidFill>
                  <a:schemeClr val="dk1"/>
                </a:solidFill>
                <a:latin typeface="Passion One"/>
                <a:ea typeface="Passion One"/>
                <a:cs typeface="Passion One"/>
                <a:sym typeface="Passio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50" y="1923500"/>
            <a:ext cx="77175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3" r:id="rId4"/>
    <p:sldLayoutId id="2147483667" r:id="rId5"/>
    <p:sldLayoutId id="2147483672" r:id="rId6"/>
    <p:sldLayoutId id="2147483674" r:id="rId7"/>
    <p:sldLayoutId id="214748367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microsoft.com/office/2007/relationships/hdphoto" Target="../media/hdphoto8.wdp"/><Relationship Id="rId5" Type="http://schemas.openxmlformats.org/officeDocument/2006/relationships/image" Target="../media/image16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g"/><Relationship Id="rId4" Type="http://schemas.microsoft.com/office/2007/relationships/hdphoto" Target="../media/hdphoto9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0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11.wdp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13.wdp"/><Relationship Id="rId5" Type="http://schemas.openxmlformats.org/officeDocument/2006/relationships/image" Target="../media/image23.png"/><Relationship Id="rId4" Type="http://schemas.microsoft.com/office/2007/relationships/hdphoto" Target="../media/hdphoto1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34"/>
          <p:cNvPicPr preferRelativeResize="0"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235">
            <a:off x="7901816" y="2187715"/>
            <a:ext cx="912655" cy="232084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34"/>
          <p:cNvSpPr txBox="1">
            <a:spLocks noGrp="1"/>
          </p:cNvSpPr>
          <p:nvPr>
            <p:ph type="subTitle" idx="1"/>
          </p:nvPr>
        </p:nvSpPr>
        <p:spPr>
          <a:xfrm>
            <a:off x="1068825" y="3743150"/>
            <a:ext cx="4429800" cy="2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pp. 753-760</a:t>
            </a:r>
            <a:endParaRPr dirty="0"/>
          </a:p>
        </p:txBody>
      </p:sp>
      <p:sp>
        <p:nvSpPr>
          <p:cNvPr id="691" name="Google Shape;691;p34"/>
          <p:cNvSpPr txBox="1">
            <a:spLocks noGrp="1"/>
          </p:cNvSpPr>
          <p:nvPr>
            <p:ph type="ctrTitle"/>
          </p:nvPr>
        </p:nvSpPr>
        <p:spPr>
          <a:xfrm>
            <a:off x="1068825" y="863150"/>
            <a:ext cx="5194200" cy="27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cubital fossa &amp; Elbow Joint complex</a:t>
            </a:r>
            <a:endParaRPr dirty="0"/>
          </a:p>
        </p:txBody>
      </p:sp>
      <p:grpSp>
        <p:nvGrpSpPr>
          <p:cNvPr id="692" name="Google Shape;692;p34"/>
          <p:cNvGrpSpPr/>
          <p:nvPr/>
        </p:nvGrpSpPr>
        <p:grpSpPr>
          <a:xfrm>
            <a:off x="6294546" y="489016"/>
            <a:ext cx="1841191" cy="4171904"/>
            <a:chOff x="6363346" y="622383"/>
            <a:chExt cx="1841191" cy="4171904"/>
          </a:xfrm>
        </p:grpSpPr>
        <p:sp>
          <p:nvSpPr>
            <p:cNvPr id="693" name="Google Shape;693;p34"/>
            <p:cNvSpPr/>
            <p:nvPr/>
          </p:nvSpPr>
          <p:spPr>
            <a:xfrm rot="5400000">
              <a:off x="5199936" y="1787730"/>
              <a:ext cx="4168011" cy="1841191"/>
            </a:xfrm>
            <a:custGeom>
              <a:avLst/>
              <a:gdLst/>
              <a:ahLst/>
              <a:cxnLst/>
              <a:rect l="l" t="t" r="r" b="b"/>
              <a:pathLst>
                <a:path w="107078" h="47301" extrusionOk="0">
                  <a:moveTo>
                    <a:pt x="1" y="0"/>
                  </a:moveTo>
                  <a:lnTo>
                    <a:pt x="1" y="31023"/>
                  </a:lnTo>
                  <a:lnTo>
                    <a:pt x="2636" y="35459"/>
                  </a:lnTo>
                  <a:cubicBezTo>
                    <a:pt x="2636" y="35459"/>
                    <a:pt x="2432" y="34847"/>
                    <a:pt x="3299" y="34847"/>
                  </a:cubicBezTo>
                  <a:cubicBezTo>
                    <a:pt x="3877" y="34847"/>
                    <a:pt x="4931" y="35119"/>
                    <a:pt x="6839" y="36026"/>
                  </a:cubicBezTo>
                  <a:cubicBezTo>
                    <a:pt x="11542" y="38294"/>
                    <a:pt x="15745" y="40563"/>
                    <a:pt x="15745" y="40563"/>
                  </a:cubicBezTo>
                  <a:lnTo>
                    <a:pt x="23551" y="41096"/>
                  </a:lnTo>
                  <a:cubicBezTo>
                    <a:pt x="23495" y="41052"/>
                    <a:pt x="23488" y="41037"/>
                    <a:pt x="23503" y="41037"/>
                  </a:cubicBezTo>
                  <a:cubicBezTo>
                    <a:pt x="23533" y="41037"/>
                    <a:pt x="23651" y="41096"/>
                    <a:pt x="23651" y="41096"/>
                  </a:cubicBezTo>
                  <a:lnTo>
                    <a:pt x="23551" y="41096"/>
                  </a:lnTo>
                  <a:cubicBezTo>
                    <a:pt x="23718" y="41230"/>
                    <a:pt x="24385" y="41630"/>
                    <a:pt x="26253" y="42798"/>
                  </a:cubicBezTo>
                  <a:lnTo>
                    <a:pt x="29922" y="45066"/>
                  </a:lnTo>
                  <a:lnTo>
                    <a:pt x="36227" y="45066"/>
                  </a:lnTo>
                  <a:lnTo>
                    <a:pt x="40430" y="46167"/>
                  </a:lnTo>
                  <a:lnTo>
                    <a:pt x="43499" y="47067"/>
                  </a:lnTo>
                  <a:lnTo>
                    <a:pt x="47735" y="46233"/>
                  </a:lnTo>
                  <a:lnTo>
                    <a:pt x="47768" y="46167"/>
                  </a:lnTo>
                  <a:lnTo>
                    <a:pt x="47768" y="46233"/>
                  </a:lnTo>
                  <a:lnTo>
                    <a:pt x="47902" y="46167"/>
                  </a:lnTo>
                  <a:lnTo>
                    <a:pt x="56375" y="47301"/>
                  </a:lnTo>
                  <a:lnTo>
                    <a:pt x="70451" y="41096"/>
                  </a:lnTo>
                  <a:lnTo>
                    <a:pt x="78891" y="41096"/>
                  </a:lnTo>
                  <a:lnTo>
                    <a:pt x="85228" y="39962"/>
                  </a:lnTo>
                  <a:lnTo>
                    <a:pt x="88064" y="36593"/>
                  </a:lnTo>
                  <a:lnTo>
                    <a:pt x="94402" y="37160"/>
                  </a:lnTo>
                  <a:lnTo>
                    <a:pt x="100039" y="37761"/>
                  </a:lnTo>
                  <a:lnTo>
                    <a:pt x="101440" y="36627"/>
                  </a:lnTo>
                  <a:lnTo>
                    <a:pt x="107077" y="36627"/>
                  </a:lnTo>
                  <a:lnTo>
                    <a:pt x="1070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85725" dist="47625" dir="2940000" algn="bl" rotWithShape="0">
                <a:schemeClr val="dk1">
                  <a:alpha val="3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4"/>
            <p:cNvSpPr/>
            <p:nvPr/>
          </p:nvSpPr>
          <p:spPr>
            <a:xfrm rot="5400000">
              <a:off x="4594900" y="2390843"/>
              <a:ext cx="4171904" cy="634984"/>
            </a:xfrm>
            <a:custGeom>
              <a:avLst/>
              <a:gdLst/>
              <a:ahLst/>
              <a:cxnLst/>
              <a:rect l="l" t="t" r="r" b="b"/>
              <a:pathLst>
                <a:path w="107178" h="16313" extrusionOk="0">
                  <a:moveTo>
                    <a:pt x="1" y="1"/>
                  </a:moveTo>
                  <a:lnTo>
                    <a:pt x="1035" y="6205"/>
                  </a:lnTo>
                  <a:lnTo>
                    <a:pt x="1669" y="6572"/>
                  </a:lnTo>
                  <a:lnTo>
                    <a:pt x="3237" y="6572"/>
                  </a:lnTo>
                  <a:cubicBezTo>
                    <a:pt x="3237" y="6572"/>
                    <a:pt x="3770" y="6572"/>
                    <a:pt x="6405" y="7173"/>
                  </a:cubicBezTo>
                  <a:cubicBezTo>
                    <a:pt x="9041" y="7740"/>
                    <a:pt x="6405" y="7740"/>
                    <a:pt x="6405" y="7740"/>
                  </a:cubicBezTo>
                  <a:cubicBezTo>
                    <a:pt x="6405" y="7740"/>
                    <a:pt x="7506" y="8874"/>
                    <a:pt x="8007" y="8874"/>
                  </a:cubicBezTo>
                  <a:cubicBezTo>
                    <a:pt x="8507" y="8874"/>
                    <a:pt x="9041" y="8307"/>
                    <a:pt x="9041" y="8307"/>
                  </a:cubicBezTo>
                  <a:lnTo>
                    <a:pt x="16379" y="10542"/>
                  </a:lnTo>
                  <a:lnTo>
                    <a:pt x="17413" y="10542"/>
                  </a:lnTo>
                  <a:lnTo>
                    <a:pt x="19014" y="11142"/>
                  </a:lnTo>
                  <a:lnTo>
                    <a:pt x="21616" y="11142"/>
                  </a:lnTo>
                  <a:lnTo>
                    <a:pt x="21616" y="11709"/>
                  </a:lnTo>
                  <a:lnTo>
                    <a:pt x="22684" y="12310"/>
                  </a:lnTo>
                  <a:lnTo>
                    <a:pt x="24252" y="12310"/>
                  </a:lnTo>
                  <a:lnTo>
                    <a:pt x="30022" y="14011"/>
                  </a:lnTo>
                  <a:lnTo>
                    <a:pt x="32091" y="14578"/>
                  </a:lnTo>
                  <a:lnTo>
                    <a:pt x="35827" y="14578"/>
                  </a:lnTo>
                  <a:lnTo>
                    <a:pt x="42098" y="16313"/>
                  </a:lnTo>
                  <a:lnTo>
                    <a:pt x="42898" y="16079"/>
                  </a:lnTo>
                  <a:lnTo>
                    <a:pt x="44066" y="15912"/>
                  </a:lnTo>
                  <a:lnTo>
                    <a:pt x="45767" y="16313"/>
                  </a:lnTo>
                  <a:lnTo>
                    <a:pt x="47868" y="15712"/>
                  </a:lnTo>
                  <a:lnTo>
                    <a:pt x="48903" y="16313"/>
                  </a:lnTo>
                  <a:lnTo>
                    <a:pt x="56241" y="16313"/>
                  </a:lnTo>
                  <a:lnTo>
                    <a:pt x="57542" y="16012"/>
                  </a:lnTo>
                  <a:lnTo>
                    <a:pt x="59076" y="15679"/>
                  </a:lnTo>
                  <a:lnTo>
                    <a:pt x="60711" y="14411"/>
                  </a:lnTo>
                  <a:lnTo>
                    <a:pt x="62512" y="14645"/>
                  </a:lnTo>
                  <a:lnTo>
                    <a:pt x="63046" y="14044"/>
                  </a:lnTo>
                  <a:lnTo>
                    <a:pt x="65681" y="12677"/>
                  </a:lnTo>
                  <a:lnTo>
                    <a:pt x="70418" y="11209"/>
                  </a:lnTo>
                  <a:lnTo>
                    <a:pt x="72019" y="11209"/>
                  </a:lnTo>
                  <a:cubicBezTo>
                    <a:pt x="72019" y="11209"/>
                    <a:pt x="72519" y="11209"/>
                    <a:pt x="73053" y="10642"/>
                  </a:cubicBezTo>
                  <a:cubicBezTo>
                    <a:pt x="73231" y="10442"/>
                    <a:pt x="73465" y="10375"/>
                    <a:pt x="73697" y="10375"/>
                  </a:cubicBezTo>
                  <a:cubicBezTo>
                    <a:pt x="74161" y="10375"/>
                    <a:pt x="74621" y="10642"/>
                    <a:pt x="74621" y="10642"/>
                  </a:cubicBezTo>
                  <a:lnTo>
                    <a:pt x="77790" y="11209"/>
                  </a:lnTo>
                  <a:lnTo>
                    <a:pt x="79658" y="9975"/>
                  </a:lnTo>
                  <a:lnTo>
                    <a:pt x="81793" y="9975"/>
                  </a:lnTo>
                  <a:lnTo>
                    <a:pt x="83360" y="9541"/>
                  </a:lnTo>
                  <a:lnTo>
                    <a:pt x="84595" y="8974"/>
                  </a:lnTo>
                  <a:lnTo>
                    <a:pt x="86696" y="8374"/>
                  </a:lnTo>
                  <a:lnTo>
                    <a:pt x="87730" y="7806"/>
                  </a:lnTo>
                  <a:lnTo>
                    <a:pt x="94568" y="7806"/>
                  </a:lnTo>
                  <a:lnTo>
                    <a:pt x="95603" y="7206"/>
                  </a:lnTo>
                  <a:lnTo>
                    <a:pt x="100840" y="7206"/>
                  </a:lnTo>
                  <a:lnTo>
                    <a:pt x="101407" y="6072"/>
                  </a:lnTo>
                  <a:lnTo>
                    <a:pt x="105610" y="6072"/>
                  </a:lnTo>
                  <a:lnTo>
                    <a:pt x="107178" y="5505"/>
                  </a:lnTo>
                  <a:lnTo>
                    <a:pt x="104576" y="4371"/>
                  </a:lnTo>
                  <a:lnTo>
                    <a:pt x="103508" y="3804"/>
                  </a:lnTo>
                  <a:lnTo>
                    <a:pt x="102474" y="3804"/>
                  </a:lnTo>
                  <a:cubicBezTo>
                    <a:pt x="102474" y="3804"/>
                    <a:pt x="101555" y="4308"/>
                    <a:pt x="100468" y="4308"/>
                  </a:cubicBezTo>
                  <a:cubicBezTo>
                    <a:pt x="99924" y="4308"/>
                    <a:pt x="99339" y="4182"/>
                    <a:pt x="98805" y="3804"/>
                  </a:cubicBezTo>
                  <a:cubicBezTo>
                    <a:pt x="98491" y="3577"/>
                    <a:pt x="98262" y="3486"/>
                    <a:pt x="98095" y="3486"/>
                  </a:cubicBezTo>
                  <a:cubicBezTo>
                    <a:pt x="97429" y="3486"/>
                    <a:pt x="97771" y="4938"/>
                    <a:pt x="97771" y="4938"/>
                  </a:cubicBezTo>
                  <a:lnTo>
                    <a:pt x="92500" y="4938"/>
                  </a:lnTo>
                  <a:lnTo>
                    <a:pt x="89898" y="4337"/>
                  </a:lnTo>
                  <a:cubicBezTo>
                    <a:pt x="89397" y="4236"/>
                    <a:pt x="89010" y="4195"/>
                    <a:pt x="88712" y="4195"/>
                  </a:cubicBezTo>
                  <a:cubicBezTo>
                    <a:pt x="87447" y="4195"/>
                    <a:pt x="87797" y="4938"/>
                    <a:pt x="87797" y="4938"/>
                  </a:cubicBezTo>
                  <a:lnTo>
                    <a:pt x="86229" y="6039"/>
                  </a:lnTo>
                  <a:lnTo>
                    <a:pt x="84628" y="6039"/>
                  </a:lnTo>
                  <a:cubicBezTo>
                    <a:pt x="84094" y="6039"/>
                    <a:pt x="84094" y="6639"/>
                    <a:pt x="84094" y="6639"/>
                  </a:cubicBezTo>
                  <a:lnTo>
                    <a:pt x="82527" y="7740"/>
                  </a:lnTo>
                  <a:cubicBezTo>
                    <a:pt x="82527" y="7740"/>
                    <a:pt x="81459" y="7173"/>
                    <a:pt x="80925" y="7173"/>
                  </a:cubicBezTo>
                  <a:lnTo>
                    <a:pt x="79891" y="7173"/>
                  </a:lnTo>
                  <a:lnTo>
                    <a:pt x="77790" y="8307"/>
                  </a:lnTo>
                  <a:lnTo>
                    <a:pt x="76222" y="8874"/>
                  </a:lnTo>
                  <a:lnTo>
                    <a:pt x="70952" y="8874"/>
                  </a:lnTo>
                  <a:lnTo>
                    <a:pt x="69384" y="9474"/>
                  </a:lnTo>
                  <a:lnTo>
                    <a:pt x="67282" y="11176"/>
                  </a:lnTo>
                  <a:lnTo>
                    <a:pt x="62579" y="12310"/>
                  </a:lnTo>
                  <a:lnTo>
                    <a:pt x="61011" y="12877"/>
                  </a:lnTo>
                  <a:lnTo>
                    <a:pt x="60444" y="12877"/>
                  </a:lnTo>
                  <a:lnTo>
                    <a:pt x="58876" y="13477"/>
                  </a:lnTo>
                  <a:lnTo>
                    <a:pt x="57842" y="13477"/>
                  </a:lnTo>
                  <a:lnTo>
                    <a:pt x="56241" y="15178"/>
                  </a:lnTo>
                  <a:lnTo>
                    <a:pt x="51538" y="15178"/>
                  </a:lnTo>
                  <a:lnTo>
                    <a:pt x="49436" y="14044"/>
                  </a:lnTo>
                  <a:lnTo>
                    <a:pt x="47868" y="14645"/>
                  </a:lnTo>
                  <a:lnTo>
                    <a:pt x="43098" y="14645"/>
                  </a:lnTo>
                  <a:lnTo>
                    <a:pt x="39429" y="14044"/>
                  </a:lnTo>
                  <a:lnTo>
                    <a:pt x="34726" y="12910"/>
                  </a:lnTo>
                  <a:lnTo>
                    <a:pt x="31557" y="12910"/>
                  </a:lnTo>
                  <a:lnTo>
                    <a:pt x="28388" y="11809"/>
                  </a:lnTo>
                  <a:lnTo>
                    <a:pt x="26820" y="11209"/>
                  </a:lnTo>
                  <a:lnTo>
                    <a:pt x="24185" y="8974"/>
                  </a:lnTo>
                  <a:lnTo>
                    <a:pt x="21550" y="8974"/>
                  </a:lnTo>
                  <a:cubicBezTo>
                    <a:pt x="21550" y="8974"/>
                    <a:pt x="20516" y="7840"/>
                    <a:pt x="19982" y="7840"/>
                  </a:cubicBezTo>
                  <a:cubicBezTo>
                    <a:pt x="19415" y="7840"/>
                    <a:pt x="17347" y="8407"/>
                    <a:pt x="17347" y="8407"/>
                  </a:cubicBezTo>
                  <a:lnTo>
                    <a:pt x="15245" y="8407"/>
                  </a:lnTo>
                  <a:cubicBezTo>
                    <a:pt x="15245" y="8407"/>
                    <a:pt x="13711" y="7306"/>
                    <a:pt x="13177" y="7306"/>
                  </a:cubicBezTo>
                  <a:cubicBezTo>
                    <a:pt x="12643" y="7306"/>
                    <a:pt x="11042" y="5638"/>
                    <a:pt x="10008" y="5038"/>
                  </a:cubicBezTo>
                  <a:cubicBezTo>
                    <a:pt x="8974" y="4504"/>
                    <a:pt x="8407" y="3937"/>
                    <a:pt x="8407" y="3937"/>
                  </a:cubicBezTo>
                  <a:lnTo>
                    <a:pt x="5805" y="2803"/>
                  </a:lnTo>
                  <a:lnTo>
                    <a:pt x="2736" y="26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34"/>
          <p:cNvSpPr/>
          <p:nvPr/>
        </p:nvSpPr>
        <p:spPr>
          <a:xfrm rot="10800000" flipH="1">
            <a:off x="916175" y="3633488"/>
            <a:ext cx="4124295" cy="531253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7" name="Google Shape;697;p34"/>
          <p:cNvSpPr/>
          <p:nvPr/>
        </p:nvSpPr>
        <p:spPr>
          <a:xfrm>
            <a:off x="6659650" y="395175"/>
            <a:ext cx="680623" cy="219350"/>
          </a:xfrm>
          <a:custGeom>
            <a:avLst/>
            <a:gdLst/>
            <a:ahLst/>
            <a:cxnLst/>
            <a:rect l="l" t="t" r="r" b="b"/>
            <a:pathLst>
              <a:path w="43132" h="8774" extrusionOk="0">
                <a:moveTo>
                  <a:pt x="1" y="0"/>
                </a:moveTo>
                <a:lnTo>
                  <a:pt x="1" y="8773"/>
                </a:lnTo>
                <a:lnTo>
                  <a:pt x="43132" y="8773"/>
                </a:lnTo>
                <a:lnTo>
                  <a:pt x="431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0013" dist="28575" dir="3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4"/>
          <p:cNvSpPr/>
          <p:nvPr/>
        </p:nvSpPr>
        <p:spPr>
          <a:xfrm rot="5400000">
            <a:off x="7756085" y="3493890"/>
            <a:ext cx="730980" cy="219350"/>
          </a:xfrm>
          <a:custGeom>
            <a:avLst/>
            <a:gdLst/>
            <a:ahLst/>
            <a:cxnLst/>
            <a:rect l="l" t="t" r="r" b="b"/>
            <a:pathLst>
              <a:path w="43132" h="8774" extrusionOk="0">
                <a:moveTo>
                  <a:pt x="1" y="0"/>
                </a:moveTo>
                <a:lnTo>
                  <a:pt x="1" y="8773"/>
                </a:lnTo>
                <a:lnTo>
                  <a:pt x="43132" y="8773"/>
                </a:lnTo>
                <a:lnTo>
                  <a:pt x="4313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0013" dist="28575" dir="3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34"/>
          <p:cNvSpPr/>
          <p:nvPr/>
        </p:nvSpPr>
        <p:spPr>
          <a:xfrm rot="-899960">
            <a:off x="2442321" y="395206"/>
            <a:ext cx="1977716" cy="859424"/>
          </a:xfrm>
          <a:custGeom>
            <a:avLst/>
            <a:gdLst/>
            <a:ahLst/>
            <a:cxnLst/>
            <a:rect l="l" t="t" r="r" b="b"/>
            <a:pathLst>
              <a:path w="79111" h="34378" extrusionOk="0">
                <a:moveTo>
                  <a:pt x="0" y="14733"/>
                </a:moveTo>
                <a:cubicBezTo>
                  <a:pt x="5624" y="2081"/>
                  <a:pt x="29158" y="-4653"/>
                  <a:pt x="40087" y="3849"/>
                </a:cubicBezTo>
                <a:cubicBezTo>
                  <a:pt x="44159" y="7017"/>
                  <a:pt x="47321" y="12014"/>
                  <a:pt x="48051" y="17122"/>
                </a:cubicBezTo>
                <a:cubicBezTo>
                  <a:pt x="48314" y="18962"/>
                  <a:pt x="49365" y="21383"/>
                  <a:pt x="48051" y="22697"/>
                </a:cubicBezTo>
                <a:cubicBezTo>
                  <a:pt x="46870" y="23878"/>
                  <a:pt x="43216" y="21605"/>
                  <a:pt x="43803" y="20042"/>
                </a:cubicBezTo>
                <a:cubicBezTo>
                  <a:pt x="44913" y="17085"/>
                  <a:pt x="49937" y="18256"/>
                  <a:pt x="53095" y="18184"/>
                </a:cubicBezTo>
                <a:cubicBezTo>
                  <a:pt x="57923" y="18074"/>
                  <a:pt x="64324" y="17730"/>
                  <a:pt x="67165" y="21635"/>
                </a:cubicBezTo>
                <a:cubicBezTo>
                  <a:pt x="70590" y="26343"/>
                  <a:pt x="73463" y="32963"/>
                  <a:pt x="79111" y="34378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sp>
      <p:sp>
        <p:nvSpPr>
          <p:cNvPr id="700" name="Google Shape;700;p34"/>
          <p:cNvSpPr/>
          <p:nvPr/>
        </p:nvSpPr>
        <p:spPr>
          <a:xfrm>
            <a:off x="1068836" y="592134"/>
            <a:ext cx="339075" cy="204725"/>
          </a:xfrm>
          <a:custGeom>
            <a:avLst/>
            <a:gdLst/>
            <a:ahLst/>
            <a:cxnLst/>
            <a:rect l="l" t="t" r="r" b="b"/>
            <a:pathLst>
              <a:path w="13563" h="8189" extrusionOk="0">
                <a:moveTo>
                  <a:pt x="3598" y="4207"/>
                </a:moveTo>
                <a:cubicBezTo>
                  <a:pt x="5433" y="4360"/>
                  <a:pt x="8935" y="2668"/>
                  <a:pt x="8111" y="1021"/>
                </a:cubicBezTo>
                <a:cubicBezTo>
                  <a:pt x="6847" y="-1508"/>
                  <a:pt x="-1002" y="1357"/>
                  <a:pt x="147" y="3941"/>
                </a:cubicBezTo>
                <a:cubicBezTo>
                  <a:pt x="1036" y="5941"/>
                  <a:pt x="4512" y="6411"/>
                  <a:pt x="6518" y="5534"/>
                </a:cubicBezTo>
                <a:cubicBezTo>
                  <a:pt x="8013" y="4880"/>
                  <a:pt x="10858" y="2971"/>
                  <a:pt x="9704" y="1817"/>
                </a:cubicBezTo>
                <a:cubicBezTo>
                  <a:pt x="8495" y="608"/>
                  <a:pt x="3932" y="2285"/>
                  <a:pt x="4925" y="3676"/>
                </a:cubicBezTo>
                <a:cubicBezTo>
                  <a:pt x="6559" y="5965"/>
                  <a:pt x="15495" y="3377"/>
                  <a:pt x="13155" y="1817"/>
                </a:cubicBezTo>
                <a:cubicBezTo>
                  <a:pt x="11758" y="886"/>
                  <a:pt x="9058" y="1876"/>
                  <a:pt x="8376" y="3410"/>
                </a:cubicBezTo>
                <a:cubicBezTo>
                  <a:pt x="7907" y="4464"/>
                  <a:pt x="10395" y="5990"/>
                  <a:pt x="11296" y="5269"/>
                </a:cubicBezTo>
                <a:cubicBezTo>
                  <a:pt x="12421" y="4369"/>
                  <a:pt x="7467" y="6901"/>
                  <a:pt x="8111" y="8189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1" name="Google Shape;701;p34"/>
          <p:cNvSpPr/>
          <p:nvPr/>
        </p:nvSpPr>
        <p:spPr>
          <a:xfrm>
            <a:off x="1073330" y="3192668"/>
            <a:ext cx="4289045" cy="205074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2" name="Google Shape;702;p34"/>
          <p:cNvSpPr/>
          <p:nvPr/>
        </p:nvSpPr>
        <p:spPr>
          <a:xfrm rot="-4500046">
            <a:off x="5727812" y="3782370"/>
            <a:ext cx="490817" cy="533806"/>
          </a:xfrm>
          <a:custGeom>
            <a:avLst/>
            <a:gdLst/>
            <a:ahLst/>
            <a:cxnLst/>
            <a:rect l="l" t="t" r="r" b="b"/>
            <a:pathLst>
              <a:path w="103064" h="112091" extrusionOk="0">
                <a:moveTo>
                  <a:pt x="19706" y="24733"/>
                </a:moveTo>
                <a:cubicBezTo>
                  <a:pt x="35288" y="28295"/>
                  <a:pt x="51534" y="29630"/>
                  <a:pt x="67491" y="28715"/>
                </a:cubicBezTo>
                <a:cubicBezTo>
                  <a:pt x="76813" y="28180"/>
                  <a:pt x="76974" y="28949"/>
                  <a:pt x="86074" y="26857"/>
                </a:cubicBezTo>
                <a:cubicBezTo>
                  <a:pt x="89630" y="26040"/>
                  <a:pt x="92228" y="19880"/>
                  <a:pt x="90321" y="16769"/>
                </a:cubicBezTo>
                <a:cubicBezTo>
                  <a:pt x="74576" y="-8921"/>
                  <a:pt x="-5580" y="-4283"/>
                  <a:pt x="327" y="25264"/>
                </a:cubicBezTo>
                <a:cubicBezTo>
                  <a:pt x="4219" y="44729"/>
                  <a:pt x="35748" y="46104"/>
                  <a:pt x="55545" y="47564"/>
                </a:cubicBezTo>
                <a:cubicBezTo>
                  <a:pt x="66875" y="48400"/>
                  <a:pt x="92860" y="47182"/>
                  <a:pt x="87932" y="36945"/>
                </a:cubicBezTo>
                <a:cubicBezTo>
                  <a:pt x="83869" y="28506"/>
                  <a:pt x="71236" y="27258"/>
                  <a:pt x="61916" y="26326"/>
                </a:cubicBezTo>
                <a:cubicBezTo>
                  <a:pt x="42585" y="24393"/>
                  <a:pt x="16979" y="31780"/>
                  <a:pt x="8291" y="49157"/>
                </a:cubicBezTo>
                <a:cubicBezTo>
                  <a:pt x="5758" y="54223"/>
                  <a:pt x="5157" y="61263"/>
                  <a:pt x="8025" y="66147"/>
                </a:cubicBezTo>
                <a:cubicBezTo>
                  <a:pt x="16023" y="79767"/>
                  <a:pt x="36623" y="81513"/>
                  <a:pt x="52359" y="82871"/>
                </a:cubicBezTo>
                <a:cubicBezTo>
                  <a:pt x="61373" y="83649"/>
                  <a:pt x="70776" y="83627"/>
                  <a:pt x="79437" y="81013"/>
                </a:cubicBezTo>
                <a:cubicBezTo>
                  <a:pt x="81295" y="80452"/>
                  <a:pt x="84245" y="78522"/>
                  <a:pt x="83419" y="76766"/>
                </a:cubicBezTo>
                <a:cubicBezTo>
                  <a:pt x="78525" y="66367"/>
                  <a:pt x="60839" y="69465"/>
                  <a:pt x="49439" y="70925"/>
                </a:cubicBezTo>
                <a:cubicBezTo>
                  <a:pt x="32122" y="73143"/>
                  <a:pt x="1796" y="78216"/>
                  <a:pt x="3247" y="95614"/>
                </a:cubicBezTo>
                <a:cubicBezTo>
                  <a:pt x="4204" y="107094"/>
                  <a:pt x="23162" y="108625"/>
                  <a:pt x="34572" y="110215"/>
                </a:cubicBezTo>
                <a:cubicBezTo>
                  <a:pt x="57188" y="113366"/>
                  <a:pt x="80229" y="111542"/>
                  <a:pt x="103064" y="111542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sm" len="sm"/>
            <a:tailEnd type="triangle" w="sm" len="sm"/>
          </a:ln>
        </p:spPr>
      </p:sp>
      <p:sp>
        <p:nvSpPr>
          <p:cNvPr id="703" name="Google Shape;703;p34"/>
          <p:cNvSpPr/>
          <p:nvPr/>
        </p:nvSpPr>
        <p:spPr>
          <a:xfrm>
            <a:off x="7927752" y="4164758"/>
            <a:ext cx="680617" cy="245389"/>
          </a:xfrm>
          <a:custGeom>
            <a:avLst/>
            <a:gdLst/>
            <a:ahLst/>
            <a:cxnLst/>
            <a:rect l="l" t="t" r="r" b="b"/>
            <a:pathLst>
              <a:path w="368399" h="132822" extrusionOk="0">
                <a:moveTo>
                  <a:pt x="2580" y="66509"/>
                </a:moveTo>
                <a:cubicBezTo>
                  <a:pt x="-4044" y="84723"/>
                  <a:pt x="2873" y="108906"/>
                  <a:pt x="16119" y="123054"/>
                </a:cubicBezTo>
                <a:cubicBezTo>
                  <a:pt x="24980" y="132518"/>
                  <a:pt x="42476" y="135434"/>
                  <a:pt x="54347" y="130222"/>
                </a:cubicBezTo>
                <a:cubicBezTo>
                  <a:pt x="67699" y="124360"/>
                  <a:pt x="80217" y="114639"/>
                  <a:pt x="88062" y="102348"/>
                </a:cubicBezTo>
                <a:cubicBezTo>
                  <a:pt x="93861" y="93262"/>
                  <a:pt x="95050" y="81535"/>
                  <a:pt x="94964" y="70756"/>
                </a:cubicBezTo>
                <a:cubicBezTo>
                  <a:pt x="94876" y="59786"/>
                  <a:pt x="91265" y="49042"/>
                  <a:pt x="87796" y="38634"/>
                </a:cubicBezTo>
                <a:cubicBezTo>
                  <a:pt x="86422" y="34513"/>
                  <a:pt x="84939" y="27211"/>
                  <a:pt x="80629" y="27750"/>
                </a:cubicBezTo>
                <a:cubicBezTo>
                  <a:pt x="67506" y="29390"/>
                  <a:pt x="69533" y="54145"/>
                  <a:pt x="73461" y="66774"/>
                </a:cubicBezTo>
                <a:cubicBezTo>
                  <a:pt x="80481" y="89342"/>
                  <a:pt x="104551" y="110564"/>
                  <a:pt x="128148" y="111904"/>
                </a:cubicBezTo>
                <a:cubicBezTo>
                  <a:pt x="135863" y="112342"/>
                  <a:pt x="144554" y="111261"/>
                  <a:pt x="150713" y="106595"/>
                </a:cubicBezTo>
                <a:cubicBezTo>
                  <a:pt x="163548" y="96872"/>
                  <a:pt x="169696" y="80072"/>
                  <a:pt x="175136" y="64916"/>
                </a:cubicBezTo>
                <a:cubicBezTo>
                  <a:pt x="178451" y="55680"/>
                  <a:pt x="180718" y="45348"/>
                  <a:pt x="178853" y="35714"/>
                </a:cubicBezTo>
                <a:cubicBezTo>
                  <a:pt x="177115" y="26737"/>
                  <a:pt x="166117" y="11817"/>
                  <a:pt x="158677" y="17131"/>
                </a:cubicBezTo>
                <a:cubicBezTo>
                  <a:pt x="148406" y="24467"/>
                  <a:pt x="147608" y="41675"/>
                  <a:pt x="150182" y="54032"/>
                </a:cubicBezTo>
                <a:cubicBezTo>
                  <a:pt x="154252" y="73576"/>
                  <a:pt x="174417" y="88918"/>
                  <a:pt x="193188" y="95711"/>
                </a:cubicBezTo>
                <a:cubicBezTo>
                  <a:pt x="202683" y="99147"/>
                  <a:pt x="213873" y="97576"/>
                  <a:pt x="223452" y="94383"/>
                </a:cubicBezTo>
                <a:cubicBezTo>
                  <a:pt x="232378" y="91407"/>
                  <a:pt x="241724" y="87123"/>
                  <a:pt x="247610" y="79782"/>
                </a:cubicBezTo>
                <a:cubicBezTo>
                  <a:pt x="257467" y="67489"/>
                  <a:pt x="263041" y="50938"/>
                  <a:pt x="263273" y="35183"/>
                </a:cubicBezTo>
                <a:cubicBezTo>
                  <a:pt x="263469" y="21859"/>
                  <a:pt x="255431" y="-4373"/>
                  <a:pt x="243097" y="672"/>
                </a:cubicBezTo>
                <a:cubicBezTo>
                  <a:pt x="239231" y="2253"/>
                  <a:pt x="236811" y="6744"/>
                  <a:pt x="235664" y="10760"/>
                </a:cubicBezTo>
                <a:cubicBezTo>
                  <a:pt x="229006" y="34066"/>
                  <a:pt x="243077" y="61984"/>
                  <a:pt x="260087" y="79252"/>
                </a:cubicBezTo>
                <a:cubicBezTo>
                  <a:pt x="267471" y="86748"/>
                  <a:pt x="279757" y="91082"/>
                  <a:pt x="290085" y="89074"/>
                </a:cubicBezTo>
                <a:cubicBezTo>
                  <a:pt x="311661" y="84878"/>
                  <a:pt x="334673" y="67786"/>
                  <a:pt x="340525" y="46599"/>
                </a:cubicBezTo>
                <a:cubicBezTo>
                  <a:pt x="343891" y="34412"/>
                  <a:pt x="338956" y="19541"/>
                  <a:pt x="330702" y="9964"/>
                </a:cubicBezTo>
                <a:cubicBezTo>
                  <a:pt x="327497" y="6246"/>
                  <a:pt x="323274" y="631"/>
                  <a:pt x="318491" y="1734"/>
                </a:cubicBezTo>
                <a:cubicBezTo>
                  <a:pt x="306501" y="4500"/>
                  <a:pt x="310489" y="28472"/>
                  <a:pt x="317429" y="38634"/>
                </a:cubicBezTo>
                <a:cubicBezTo>
                  <a:pt x="325934" y="51088"/>
                  <a:pt x="336862" y="62503"/>
                  <a:pt x="349816" y="70226"/>
                </a:cubicBezTo>
                <a:cubicBezTo>
                  <a:pt x="355765" y="73772"/>
                  <a:pt x="362638" y="75674"/>
                  <a:pt x="368399" y="79517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04" name="Google Shape;704;p34"/>
          <p:cNvGrpSpPr/>
          <p:nvPr/>
        </p:nvGrpSpPr>
        <p:grpSpPr>
          <a:xfrm>
            <a:off x="5242050" y="592125"/>
            <a:ext cx="802475" cy="465600"/>
            <a:chOff x="4352700" y="1578800"/>
            <a:chExt cx="802475" cy="465600"/>
          </a:xfrm>
        </p:grpSpPr>
        <p:sp>
          <p:nvSpPr>
            <p:cNvPr id="705" name="Google Shape;705;p34"/>
            <p:cNvSpPr/>
            <p:nvPr/>
          </p:nvSpPr>
          <p:spPr>
            <a:xfrm>
              <a:off x="4449475" y="1578800"/>
              <a:ext cx="128700" cy="154400"/>
            </a:xfrm>
            <a:custGeom>
              <a:avLst/>
              <a:gdLst/>
              <a:ahLst/>
              <a:cxnLst/>
              <a:rect l="l" t="t" r="r" b="b"/>
              <a:pathLst>
                <a:path w="5148" h="6176" extrusionOk="0">
                  <a:moveTo>
                    <a:pt x="3139" y="0"/>
                  </a:moveTo>
                  <a:lnTo>
                    <a:pt x="1" y="398"/>
                  </a:lnTo>
                  <a:cubicBezTo>
                    <a:pt x="1" y="398"/>
                    <a:pt x="84" y="5817"/>
                    <a:pt x="649" y="6131"/>
                  </a:cubicBezTo>
                  <a:cubicBezTo>
                    <a:pt x="702" y="6161"/>
                    <a:pt x="764" y="6175"/>
                    <a:pt x="834" y="6175"/>
                  </a:cubicBezTo>
                  <a:cubicBezTo>
                    <a:pt x="1490" y="6175"/>
                    <a:pt x="2863" y="4959"/>
                    <a:pt x="3997" y="4562"/>
                  </a:cubicBezTo>
                  <a:cubicBezTo>
                    <a:pt x="5148" y="4164"/>
                    <a:pt x="3139" y="0"/>
                    <a:pt x="313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4"/>
            <p:cNvSpPr/>
            <p:nvPr/>
          </p:nvSpPr>
          <p:spPr>
            <a:xfrm>
              <a:off x="4473025" y="1710125"/>
              <a:ext cx="170025" cy="160550"/>
            </a:xfrm>
            <a:custGeom>
              <a:avLst/>
              <a:gdLst/>
              <a:ahLst/>
              <a:cxnLst/>
              <a:rect l="l" t="t" r="r" b="b"/>
              <a:pathLst>
                <a:path w="6801" h="6422" extrusionOk="0">
                  <a:moveTo>
                    <a:pt x="3835" y="1"/>
                  </a:moveTo>
                  <a:cubicBezTo>
                    <a:pt x="3207" y="1"/>
                    <a:pt x="2605" y="190"/>
                    <a:pt x="2093" y="543"/>
                  </a:cubicBezTo>
                  <a:cubicBezTo>
                    <a:pt x="984" y="1254"/>
                    <a:pt x="0" y="1861"/>
                    <a:pt x="0" y="3472"/>
                  </a:cubicBezTo>
                  <a:cubicBezTo>
                    <a:pt x="0" y="5083"/>
                    <a:pt x="565" y="5753"/>
                    <a:pt x="1151" y="6025"/>
                  </a:cubicBezTo>
                  <a:cubicBezTo>
                    <a:pt x="1709" y="6275"/>
                    <a:pt x="2649" y="6421"/>
                    <a:pt x="3413" y="6421"/>
                  </a:cubicBezTo>
                  <a:cubicBezTo>
                    <a:pt x="3737" y="6421"/>
                    <a:pt x="4030" y="6395"/>
                    <a:pt x="4248" y="6339"/>
                  </a:cubicBezTo>
                  <a:cubicBezTo>
                    <a:pt x="5001" y="6130"/>
                    <a:pt x="6152" y="4770"/>
                    <a:pt x="6382" y="4498"/>
                  </a:cubicBezTo>
                  <a:cubicBezTo>
                    <a:pt x="6612" y="4247"/>
                    <a:pt x="6800" y="2238"/>
                    <a:pt x="6549" y="1673"/>
                  </a:cubicBezTo>
                  <a:cubicBezTo>
                    <a:pt x="6256" y="962"/>
                    <a:pt x="5106" y="229"/>
                    <a:pt x="4185" y="20"/>
                  </a:cubicBezTo>
                  <a:cubicBezTo>
                    <a:pt x="4068" y="7"/>
                    <a:pt x="3951" y="1"/>
                    <a:pt x="383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4"/>
            <p:cNvSpPr/>
            <p:nvPr/>
          </p:nvSpPr>
          <p:spPr>
            <a:xfrm>
              <a:off x="4352700" y="1784375"/>
              <a:ext cx="279375" cy="205075"/>
            </a:xfrm>
            <a:custGeom>
              <a:avLst/>
              <a:gdLst/>
              <a:ahLst/>
              <a:cxnLst/>
              <a:rect l="l" t="t" r="r" b="b"/>
              <a:pathLst>
                <a:path w="11175" h="8203" extrusionOk="0">
                  <a:moveTo>
                    <a:pt x="4395" y="0"/>
                  </a:moveTo>
                  <a:lnTo>
                    <a:pt x="4395" y="0"/>
                  </a:lnTo>
                  <a:cubicBezTo>
                    <a:pt x="3642" y="879"/>
                    <a:pt x="2826" y="1695"/>
                    <a:pt x="1968" y="2469"/>
                  </a:cubicBezTo>
                  <a:cubicBezTo>
                    <a:pt x="336" y="3787"/>
                    <a:pt x="1" y="5671"/>
                    <a:pt x="1026" y="7177"/>
                  </a:cubicBezTo>
                  <a:cubicBezTo>
                    <a:pt x="1465" y="7817"/>
                    <a:pt x="2529" y="8202"/>
                    <a:pt x="3540" y="8202"/>
                  </a:cubicBezTo>
                  <a:cubicBezTo>
                    <a:pt x="4312" y="8202"/>
                    <a:pt x="5054" y="7978"/>
                    <a:pt x="5462" y="7470"/>
                  </a:cubicBezTo>
                  <a:cubicBezTo>
                    <a:pt x="6286" y="6436"/>
                    <a:pt x="7160" y="6001"/>
                    <a:pt x="7949" y="6001"/>
                  </a:cubicBezTo>
                  <a:cubicBezTo>
                    <a:pt x="8182" y="6001"/>
                    <a:pt x="8407" y="6038"/>
                    <a:pt x="8621" y="6110"/>
                  </a:cubicBezTo>
                  <a:cubicBezTo>
                    <a:pt x="8787" y="6161"/>
                    <a:pt x="9004" y="6180"/>
                    <a:pt x="9232" y="6180"/>
                  </a:cubicBezTo>
                  <a:cubicBezTo>
                    <a:pt x="9839" y="6180"/>
                    <a:pt x="10525" y="6047"/>
                    <a:pt x="10525" y="6047"/>
                  </a:cubicBezTo>
                  <a:cubicBezTo>
                    <a:pt x="10525" y="6047"/>
                    <a:pt x="10797" y="3306"/>
                    <a:pt x="11174" y="2260"/>
                  </a:cubicBezTo>
                  <a:lnTo>
                    <a:pt x="11174" y="2260"/>
                  </a:lnTo>
                  <a:cubicBezTo>
                    <a:pt x="11174" y="2260"/>
                    <a:pt x="9396" y="3958"/>
                    <a:pt x="8183" y="3958"/>
                  </a:cubicBezTo>
                  <a:cubicBezTo>
                    <a:pt x="8154" y="3958"/>
                    <a:pt x="8126" y="3957"/>
                    <a:pt x="8098" y="3955"/>
                  </a:cubicBezTo>
                  <a:cubicBezTo>
                    <a:pt x="6383" y="3850"/>
                    <a:pt x="4186" y="3746"/>
                    <a:pt x="439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4"/>
            <p:cNvSpPr/>
            <p:nvPr/>
          </p:nvSpPr>
          <p:spPr>
            <a:xfrm>
              <a:off x="4619475" y="1767625"/>
              <a:ext cx="91575" cy="191975"/>
            </a:xfrm>
            <a:custGeom>
              <a:avLst/>
              <a:gdLst/>
              <a:ahLst/>
              <a:cxnLst/>
              <a:rect l="l" t="t" r="r" b="b"/>
              <a:pathLst>
                <a:path w="3663" h="7679" extrusionOk="0">
                  <a:moveTo>
                    <a:pt x="1424" y="1"/>
                  </a:moveTo>
                  <a:cubicBezTo>
                    <a:pt x="1424" y="1"/>
                    <a:pt x="1" y="5483"/>
                    <a:pt x="503" y="6968"/>
                  </a:cubicBezTo>
                  <a:cubicBezTo>
                    <a:pt x="681" y="7488"/>
                    <a:pt x="1042" y="7679"/>
                    <a:pt x="1449" y="7679"/>
                  </a:cubicBezTo>
                  <a:cubicBezTo>
                    <a:pt x="2187" y="7679"/>
                    <a:pt x="3077" y="7052"/>
                    <a:pt x="3307" y="6633"/>
                  </a:cubicBezTo>
                  <a:cubicBezTo>
                    <a:pt x="3663" y="5985"/>
                    <a:pt x="1947" y="5587"/>
                    <a:pt x="2177" y="4060"/>
                  </a:cubicBezTo>
                  <a:cubicBezTo>
                    <a:pt x="2407" y="2532"/>
                    <a:pt x="3119" y="1444"/>
                    <a:pt x="2972" y="859"/>
                  </a:cubicBezTo>
                  <a:cubicBezTo>
                    <a:pt x="2826" y="294"/>
                    <a:pt x="1821" y="63"/>
                    <a:pt x="142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4"/>
            <p:cNvSpPr/>
            <p:nvPr/>
          </p:nvSpPr>
          <p:spPr>
            <a:xfrm>
              <a:off x="4674400" y="1804525"/>
              <a:ext cx="75350" cy="106625"/>
            </a:xfrm>
            <a:custGeom>
              <a:avLst/>
              <a:gdLst/>
              <a:ahLst/>
              <a:cxnLst/>
              <a:rect l="l" t="t" r="r" b="b"/>
              <a:pathLst>
                <a:path w="3014" h="4265" extrusionOk="0">
                  <a:moveTo>
                    <a:pt x="1418" y="0"/>
                  </a:moveTo>
                  <a:cubicBezTo>
                    <a:pt x="1299" y="0"/>
                    <a:pt x="1204" y="48"/>
                    <a:pt x="1152" y="157"/>
                  </a:cubicBezTo>
                  <a:cubicBezTo>
                    <a:pt x="1" y="2600"/>
                    <a:pt x="721" y="4264"/>
                    <a:pt x="1431" y="4264"/>
                  </a:cubicBezTo>
                  <a:cubicBezTo>
                    <a:pt x="1456" y="4264"/>
                    <a:pt x="1482" y="4262"/>
                    <a:pt x="1507" y="4258"/>
                  </a:cubicBezTo>
                  <a:cubicBezTo>
                    <a:pt x="2261" y="4132"/>
                    <a:pt x="3014" y="2249"/>
                    <a:pt x="2909" y="1454"/>
                  </a:cubicBezTo>
                  <a:cubicBezTo>
                    <a:pt x="2842" y="829"/>
                    <a:pt x="1916" y="0"/>
                    <a:pt x="141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4"/>
            <p:cNvSpPr/>
            <p:nvPr/>
          </p:nvSpPr>
          <p:spPr>
            <a:xfrm>
              <a:off x="4723125" y="1857200"/>
              <a:ext cx="59075" cy="82075"/>
            </a:xfrm>
            <a:custGeom>
              <a:avLst/>
              <a:gdLst/>
              <a:ahLst/>
              <a:cxnLst/>
              <a:rect l="l" t="t" r="r" b="b"/>
              <a:pathLst>
                <a:path w="2363" h="3283" extrusionOk="0">
                  <a:moveTo>
                    <a:pt x="1636" y="1"/>
                  </a:moveTo>
                  <a:cubicBezTo>
                    <a:pt x="1393" y="1"/>
                    <a:pt x="749" y="1789"/>
                    <a:pt x="312" y="2465"/>
                  </a:cubicBezTo>
                  <a:cubicBezTo>
                    <a:pt x="1" y="2968"/>
                    <a:pt x="287" y="3283"/>
                    <a:pt x="615" y="3283"/>
                  </a:cubicBezTo>
                  <a:cubicBezTo>
                    <a:pt x="750" y="3283"/>
                    <a:pt x="892" y="3229"/>
                    <a:pt x="1002" y="3113"/>
                  </a:cubicBezTo>
                  <a:cubicBezTo>
                    <a:pt x="1358" y="2716"/>
                    <a:pt x="2362" y="707"/>
                    <a:pt x="1672" y="17"/>
                  </a:cubicBezTo>
                  <a:cubicBezTo>
                    <a:pt x="1661" y="6"/>
                    <a:pt x="1649" y="1"/>
                    <a:pt x="163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4"/>
            <p:cNvSpPr/>
            <p:nvPr/>
          </p:nvSpPr>
          <p:spPr>
            <a:xfrm>
              <a:off x="4663300" y="1937550"/>
              <a:ext cx="261700" cy="96800"/>
            </a:xfrm>
            <a:custGeom>
              <a:avLst/>
              <a:gdLst/>
              <a:ahLst/>
              <a:cxnLst/>
              <a:rect l="l" t="t" r="r" b="b"/>
              <a:pathLst>
                <a:path w="10468" h="3872" extrusionOk="0">
                  <a:moveTo>
                    <a:pt x="2009" y="0"/>
                  </a:moveTo>
                  <a:cubicBezTo>
                    <a:pt x="1552" y="0"/>
                    <a:pt x="668" y="934"/>
                    <a:pt x="340" y="1280"/>
                  </a:cubicBezTo>
                  <a:cubicBezTo>
                    <a:pt x="0" y="1640"/>
                    <a:pt x="1305" y="2689"/>
                    <a:pt x="2408" y="2689"/>
                  </a:cubicBezTo>
                  <a:cubicBezTo>
                    <a:pt x="2458" y="2689"/>
                    <a:pt x="2509" y="2687"/>
                    <a:pt x="2558" y="2682"/>
                  </a:cubicBezTo>
                  <a:cubicBezTo>
                    <a:pt x="3199" y="2624"/>
                    <a:pt x="3839" y="2436"/>
                    <a:pt x="4559" y="2436"/>
                  </a:cubicBezTo>
                  <a:cubicBezTo>
                    <a:pt x="5133" y="2436"/>
                    <a:pt x="5757" y="2555"/>
                    <a:pt x="6471" y="2954"/>
                  </a:cubicBezTo>
                  <a:cubicBezTo>
                    <a:pt x="7511" y="3556"/>
                    <a:pt x="8811" y="3872"/>
                    <a:pt x="9615" y="3872"/>
                  </a:cubicBezTo>
                  <a:cubicBezTo>
                    <a:pt x="10040" y="3872"/>
                    <a:pt x="10326" y="3784"/>
                    <a:pt x="10363" y="3603"/>
                  </a:cubicBezTo>
                  <a:cubicBezTo>
                    <a:pt x="10467" y="3080"/>
                    <a:pt x="10216" y="2285"/>
                    <a:pt x="8919" y="2264"/>
                  </a:cubicBezTo>
                  <a:cubicBezTo>
                    <a:pt x="7622" y="2243"/>
                    <a:pt x="6868" y="883"/>
                    <a:pt x="6052" y="883"/>
                  </a:cubicBezTo>
                  <a:cubicBezTo>
                    <a:pt x="5836" y="883"/>
                    <a:pt x="5521" y="897"/>
                    <a:pt x="5158" y="897"/>
                  </a:cubicBezTo>
                  <a:cubicBezTo>
                    <a:pt x="4190" y="897"/>
                    <a:pt x="2882" y="797"/>
                    <a:pt x="2182" y="67"/>
                  </a:cubicBezTo>
                  <a:cubicBezTo>
                    <a:pt x="2136" y="21"/>
                    <a:pt x="2077" y="0"/>
                    <a:pt x="200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4"/>
            <p:cNvSpPr/>
            <p:nvPr/>
          </p:nvSpPr>
          <p:spPr>
            <a:xfrm>
              <a:off x="4930200" y="2004600"/>
              <a:ext cx="114050" cy="29825"/>
            </a:xfrm>
            <a:custGeom>
              <a:avLst/>
              <a:gdLst/>
              <a:ahLst/>
              <a:cxnLst/>
              <a:rect l="l" t="t" r="r" b="b"/>
              <a:pathLst>
                <a:path w="4562" h="1193" extrusionOk="0">
                  <a:moveTo>
                    <a:pt x="461" y="0"/>
                  </a:moveTo>
                  <a:cubicBezTo>
                    <a:pt x="1" y="0"/>
                    <a:pt x="293" y="753"/>
                    <a:pt x="105" y="1193"/>
                  </a:cubicBezTo>
                  <a:lnTo>
                    <a:pt x="3767" y="1193"/>
                  </a:lnTo>
                  <a:cubicBezTo>
                    <a:pt x="4562" y="1193"/>
                    <a:pt x="4164" y="0"/>
                    <a:pt x="376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4"/>
            <p:cNvSpPr/>
            <p:nvPr/>
          </p:nvSpPr>
          <p:spPr>
            <a:xfrm>
              <a:off x="5042675" y="2008125"/>
              <a:ext cx="89500" cy="36275"/>
            </a:xfrm>
            <a:custGeom>
              <a:avLst/>
              <a:gdLst/>
              <a:ahLst/>
              <a:cxnLst/>
              <a:rect l="l" t="t" r="r" b="b"/>
              <a:pathLst>
                <a:path w="3580" h="1451" extrusionOk="0">
                  <a:moveTo>
                    <a:pt x="1731" y="1"/>
                  </a:moveTo>
                  <a:cubicBezTo>
                    <a:pt x="974" y="1"/>
                    <a:pt x="63" y="131"/>
                    <a:pt x="63" y="131"/>
                  </a:cubicBezTo>
                  <a:cubicBezTo>
                    <a:pt x="0" y="445"/>
                    <a:pt x="0" y="759"/>
                    <a:pt x="63" y="1052"/>
                  </a:cubicBezTo>
                  <a:cubicBezTo>
                    <a:pt x="82" y="1136"/>
                    <a:pt x="159" y="1169"/>
                    <a:pt x="273" y="1169"/>
                  </a:cubicBezTo>
                  <a:cubicBezTo>
                    <a:pt x="752" y="1169"/>
                    <a:pt x="1891" y="581"/>
                    <a:pt x="2254" y="581"/>
                  </a:cubicBezTo>
                  <a:cubicBezTo>
                    <a:pt x="2282" y="581"/>
                    <a:pt x="2305" y="584"/>
                    <a:pt x="2323" y="591"/>
                  </a:cubicBezTo>
                  <a:cubicBezTo>
                    <a:pt x="2616" y="717"/>
                    <a:pt x="3118" y="1386"/>
                    <a:pt x="3369" y="1449"/>
                  </a:cubicBezTo>
                  <a:cubicBezTo>
                    <a:pt x="3373" y="1450"/>
                    <a:pt x="3377" y="1450"/>
                    <a:pt x="3381" y="1450"/>
                  </a:cubicBezTo>
                  <a:cubicBezTo>
                    <a:pt x="3580" y="1450"/>
                    <a:pt x="3088" y="418"/>
                    <a:pt x="2616" y="131"/>
                  </a:cubicBezTo>
                  <a:cubicBezTo>
                    <a:pt x="2448" y="33"/>
                    <a:pt x="2109" y="1"/>
                    <a:pt x="173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4"/>
            <p:cNvSpPr/>
            <p:nvPr/>
          </p:nvSpPr>
          <p:spPr>
            <a:xfrm>
              <a:off x="4771175" y="1903700"/>
              <a:ext cx="174750" cy="82100"/>
            </a:xfrm>
            <a:custGeom>
              <a:avLst/>
              <a:gdLst/>
              <a:ahLst/>
              <a:cxnLst/>
              <a:rect l="l" t="t" r="r" b="b"/>
              <a:pathLst>
                <a:path w="6990" h="3284" extrusionOk="0">
                  <a:moveTo>
                    <a:pt x="1578" y="0"/>
                  </a:moveTo>
                  <a:cubicBezTo>
                    <a:pt x="1055" y="0"/>
                    <a:pt x="568" y="100"/>
                    <a:pt x="398" y="291"/>
                  </a:cubicBezTo>
                  <a:cubicBezTo>
                    <a:pt x="168" y="605"/>
                    <a:pt x="22" y="960"/>
                    <a:pt x="1" y="1358"/>
                  </a:cubicBezTo>
                  <a:cubicBezTo>
                    <a:pt x="7" y="1359"/>
                    <a:pt x="15" y="1359"/>
                    <a:pt x="25" y="1359"/>
                  </a:cubicBezTo>
                  <a:cubicBezTo>
                    <a:pt x="202" y="1359"/>
                    <a:pt x="945" y="1250"/>
                    <a:pt x="1550" y="1250"/>
                  </a:cubicBezTo>
                  <a:cubicBezTo>
                    <a:pt x="1919" y="1250"/>
                    <a:pt x="2237" y="1290"/>
                    <a:pt x="2344" y="1421"/>
                  </a:cubicBezTo>
                  <a:cubicBezTo>
                    <a:pt x="2635" y="1774"/>
                    <a:pt x="4330" y="3283"/>
                    <a:pt x="5091" y="3283"/>
                  </a:cubicBezTo>
                  <a:cubicBezTo>
                    <a:pt x="5096" y="3283"/>
                    <a:pt x="5101" y="3283"/>
                    <a:pt x="5106" y="3283"/>
                  </a:cubicBezTo>
                  <a:cubicBezTo>
                    <a:pt x="5859" y="3283"/>
                    <a:pt x="6989" y="2362"/>
                    <a:pt x="6069" y="1902"/>
                  </a:cubicBezTo>
                  <a:cubicBezTo>
                    <a:pt x="5148" y="1442"/>
                    <a:pt x="3600" y="709"/>
                    <a:pt x="2951" y="291"/>
                  </a:cubicBezTo>
                  <a:cubicBezTo>
                    <a:pt x="2631" y="95"/>
                    <a:pt x="2087" y="0"/>
                    <a:pt x="157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4"/>
            <p:cNvSpPr/>
            <p:nvPr/>
          </p:nvSpPr>
          <p:spPr>
            <a:xfrm>
              <a:off x="4943475" y="1959200"/>
              <a:ext cx="97350" cy="39725"/>
            </a:xfrm>
            <a:custGeom>
              <a:avLst/>
              <a:gdLst/>
              <a:ahLst/>
              <a:cxnLst/>
              <a:rect l="l" t="t" r="r" b="b"/>
              <a:pathLst>
                <a:path w="3894" h="1589" extrusionOk="0">
                  <a:moveTo>
                    <a:pt x="1853" y="1"/>
                  </a:moveTo>
                  <a:cubicBezTo>
                    <a:pt x="984" y="1"/>
                    <a:pt x="51" y="152"/>
                    <a:pt x="14" y="1084"/>
                  </a:cubicBezTo>
                  <a:cubicBezTo>
                    <a:pt x="1" y="1420"/>
                    <a:pt x="1319" y="1589"/>
                    <a:pt x="2379" y="1589"/>
                  </a:cubicBezTo>
                  <a:cubicBezTo>
                    <a:pt x="3032" y="1589"/>
                    <a:pt x="3587" y="1525"/>
                    <a:pt x="3675" y="1398"/>
                  </a:cubicBezTo>
                  <a:cubicBezTo>
                    <a:pt x="3894" y="1080"/>
                    <a:pt x="3829" y="7"/>
                    <a:pt x="3303" y="7"/>
                  </a:cubicBezTo>
                  <a:cubicBezTo>
                    <a:pt x="3275" y="7"/>
                    <a:pt x="3245" y="10"/>
                    <a:pt x="3215" y="17"/>
                  </a:cubicBezTo>
                  <a:cubicBezTo>
                    <a:pt x="3149" y="30"/>
                    <a:pt x="3059" y="35"/>
                    <a:pt x="2953" y="35"/>
                  </a:cubicBezTo>
                  <a:cubicBezTo>
                    <a:pt x="2671" y="35"/>
                    <a:pt x="2269" y="1"/>
                    <a:pt x="185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4"/>
            <p:cNvSpPr/>
            <p:nvPr/>
          </p:nvSpPr>
          <p:spPr>
            <a:xfrm>
              <a:off x="5049950" y="1959075"/>
              <a:ext cx="94750" cy="45550"/>
            </a:xfrm>
            <a:custGeom>
              <a:avLst/>
              <a:gdLst/>
              <a:ahLst/>
              <a:cxnLst/>
              <a:rect l="l" t="t" r="r" b="b"/>
              <a:pathLst>
                <a:path w="3790" h="1822" extrusionOk="0">
                  <a:moveTo>
                    <a:pt x="23" y="1"/>
                  </a:moveTo>
                  <a:cubicBezTo>
                    <a:pt x="23" y="1"/>
                    <a:pt x="274" y="1089"/>
                    <a:pt x="23" y="1591"/>
                  </a:cubicBezTo>
                  <a:cubicBezTo>
                    <a:pt x="0" y="1633"/>
                    <a:pt x="37" y="1650"/>
                    <a:pt x="117" y="1650"/>
                  </a:cubicBezTo>
                  <a:cubicBezTo>
                    <a:pt x="464" y="1650"/>
                    <a:pt x="1627" y="1326"/>
                    <a:pt x="2269" y="1326"/>
                  </a:cubicBezTo>
                  <a:cubicBezTo>
                    <a:pt x="2435" y="1326"/>
                    <a:pt x="2566" y="1348"/>
                    <a:pt x="2638" y="1403"/>
                  </a:cubicBezTo>
                  <a:cubicBezTo>
                    <a:pt x="2994" y="1612"/>
                    <a:pt x="3371" y="1758"/>
                    <a:pt x="3789" y="1821"/>
                  </a:cubicBezTo>
                  <a:cubicBezTo>
                    <a:pt x="3789" y="1821"/>
                    <a:pt x="3287" y="670"/>
                    <a:pt x="2576" y="419"/>
                  </a:cubicBezTo>
                  <a:cubicBezTo>
                    <a:pt x="1885" y="147"/>
                    <a:pt x="23" y="1"/>
                    <a:pt x="2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4"/>
            <p:cNvSpPr/>
            <p:nvPr/>
          </p:nvSpPr>
          <p:spPr>
            <a:xfrm>
              <a:off x="4739875" y="1811550"/>
              <a:ext cx="208650" cy="127950"/>
            </a:xfrm>
            <a:custGeom>
              <a:avLst/>
              <a:gdLst/>
              <a:ahLst/>
              <a:cxnLst/>
              <a:rect l="l" t="t" r="r" b="b"/>
              <a:pathLst>
                <a:path w="8346" h="5118" extrusionOk="0">
                  <a:moveTo>
                    <a:pt x="300" y="1"/>
                  </a:moveTo>
                  <a:cubicBezTo>
                    <a:pt x="0" y="1"/>
                    <a:pt x="984" y="843"/>
                    <a:pt x="1253" y="1236"/>
                  </a:cubicBezTo>
                  <a:cubicBezTo>
                    <a:pt x="1504" y="1633"/>
                    <a:pt x="1608" y="2282"/>
                    <a:pt x="1901" y="2742"/>
                  </a:cubicBezTo>
                  <a:cubicBezTo>
                    <a:pt x="2194" y="3182"/>
                    <a:pt x="3617" y="2784"/>
                    <a:pt x="4454" y="3684"/>
                  </a:cubicBezTo>
                  <a:cubicBezTo>
                    <a:pt x="5249" y="4518"/>
                    <a:pt x="7159" y="5118"/>
                    <a:pt x="7634" y="5118"/>
                  </a:cubicBezTo>
                  <a:cubicBezTo>
                    <a:pt x="7671" y="5118"/>
                    <a:pt x="7700" y="5114"/>
                    <a:pt x="7718" y="5107"/>
                  </a:cubicBezTo>
                  <a:cubicBezTo>
                    <a:pt x="7969" y="5002"/>
                    <a:pt x="8346" y="3935"/>
                    <a:pt x="7342" y="3684"/>
                  </a:cubicBezTo>
                  <a:cubicBezTo>
                    <a:pt x="6316" y="3454"/>
                    <a:pt x="4161" y="2324"/>
                    <a:pt x="3408" y="1863"/>
                  </a:cubicBezTo>
                  <a:cubicBezTo>
                    <a:pt x="2655" y="1382"/>
                    <a:pt x="1274" y="106"/>
                    <a:pt x="311" y="1"/>
                  </a:cubicBezTo>
                  <a:cubicBezTo>
                    <a:pt x="307" y="1"/>
                    <a:pt x="303" y="1"/>
                    <a:pt x="30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4"/>
            <p:cNvSpPr/>
            <p:nvPr/>
          </p:nvSpPr>
          <p:spPr>
            <a:xfrm>
              <a:off x="4950075" y="1917750"/>
              <a:ext cx="114050" cy="29850"/>
            </a:xfrm>
            <a:custGeom>
              <a:avLst/>
              <a:gdLst/>
              <a:ahLst/>
              <a:cxnLst/>
              <a:rect l="l" t="t" r="r" b="b"/>
              <a:pathLst>
                <a:path w="4562" h="1194" extrusionOk="0">
                  <a:moveTo>
                    <a:pt x="440" y="1"/>
                  </a:moveTo>
                  <a:cubicBezTo>
                    <a:pt x="1" y="1"/>
                    <a:pt x="294" y="754"/>
                    <a:pt x="84" y="1193"/>
                  </a:cubicBezTo>
                  <a:lnTo>
                    <a:pt x="3746" y="1193"/>
                  </a:lnTo>
                  <a:cubicBezTo>
                    <a:pt x="4562" y="1193"/>
                    <a:pt x="4164" y="1"/>
                    <a:pt x="37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4"/>
            <p:cNvSpPr/>
            <p:nvPr/>
          </p:nvSpPr>
          <p:spPr>
            <a:xfrm>
              <a:off x="5062550" y="1921300"/>
              <a:ext cx="92625" cy="36275"/>
            </a:xfrm>
            <a:custGeom>
              <a:avLst/>
              <a:gdLst/>
              <a:ahLst/>
              <a:cxnLst/>
              <a:rect l="l" t="t" r="r" b="b"/>
              <a:pathLst>
                <a:path w="3705" h="1451" extrusionOk="0">
                  <a:moveTo>
                    <a:pt x="1762" y="1"/>
                  </a:moveTo>
                  <a:cubicBezTo>
                    <a:pt x="981" y="1"/>
                    <a:pt x="42" y="131"/>
                    <a:pt x="42" y="131"/>
                  </a:cubicBezTo>
                  <a:cubicBezTo>
                    <a:pt x="0" y="445"/>
                    <a:pt x="0" y="758"/>
                    <a:pt x="42" y="1051"/>
                  </a:cubicBezTo>
                  <a:cubicBezTo>
                    <a:pt x="61" y="1135"/>
                    <a:pt x="141" y="1169"/>
                    <a:pt x="260" y="1169"/>
                  </a:cubicBezTo>
                  <a:cubicBezTo>
                    <a:pt x="758" y="1169"/>
                    <a:pt x="1946" y="581"/>
                    <a:pt x="2316" y="581"/>
                  </a:cubicBezTo>
                  <a:cubicBezTo>
                    <a:pt x="2344" y="581"/>
                    <a:pt x="2367" y="584"/>
                    <a:pt x="2385" y="591"/>
                  </a:cubicBezTo>
                  <a:cubicBezTo>
                    <a:pt x="2699" y="717"/>
                    <a:pt x="3201" y="1386"/>
                    <a:pt x="3474" y="1449"/>
                  </a:cubicBezTo>
                  <a:cubicBezTo>
                    <a:pt x="3478" y="1450"/>
                    <a:pt x="3483" y="1450"/>
                    <a:pt x="3487" y="1450"/>
                  </a:cubicBezTo>
                  <a:cubicBezTo>
                    <a:pt x="3705" y="1450"/>
                    <a:pt x="3191" y="418"/>
                    <a:pt x="2678" y="131"/>
                  </a:cubicBezTo>
                  <a:cubicBezTo>
                    <a:pt x="2504" y="33"/>
                    <a:pt x="2153" y="1"/>
                    <a:pt x="176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34"/>
          <p:cNvGrpSpPr/>
          <p:nvPr/>
        </p:nvGrpSpPr>
        <p:grpSpPr>
          <a:xfrm>
            <a:off x="547175" y="3932650"/>
            <a:ext cx="479700" cy="806150"/>
            <a:chOff x="4476150" y="2536000"/>
            <a:chExt cx="479700" cy="806150"/>
          </a:xfrm>
        </p:grpSpPr>
        <p:sp>
          <p:nvSpPr>
            <p:cNvPr id="721" name="Google Shape;721;p34"/>
            <p:cNvSpPr/>
            <p:nvPr/>
          </p:nvSpPr>
          <p:spPr>
            <a:xfrm>
              <a:off x="4814075" y="3207075"/>
              <a:ext cx="60425" cy="135075"/>
            </a:xfrm>
            <a:custGeom>
              <a:avLst/>
              <a:gdLst/>
              <a:ahLst/>
              <a:cxnLst/>
              <a:rect l="l" t="t" r="r" b="b"/>
              <a:pathLst>
                <a:path w="2417" h="5403" extrusionOk="0">
                  <a:moveTo>
                    <a:pt x="1718" y="1"/>
                  </a:moveTo>
                  <a:cubicBezTo>
                    <a:pt x="1691" y="1"/>
                    <a:pt x="1662" y="2"/>
                    <a:pt x="1633" y="4"/>
                  </a:cubicBezTo>
                  <a:cubicBezTo>
                    <a:pt x="837" y="46"/>
                    <a:pt x="84" y="360"/>
                    <a:pt x="42" y="1072"/>
                  </a:cubicBezTo>
                  <a:cubicBezTo>
                    <a:pt x="0" y="1762"/>
                    <a:pt x="377" y="3624"/>
                    <a:pt x="377" y="5382"/>
                  </a:cubicBezTo>
                  <a:lnTo>
                    <a:pt x="2197" y="5403"/>
                  </a:lnTo>
                  <a:cubicBezTo>
                    <a:pt x="2197" y="5403"/>
                    <a:pt x="2093" y="1950"/>
                    <a:pt x="2197" y="1344"/>
                  </a:cubicBezTo>
                  <a:cubicBezTo>
                    <a:pt x="2278" y="759"/>
                    <a:pt x="2417" y="1"/>
                    <a:pt x="17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4"/>
            <p:cNvSpPr/>
            <p:nvPr/>
          </p:nvSpPr>
          <p:spPr>
            <a:xfrm>
              <a:off x="4662375" y="3170325"/>
              <a:ext cx="161150" cy="171825"/>
            </a:xfrm>
            <a:custGeom>
              <a:avLst/>
              <a:gdLst/>
              <a:ahLst/>
              <a:cxnLst/>
              <a:rect l="l" t="t" r="r" b="b"/>
              <a:pathLst>
                <a:path w="6446" h="6873" extrusionOk="0">
                  <a:moveTo>
                    <a:pt x="1282" y="0"/>
                  </a:moveTo>
                  <a:cubicBezTo>
                    <a:pt x="1031" y="0"/>
                    <a:pt x="800" y="123"/>
                    <a:pt x="607" y="449"/>
                  </a:cubicBezTo>
                  <a:cubicBezTo>
                    <a:pt x="1" y="1474"/>
                    <a:pt x="1633" y="5157"/>
                    <a:pt x="1591" y="6622"/>
                  </a:cubicBezTo>
                  <a:lnTo>
                    <a:pt x="4541" y="6873"/>
                  </a:lnTo>
                  <a:cubicBezTo>
                    <a:pt x="4541" y="6873"/>
                    <a:pt x="4960" y="4718"/>
                    <a:pt x="5273" y="4174"/>
                  </a:cubicBezTo>
                  <a:cubicBezTo>
                    <a:pt x="5608" y="3609"/>
                    <a:pt x="6445" y="1788"/>
                    <a:pt x="5608" y="1454"/>
                  </a:cubicBezTo>
                  <a:cubicBezTo>
                    <a:pt x="4771" y="1140"/>
                    <a:pt x="3788" y="1412"/>
                    <a:pt x="2993" y="910"/>
                  </a:cubicBezTo>
                  <a:cubicBezTo>
                    <a:pt x="2450" y="567"/>
                    <a:pt x="1820" y="0"/>
                    <a:pt x="128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4"/>
            <p:cNvSpPr/>
            <p:nvPr/>
          </p:nvSpPr>
          <p:spPr>
            <a:xfrm>
              <a:off x="4800600" y="3128200"/>
              <a:ext cx="78350" cy="78800"/>
            </a:xfrm>
            <a:custGeom>
              <a:avLst/>
              <a:gdLst/>
              <a:ahLst/>
              <a:cxnLst/>
              <a:rect l="l" t="t" r="r" b="b"/>
              <a:pathLst>
                <a:path w="3134" h="3152" extrusionOk="0">
                  <a:moveTo>
                    <a:pt x="2716" y="1"/>
                  </a:moveTo>
                  <a:cubicBezTo>
                    <a:pt x="2455" y="1"/>
                    <a:pt x="2037" y="587"/>
                    <a:pt x="1526" y="587"/>
                  </a:cubicBezTo>
                  <a:cubicBezTo>
                    <a:pt x="1511" y="587"/>
                    <a:pt x="1496" y="587"/>
                    <a:pt x="1481" y="586"/>
                  </a:cubicBezTo>
                  <a:cubicBezTo>
                    <a:pt x="1450" y="584"/>
                    <a:pt x="1418" y="583"/>
                    <a:pt x="1386" y="583"/>
                  </a:cubicBezTo>
                  <a:cubicBezTo>
                    <a:pt x="787" y="583"/>
                    <a:pt x="1" y="945"/>
                    <a:pt x="100" y="1402"/>
                  </a:cubicBezTo>
                  <a:cubicBezTo>
                    <a:pt x="219" y="1837"/>
                    <a:pt x="356" y="3152"/>
                    <a:pt x="884" y="3152"/>
                  </a:cubicBezTo>
                  <a:cubicBezTo>
                    <a:pt x="914" y="3152"/>
                    <a:pt x="946" y="3148"/>
                    <a:pt x="979" y="3139"/>
                  </a:cubicBezTo>
                  <a:cubicBezTo>
                    <a:pt x="1053" y="3120"/>
                    <a:pt x="2010" y="2807"/>
                    <a:pt x="2534" y="2807"/>
                  </a:cubicBezTo>
                  <a:cubicBezTo>
                    <a:pt x="2603" y="2807"/>
                    <a:pt x="2665" y="2813"/>
                    <a:pt x="2716" y="2825"/>
                  </a:cubicBezTo>
                  <a:cubicBezTo>
                    <a:pt x="2716" y="2825"/>
                    <a:pt x="3134" y="2427"/>
                    <a:pt x="2820" y="2009"/>
                  </a:cubicBezTo>
                  <a:cubicBezTo>
                    <a:pt x="2485" y="1590"/>
                    <a:pt x="3050" y="272"/>
                    <a:pt x="2820" y="42"/>
                  </a:cubicBezTo>
                  <a:cubicBezTo>
                    <a:pt x="2789" y="13"/>
                    <a:pt x="2754" y="1"/>
                    <a:pt x="27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4"/>
            <p:cNvSpPr/>
            <p:nvPr/>
          </p:nvSpPr>
          <p:spPr>
            <a:xfrm>
              <a:off x="4691150" y="3140975"/>
              <a:ext cx="114050" cy="57325"/>
            </a:xfrm>
            <a:custGeom>
              <a:avLst/>
              <a:gdLst/>
              <a:ahLst/>
              <a:cxnLst/>
              <a:rect l="l" t="t" r="r" b="b"/>
              <a:pathLst>
                <a:path w="4562" h="2293" extrusionOk="0">
                  <a:moveTo>
                    <a:pt x="1522" y="1"/>
                  </a:moveTo>
                  <a:cubicBezTo>
                    <a:pt x="1219" y="1"/>
                    <a:pt x="892" y="79"/>
                    <a:pt x="607" y="305"/>
                  </a:cubicBezTo>
                  <a:cubicBezTo>
                    <a:pt x="0" y="807"/>
                    <a:pt x="1068" y="1037"/>
                    <a:pt x="1423" y="1456"/>
                  </a:cubicBezTo>
                  <a:cubicBezTo>
                    <a:pt x="1779" y="1874"/>
                    <a:pt x="3934" y="1937"/>
                    <a:pt x="4562" y="2293"/>
                  </a:cubicBezTo>
                  <a:cubicBezTo>
                    <a:pt x="4353" y="1686"/>
                    <a:pt x="4185" y="1079"/>
                    <a:pt x="4060" y="472"/>
                  </a:cubicBezTo>
                  <a:cubicBezTo>
                    <a:pt x="4018" y="159"/>
                    <a:pt x="2741" y="389"/>
                    <a:pt x="2365" y="200"/>
                  </a:cubicBezTo>
                  <a:cubicBezTo>
                    <a:pt x="2176" y="101"/>
                    <a:pt x="1864" y="1"/>
                    <a:pt x="15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4"/>
            <p:cNvSpPr/>
            <p:nvPr/>
          </p:nvSpPr>
          <p:spPr>
            <a:xfrm>
              <a:off x="4653475" y="3088075"/>
              <a:ext cx="75875" cy="63675"/>
            </a:xfrm>
            <a:custGeom>
              <a:avLst/>
              <a:gdLst/>
              <a:ahLst/>
              <a:cxnLst/>
              <a:rect l="l" t="t" r="r" b="b"/>
              <a:pathLst>
                <a:path w="3035" h="2547" extrusionOk="0">
                  <a:moveTo>
                    <a:pt x="1734" y="1"/>
                  </a:moveTo>
                  <a:cubicBezTo>
                    <a:pt x="1552" y="1"/>
                    <a:pt x="1382" y="55"/>
                    <a:pt x="1277" y="203"/>
                  </a:cubicBezTo>
                  <a:cubicBezTo>
                    <a:pt x="1026" y="538"/>
                    <a:pt x="336" y="977"/>
                    <a:pt x="168" y="1396"/>
                  </a:cubicBezTo>
                  <a:cubicBezTo>
                    <a:pt x="1" y="1814"/>
                    <a:pt x="1403" y="2547"/>
                    <a:pt x="1403" y="2547"/>
                  </a:cubicBezTo>
                  <a:cubicBezTo>
                    <a:pt x="1863" y="1710"/>
                    <a:pt x="3035" y="2128"/>
                    <a:pt x="3035" y="1626"/>
                  </a:cubicBezTo>
                  <a:cubicBezTo>
                    <a:pt x="2993" y="1082"/>
                    <a:pt x="2763" y="580"/>
                    <a:pt x="2407" y="203"/>
                  </a:cubicBezTo>
                  <a:cubicBezTo>
                    <a:pt x="2261" y="106"/>
                    <a:pt x="1987" y="1"/>
                    <a:pt x="17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4"/>
            <p:cNvSpPr/>
            <p:nvPr/>
          </p:nvSpPr>
          <p:spPr>
            <a:xfrm>
              <a:off x="4735100" y="3081800"/>
              <a:ext cx="67500" cy="59275"/>
            </a:xfrm>
            <a:custGeom>
              <a:avLst/>
              <a:gdLst/>
              <a:ahLst/>
              <a:cxnLst/>
              <a:rect l="l" t="t" r="r" b="b"/>
              <a:pathLst>
                <a:path w="2700" h="2371" extrusionOk="0">
                  <a:moveTo>
                    <a:pt x="1608" y="0"/>
                  </a:moveTo>
                  <a:cubicBezTo>
                    <a:pt x="1187" y="0"/>
                    <a:pt x="767" y="125"/>
                    <a:pt x="753" y="475"/>
                  </a:cubicBezTo>
                  <a:cubicBezTo>
                    <a:pt x="711" y="998"/>
                    <a:pt x="146" y="2065"/>
                    <a:pt x="0" y="2065"/>
                  </a:cubicBezTo>
                  <a:cubicBezTo>
                    <a:pt x="0" y="2065"/>
                    <a:pt x="1085" y="2370"/>
                    <a:pt x="1927" y="2370"/>
                  </a:cubicBezTo>
                  <a:cubicBezTo>
                    <a:pt x="2021" y="2370"/>
                    <a:pt x="2111" y="2367"/>
                    <a:pt x="2197" y="2358"/>
                  </a:cubicBezTo>
                  <a:cubicBezTo>
                    <a:pt x="2197" y="2358"/>
                    <a:pt x="2281" y="1542"/>
                    <a:pt x="2469" y="1354"/>
                  </a:cubicBezTo>
                  <a:cubicBezTo>
                    <a:pt x="2657" y="1165"/>
                    <a:pt x="2699" y="266"/>
                    <a:pt x="2239" y="98"/>
                  </a:cubicBezTo>
                  <a:cubicBezTo>
                    <a:pt x="2075" y="39"/>
                    <a:pt x="1841" y="0"/>
                    <a:pt x="16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4799950" y="3092825"/>
              <a:ext cx="75350" cy="53175"/>
            </a:xfrm>
            <a:custGeom>
              <a:avLst/>
              <a:gdLst/>
              <a:ahLst/>
              <a:cxnLst/>
              <a:rect l="l" t="t" r="r" b="b"/>
              <a:pathLst>
                <a:path w="3014" h="2127" extrusionOk="0">
                  <a:moveTo>
                    <a:pt x="795" y="1"/>
                  </a:moveTo>
                  <a:cubicBezTo>
                    <a:pt x="713" y="1"/>
                    <a:pt x="648" y="12"/>
                    <a:pt x="607" y="34"/>
                  </a:cubicBezTo>
                  <a:cubicBezTo>
                    <a:pt x="419" y="118"/>
                    <a:pt x="356" y="557"/>
                    <a:pt x="210" y="934"/>
                  </a:cubicBezTo>
                  <a:cubicBezTo>
                    <a:pt x="105" y="1331"/>
                    <a:pt x="42" y="1729"/>
                    <a:pt x="1" y="2126"/>
                  </a:cubicBezTo>
                  <a:cubicBezTo>
                    <a:pt x="126" y="2085"/>
                    <a:pt x="586" y="1666"/>
                    <a:pt x="1256" y="1603"/>
                  </a:cubicBezTo>
                  <a:cubicBezTo>
                    <a:pt x="1821" y="1561"/>
                    <a:pt x="2365" y="1373"/>
                    <a:pt x="2825" y="1059"/>
                  </a:cubicBezTo>
                  <a:cubicBezTo>
                    <a:pt x="3014" y="892"/>
                    <a:pt x="2490" y="724"/>
                    <a:pt x="2009" y="411"/>
                  </a:cubicBezTo>
                  <a:cubicBezTo>
                    <a:pt x="1631" y="148"/>
                    <a:pt x="1098" y="1"/>
                    <a:pt x="7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4711550" y="3080275"/>
              <a:ext cx="36925" cy="40300"/>
            </a:xfrm>
            <a:custGeom>
              <a:avLst/>
              <a:gdLst/>
              <a:ahLst/>
              <a:cxnLst/>
              <a:rect l="l" t="t" r="r" b="b"/>
              <a:pathLst>
                <a:path w="1477" h="1612" extrusionOk="0">
                  <a:moveTo>
                    <a:pt x="475" y="0"/>
                  </a:moveTo>
                  <a:cubicBezTo>
                    <a:pt x="393" y="0"/>
                    <a:pt x="323" y="16"/>
                    <a:pt x="272" y="55"/>
                  </a:cubicBezTo>
                  <a:cubicBezTo>
                    <a:pt x="0" y="285"/>
                    <a:pt x="984" y="1247"/>
                    <a:pt x="942" y="1561"/>
                  </a:cubicBezTo>
                  <a:cubicBezTo>
                    <a:pt x="940" y="1596"/>
                    <a:pt x="944" y="1611"/>
                    <a:pt x="955" y="1611"/>
                  </a:cubicBezTo>
                  <a:cubicBezTo>
                    <a:pt x="1037" y="1611"/>
                    <a:pt x="1477" y="585"/>
                    <a:pt x="1402" y="306"/>
                  </a:cubicBezTo>
                  <a:cubicBezTo>
                    <a:pt x="1402" y="306"/>
                    <a:pt x="833" y="0"/>
                    <a:pt x="47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4571875" y="3002950"/>
              <a:ext cx="113025" cy="117625"/>
            </a:xfrm>
            <a:custGeom>
              <a:avLst/>
              <a:gdLst/>
              <a:ahLst/>
              <a:cxnLst/>
              <a:rect l="l" t="t" r="r" b="b"/>
              <a:pathLst>
                <a:path w="4521" h="4705" extrusionOk="0">
                  <a:moveTo>
                    <a:pt x="1396" y="0"/>
                  </a:moveTo>
                  <a:cubicBezTo>
                    <a:pt x="885" y="0"/>
                    <a:pt x="1" y="487"/>
                    <a:pt x="1" y="993"/>
                  </a:cubicBezTo>
                  <a:cubicBezTo>
                    <a:pt x="1" y="1516"/>
                    <a:pt x="754" y="1976"/>
                    <a:pt x="1005" y="2708"/>
                  </a:cubicBezTo>
                  <a:cubicBezTo>
                    <a:pt x="1246" y="3390"/>
                    <a:pt x="2561" y="4704"/>
                    <a:pt x="3057" y="4704"/>
                  </a:cubicBezTo>
                  <a:cubicBezTo>
                    <a:pt x="3079" y="4704"/>
                    <a:pt x="3100" y="4701"/>
                    <a:pt x="3118" y="4696"/>
                  </a:cubicBezTo>
                  <a:cubicBezTo>
                    <a:pt x="3558" y="4571"/>
                    <a:pt x="4520" y="3462"/>
                    <a:pt x="4437" y="3273"/>
                  </a:cubicBezTo>
                  <a:cubicBezTo>
                    <a:pt x="3914" y="3211"/>
                    <a:pt x="3453" y="2980"/>
                    <a:pt x="3077" y="2625"/>
                  </a:cubicBezTo>
                  <a:cubicBezTo>
                    <a:pt x="2449" y="2018"/>
                    <a:pt x="1989" y="93"/>
                    <a:pt x="1507" y="9"/>
                  </a:cubicBezTo>
                  <a:cubicBezTo>
                    <a:pt x="1473" y="3"/>
                    <a:pt x="1436" y="0"/>
                    <a:pt x="13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4"/>
            <p:cNvSpPr/>
            <p:nvPr/>
          </p:nvSpPr>
          <p:spPr>
            <a:xfrm>
              <a:off x="4510150" y="2918025"/>
              <a:ext cx="94725" cy="104700"/>
            </a:xfrm>
            <a:custGeom>
              <a:avLst/>
              <a:gdLst/>
              <a:ahLst/>
              <a:cxnLst/>
              <a:rect l="l" t="t" r="r" b="b"/>
              <a:pathLst>
                <a:path w="3789" h="4188" extrusionOk="0">
                  <a:moveTo>
                    <a:pt x="1384" y="1"/>
                  </a:moveTo>
                  <a:cubicBezTo>
                    <a:pt x="1344" y="1"/>
                    <a:pt x="1302" y="6"/>
                    <a:pt x="1256" y="17"/>
                  </a:cubicBezTo>
                  <a:cubicBezTo>
                    <a:pt x="796" y="142"/>
                    <a:pt x="1" y="749"/>
                    <a:pt x="336" y="1230"/>
                  </a:cubicBezTo>
                  <a:cubicBezTo>
                    <a:pt x="670" y="1732"/>
                    <a:pt x="1445" y="2130"/>
                    <a:pt x="1570" y="3009"/>
                  </a:cubicBezTo>
                  <a:cubicBezTo>
                    <a:pt x="1667" y="3822"/>
                    <a:pt x="1925" y="4187"/>
                    <a:pt x="2195" y="4187"/>
                  </a:cubicBezTo>
                  <a:cubicBezTo>
                    <a:pt x="2217" y="4187"/>
                    <a:pt x="2239" y="4185"/>
                    <a:pt x="2261" y="4180"/>
                  </a:cubicBezTo>
                  <a:cubicBezTo>
                    <a:pt x="2554" y="4139"/>
                    <a:pt x="3662" y="3260"/>
                    <a:pt x="3662" y="3260"/>
                  </a:cubicBezTo>
                  <a:cubicBezTo>
                    <a:pt x="3662" y="3260"/>
                    <a:pt x="3788" y="2653"/>
                    <a:pt x="3307" y="2465"/>
                  </a:cubicBezTo>
                  <a:cubicBezTo>
                    <a:pt x="2846" y="2297"/>
                    <a:pt x="1989" y="1586"/>
                    <a:pt x="1926" y="958"/>
                  </a:cubicBezTo>
                  <a:cubicBezTo>
                    <a:pt x="1870" y="395"/>
                    <a:pt x="1729" y="1"/>
                    <a:pt x="13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4476150" y="2846250"/>
              <a:ext cx="64375" cy="81100"/>
            </a:xfrm>
            <a:custGeom>
              <a:avLst/>
              <a:gdLst/>
              <a:ahLst/>
              <a:cxnLst/>
              <a:rect l="l" t="t" r="r" b="b"/>
              <a:pathLst>
                <a:path w="2575" h="3244" extrusionOk="0">
                  <a:moveTo>
                    <a:pt x="336" y="0"/>
                  </a:moveTo>
                  <a:cubicBezTo>
                    <a:pt x="64" y="0"/>
                    <a:pt x="1" y="858"/>
                    <a:pt x="336" y="1151"/>
                  </a:cubicBezTo>
                  <a:cubicBezTo>
                    <a:pt x="649" y="1423"/>
                    <a:pt x="1235" y="1590"/>
                    <a:pt x="1298" y="2218"/>
                  </a:cubicBezTo>
                  <a:cubicBezTo>
                    <a:pt x="1361" y="2846"/>
                    <a:pt x="1403" y="3097"/>
                    <a:pt x="1633" y="3243"/>
                  </a:cubicBezTo>
                  <a:cubicBezTo>
                    <a:pt x="1633" y="3243"/>
                    <a:pt x="2093" y="2741"/>
                    <a:pt x="2470" y="2678"/>
                  </a:cubicBezTo>
                  <a:cubicBezTo>
                    <a:pt x="2470" y="2678"/>
                    <a:pt x="2574" y="2218"/>
                    <a:pt x="2240" y="2072"/>
                  </a:cubicBezTo>
                  <a:cubicBezTo>
                    <a:pt x="1884" y="1946"/>
                    <a:pt x="1340" y="1465"/>
                    <a:pt x="1298" y="1025"/>
                  </a:cubicBezTo>
                  <a:cubicBezTo>
                    <a:pt x="1256" y="586"/>
                    <a:pt x="587" y="0"/>
                    <a:pt x="3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4636225" y="2863375"/>
              <a:ext cx="121375" cy="218275"/>
            </a:xfrm>
            <a:custGeom>
              <a:avLst/>
              <a:gdLst/>
              <a:ahLst/>
              <a:cxnLst/>
              <a:rect l="l" t="t" r="r" b="b"/>
              <a:pathLst>
                <a:path w="4855" h="8731" extrusionOk="0">
                  <a:moveTo>
                    <a:pt x="1511" y="0"/>
                  </a:moveTo>
                  <a:cubicBezTo>
                    <a:pt x="1345" y="0"/>
                    <a:pt x="1161" y="59"/>
                    <a:pt x="963" y="194"/>
                  </a:cubicBezTo>
                  <a:cubicBezTo>
                    <a:pt x="0" y="884"/>
                    <a:pt x="816" y="2370"/>
                    <a:pt x="1214" y="3040"/>
                  </a:cubicBezTo>
                  <a:cubicBezTo>
                    <a:pt x="1591" y="3709"/>
                    <a:pt x="1967" y="5090"/>
                    <a:pt x="2051" y="6680"/>
                  </a:cubicBezTo>
                  <a:cubicBezTo>
                    <a:pt x="2114" y="8250"/>
                    <a:pt x="2281" y="8731"/>
                    <a:pt x="2281" y="8731"/>
                  </a:cubicBezTo>
                  <a:cubicBezTo>
                    <a:pt x="2328" y="8643"/>
                    <a:pt x="2489" y="8614"/>
                    <a:pt x="2706" y="8614"/>
                  </a:cubicBezTo>
                  <a:cubicBezTo>
                    <a:pt x="3136" y="8614"/>
                    <a:pt x="3784" y="8728"/>
                    <a:pt x="4188" y="8728"/>
                  </a:cubicBezTo>
                  <a:cubicBezTo>
                    <a:pt x="4313" y="8728"/>
                    <a:pt x="4414" y="8717"/>
                    <a:pt x="4478" y="8689"/>
                  </a:cubicBezTo>
                  <a:cubicBezTo>
                    <a:pt x="4855" y="8522"/>
                    <a:pt x="4081" y="7517"/>
                    <a:pt x="3599" y="6785"/>
                  </a:cubicBezTo>
                  <a:cubicBezTo>
                    <a:pt x="3118" y="6073"/>
                    <a:pt x="2260" y="2516"/>
                    <a:pt x="2407" y="1617"/>
                  </a:cubicBezTo>
                  <a:cubicBezTo>
                    <a:pt x="2540" y="915"/>
                    <a:pt x="2167" y="0"/>
                    <a:pt x="15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4611650" y="2737450"/>
              <a:ext cx="72200" cy="133925"/>
            </a:xfrm>
            <a:custGeom>
              <a:avLst/>
              <a:gdLst/>
              <a:ahLst/>
              <a:cxnLst/>
              <a:rect l="l" t="t" r="r" b="b"/>
              <a:pathLst>
                <a:path w="2888" h="5357" extrusionOk="0">
                  <a:moveTo>
                    <a:pt x="1313" y="35"/>
                  </a:moveTo>
                  <a:cubicBezTo>
                    <a:pt x="1283" y="35"/>
                    <a:pt x="1250" y="37"/>
                    <a:pt x="1214" y="42"/>
                  </a:cubicBezTo>
                  <a:cubicBezTo>
                    <a:pt x="732" y="105"/>
                    <a:pt x="0" y="0"/>
                    <a:pt x="63" y="460"/>
                  </a:cubicBezTo>
                  <a:cubicBezTo>
                    <a:pt x="146" y="921"/>
                    <a:pt x="816" y="1611"/>
                    <a:pt x="879" y="2532"/>
                  </a:cubicBezTo>
                  <a:cubicBezTo>
                    <a:pt x="963" y="3452"/>
                    <a:pt x="1025" y="4938"/>
                    <a:pt x="1486" y="5356"/>
                  </a:cubicBezTo>
                  <a:cubicBezTo>
                    <a:pt x="1486" y="5356"/>
                    <a:pt x="1954" y="4971"/>
                    <a:pt x="2478" y="4971"/>
                  </a:cubicBezTo>
                  <a:cubicBezTo>
                    <a:pt x="2599" y="4971"/>
                    <a:pt x="2723" y="4991"/>
                    <a:pt x="2846" y="5043"/>
                  </a:cubicBezTo>
                  <a:cubicBezTo>
                    <a:pt x="2846" y="5043"/>
                    <a:pt x="2887" y="4185"/>
                    <a:pt x="2490" y="3745"/>
                  </a:cubicBezTo>
                  <a:cubicBezTo>
                    <a:pt x="2092" y="3306"/>
                    <a:pt x="1674" y="1946"/>
                    <a:pt x="1674" y="1130"/>
                  </a:cubicBezTo>
                  <a:cubicBezTo>
                    <a:pt x="1674" y="394"/>
                    <a:pt x="1692" y="35"/>
                    <a:pt x="1313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4"/>
            <p:cNvSpPr/>
            <p:nvPr/>
          </p:nvSpPr>
          <p:spPr>
            <a:xfrm>
              <a:off x="4594300" y="2598425"/>
              <a:ext cx="55550" cy="139150"/>
            </a:xfrm>
            <a:custGeom>
              <a:avLst/>
              <a:gdLst/>
              <a:ahLst/>
              <a:cxnLst/>
              <a:rect l="l" t="t" r="r" b="b"/>
              <a:pathLst>
                <a:path w="2222" h="5566" extrusionOk="0">
                  <a:moveTo>
                    <a:pt x="346" y="1"/>
                  </a:moveTo>
                  <a:cubicBezTo>
                    <a:pt x="89" y="1"/>
                    <a:pt x="0" y="586"/>
                    <a:pt x="192" y="1083"/>
                  </a:cubicBezTo>
                  <a:cubicBezTo>
                    <a:pt x="401" y="1627"/>
                    <a:pt x="171" y="2192"/>
                    <a:pt x="527" y="2862"/>
                  </a:cubicBezTo>
                  <a:cubicBezTo>
                    <a:pt x="861" y="3552"/>
                    <a:pt x="610" y="5122"/>
                    <a:pt x="778" y="5435"/>
                  </a:cubicBezTo>
                  <a:cubicBezTo>
                    <a:pt x="840" y="5533"/>
                    <a:pt x="999" y="5566"/>
                    <a:pt x="1181" y="5566"/>
                  </a:cubicBezTo>
                  <a:cubicBezTo>
                    <a:pt x="1547" y="5566"/>
                    <a:pt x="2012" y="5435"/>
                    <a:pt x="2012" y="5435"/>
                  </a:cubicBezTo>
                  <a:cubicBezTo>
                    <a:pt x="2221" y="5163"/>
                    <a:pt x="2221" y="4808"/>
                    <a:pt x="2012" y="4536"/>
                  </a:cubicBezTo>
                  <a:cubicBezTo>
                    <a:pt x="1677" y="4013"/>
                    <a:pt x="1489" y="3385"/>
                    <a:pt x="1489" y="2757"/>
                  </a:cubicBezTo>
                  <a:cubicBezTo>
                    <a:pt x="1489" y="2192"/>
                    <a:pt x="1175" y="1711"/>
                    <a:pt x="1029" y="1397"/>
                  </a:cubicBezTo>
                  <a:cubicBezTo>
                    <a:pt x="903" y="1104"/>
                    <a:pt x="757" y="121"/>
                    <a:pt x="422" y="16"/>
                  </a:cubicBezTo>
                  <a:cubicBezTo>
                    <a:pt x="395" y="6"/>
                    <a:pt x="370" y="1"/>
                    <a:pt x="3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4"/>
            <p:cNvSpPr/>
            <p:nvPr/>
          </p:nvSpPr>
          <p:spPr>
            <a:xfrm>
              <a:off x="4724100" y="2858100"/>
              <a:ext cx="78500" cy="221400"/>
            </a:xfrm>
            <a:custGeom>
              <a:avLst/>
              <a:gdLst/>
              <a:ahLst/>
              <a:cxnLst/>
              <a:rect l="l" t="t" r="r" b="b"/>
              <a:pathLst>
                <a:path w="3140" h="8856" extrusionOk="0">
                  <a:moveTo>
                    <a:pt x="1172" y="0"/>
                  </a:moveTo>
                  <a:cubicBezTo>
                    <a:pt x="1091" y="0"/>
                    <a:pt x="1001" y="9"/>
                    <a:pt x="900" y="28"/>
                  </a:cubicBezTo>
                  <a:cubicBezTo>
                    <a:pt x="126" y="154"/>
                    <a:pt x="1" y="886"/>
                    <a:pt x="210" y="1451"/>
                  </a:cubicBezTo>
                  <a:cubicBezTo>
                    <a:pt x="586" y="2769"/>
                    <a:pt x="796" y="4129"/>
                    <a:pt x="796" y="5489"/>
                  </a:cubicBezTo>
                  <a:cubicBezTo>
                    <a:pt x="754" y="6933"/>
                    <a:pt x="1047" y="8502"/>
                    <a:pt x="1382" y="8753"/>
                  </a:cubicBezTo>
                  <a:cubicBezTo>
                    <a:pt x="1486" y="8830"/>
                    <a:pt x="1670" y="8856"/>
                    <a:pt x="1868" y="8856"/>
                  </a:cubicBezTo>
                  <a:cubicBezTo>
                    <a:pt x="2265" y="8856"/>
                    <a:pt x="2721" y="8753"/>
                    <a:pt x="2721" y="8753"/>
                  </a:cubicBezTo>
                  <a:cubicBezTo>
                    <a:pt x="2721" y="8753"/>
                    <a:pt x="3139" y="8168"/>
                    <a:pt x="2721" y="7665"/>
                  </a:cubicBezTo>
                  <a:cubicBezTo>
                    <a:pt x="2302" y="7184"/>
                    <a:pt x="2051" y="5594"/>
                    <a:pt x="2051" y="4757"/>
                  </a:cubicBezTo>
                  <a:cubicBezTo>
                    <a:pt x="2051" y="3920"/>
                    <a:pt x="2281" y="1137"/>
                    <a:pt x="2051" y="740"/>
                  </a:cubicBezTo>
                  <a:cubicBezTo>
                    <a:pt x="1851" y="394"/>
                    <a:pt x="1714" y="0"/>
                    <a:pt x="11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4711775" y="2706025"/>
              <a:ext cx="65700" cy="153350"/>
            </a:xfrm>
            <a:custGeom>
              <a:avLst/>
              <a:gdLst/>
              <a:ahLst/>
              <a:cxnLst/>
              <a:rect l="l" t="t" r="r" b="b"/>
              <a:pathLst>
                <a:path w="2628" h="6134" extrusionOk="0">
                  <a:moveTo>
                    <a:pt x="842" y="0"/>
                  </a:moveTo>
                  <a:cubicBezTo>
                    <a:pt x="423" y="0"/>
                    <a:pt x="0" y="95"/>
                    <a:pt x="12" y="378"/>
                  </a:cubicBezTo>
                  <a:cubicBezTo>
                    <a:pt x="54" y="839"/>
                    <a:pt x="724" y="1801"/>
                    <a:pt x="598" y="2722"/>
                  </a:cubicBezTo>
                  <a:cubicBezTo>
                    <a:pt x="494" y="3642"/>
                    <a:pt x="159" y="5442"/>
                    <a:pt x="473" y="5965"/>
                  </a:cubicBezTo>
                  <a:cubicBezTo>
                    <a:pt x="542" y="6088"/>
                    <a:pt x="667" y="6133"/>
                    <a:pt x="821" y="6133"/>
                  </a:cubicBezTo>
                  <a:cubicBezTo>
                    <a:pt x="1256" y="6133"/>
                    <a:pt x="1915" y="5771"/>
                    <a:pt x="2154" y="5771"/>
                  </a:cubicBezTo>
                  <a:cubicBezTo>
                    <a:pt x="2189" y="5771"/>
                    <a:pt x="2216" y="5779"/>
                    <a:pt x="2230" y="5797"/>
                  </a:cubicBezTo>
                  <a:cubicBezTo>
                    <a:pt x="2230" y="5797"/>
                    <a:pt x="2628" y="4751"/>
                    <a:pt x="2230" y="4333"/>
                  </a:cubicBezTo>
                  <a:cubicBezTo>
                    <a:pt x="1833" y="3914"/>
                    <a:pt x="1665" y="2282"/>
                    <a:pt x="1749" y="1466"/>
                  </a:cubicBezTo>
                  <a:cubicBezTo>
                    <a:pt x="1812" y="629"/>
                    <a:pt x="1895" y="253"/>
                    <a:pt x="1561" y="106"/>
                  </a:cubicBezTo>
                  <a:cubicBezTo>
                    <a:pt x="1423" y="46"/>
                    <a:pt x="1134" y="0"/>
                    <a:pt x="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4712075" y="2536000"/>
              <a:ext cx="56000" cy="167450"/>
            </a:xfrm>
            <a:custGeom>
              <a:avLst/>
              <a:gdLst/>
              <a:ahLst/>
              <a:cxnLst/>
              <a:rect l="l" t="t" r="r" b="b"/>
              <a:pathLst>
                <a:path w="2240" h="6698" extrusionOk="0">
                  <a:moveTo>
                    <a:pt x="272" y="6593"/>
                  </a:moveTo>
                  <a:cubicBezTo>
                    <a:pt x="272" y="6593"/>
                    <a:pt x="272" y="6593"/>
                    <a:pt x="272" y="6593"/>
                  </a:cubicBezTo>
                  <a:cubicBezTo>
                    <a:pt x="272" y="6593"/>
                    <a:pt x="272" y="6593"/>
                    <a:pt x="272" y="6593"/>
                  </a:cubicBezTo>
                  <a:close/>
                  <a:moveTo>
                    <a:pt x="877" y="0"/>
                  </a:moveTo>
                  <a:cubicBezTo>
                    <a:pt x="644" y="0"/>
                    <a:pt x="276" y="589"/>
                    <a:pt x="377" y="1216"/>
                  </a:cubicBezTo>
                  <a:cubicBezTo>
                    <a:pt x="482" y="1865"/>
                    <a:pt x="105" y="2660"/>
                    <a:pt x="377" y="3539"/>
                  </a:cubicBezTo>
                  <a:cubicBezTo>
                    <a:pt x="628" y="4438"/>
                    <a:pt x="1" y="5819"/>
                    <a:pt x="272" y="6593"/>
                  </a:cubicBezTo>
                  <a:lnTo>
                    <a:pt x="272" y="6593"/>
                  </a:lnTo>
                  <a:cubicBezTo>
                    <a:pt x="282" y="6585"/>
                    <a:pt x="633" y="6453"/>
                    <a:pt x="1037" y="6453"/>
                  </a:cubicBezTo>
                  <a:cubicBezTo>
                    <a:pt x="1304" y="6453"/>
                    <a:pt x="1592" y="6510"/>
                    <a:pt x="1821" y="6698"/>
                  </a:cubicBezTo>
                  <a:cubicBezTo>
                    <a:pt x="1821" y="6698"/>
                    <a:pt x="2239" y="6300"/>
                    <a:pt x="1821" y="5568"/>
                  </a:cubicBezTo>
                  <a:cubicBezTo>
                    <a:pt x="1402" y="4857"/>
                    <a:pt x="1570" y="3371"/>
                    <a:pt x="1549" y="2869"/>
                  </a:cubicBezTo>
                  <a:cubicBezTo>
                    <a:pt x="1486" y="2367"/>
                    <a:pt x="1339" y="1886"/>
                    <a:pt x="1109" y="1425"/>
                  </a:cubicBezTo>
                  <a:cubicBezTo>
                    <a:pt x="963" y="1153"/>
                    <a:pt x="1130" y="65"/>
                    <a:pt x="900" y="2"/>
                  </a:cubicBezTo>
                  <a:cubicBezTo>
                    <a:pt x="893" y="1"/>
                    <a:pt x="885" y="0"/>
                    <a:pt x="8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4796525" y="2878350"/>
              <a:ext cx="56800" cy="210775"/>
            </a:xfrm>
            <a:custGeom>
              <a:avLst/>
              <a:gdLst/>
              <a:ahLst/>
              <a:cxnLst/>
              <a:rect l="l" t="t" r="r" b="b"/>
              <a:pathLst>
                <a:path w="2272" h="8431" extrusionOk="0">
                  <a:moveTo>
                    <a:pt x="802" y="1"/>
                  </a:moveTo>
                  <a:cubicBezTo>
                    <a:pt x="347" y="1"/>
                    <a:pt x="1" y="276"/>
                    <a:pt x="138" y="892"/>
                  </a:cubicBezTo>
                  <a:cubicBezTo>
                    <a:pt x="326" y="1813"/>
                    <a:pt x="284" y="4512"/>
                    <a:pt x="242" y="5391"/>
                  </a:cubicBezTo>
                  <a:cubicBezTo>
                    <a:pt x="200" y="6290"/>
                    <a:pt x="75" y="7692"/>
                    <a:pt x="451" y="8132"/>
                  </a:cubicBezTo>
                  <a:cubicBezTo>
                    <a:pt x="660" y="8373"/>
                    <a:pt x="983" y="8430"/>
                    <a:pt x="1243" y="8430"/>
                  </a:cubicBezTo>
                  <a:cubicBezTo>
                    <a:pt x="1480" y="8430"/>
                    <a:pt x="1665" y="8383"/>
                    <a:pt x="1665" y="8383"/>
                  </a:cubicBezTo>
                  <a:cubicBezTo>
                    <a:pt x="1958" y="8048"/>
                    <a:pt x="2000" y="7588"/>
                    <a:pt x="1811" y="7190"/>
                  </a:cubicBezTo>
                  <a:cubicBezTo>
                    <a:pt x="1518" y="6437"/>
                    <a:pt x="1456" y="4428"/>
                    <a:pt x="1560" y="3675"/>
                  </a:cubicBezTo>
                  <a:cubicBezTo>
                    <a:pt x="1665" y="2943"/>
                    <a:pt x="2272" y="641"/>
                    <a:pt x="1560" y="223"/>
                  </a:cubicBezTo>
                  <a:cubicBezTo>
                    <a:pt x="1314" y="78"/>
                    <a:pt x="1043" y="1"/>
                    <a:pt x="8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4"/>
            <p:cNvSpPr/>
            <p:nvPr/>
          </p:nvSpPr>
          <p:spPr>
            <a:xfrm>
              <a:off x="4797325" y="2731350"/>
              <a:ext cx="54425" cy="141650"/>
            </a:xfrm>
            <a:custGeom>
              <a:avLst/>
              <a:gdLst/>
              <a:ahLst/>
              <a:cxnLst/>
              <a:rect l="l" t="t" r="r" b="b"/>
              <a:pathLst>
                <a:path w="2177" h="5666" extrusionOk="0">
                  <a:moveTo>
                    <a:pt x="934" y="1"/>
                  </a:moveTo>
                  <a:cubicBezTo>
                    <a:pt x="450" y="1"/>
                    <a:pt x="608" y="490"/>
                    <a:pt x="608" y="1102"/>
                  </a:cubicBezTo>
                  <a:cubicBezTo>
                    <a:pt x="608" y="1792"/>
                    <a:pt x="650" y="3634"/>
                    <a:pt x="315" y="4471"/>
                  </a:cubicBezTo>
                  <a:cubicBezTo>
                    <a:pt x="1" y="5308"/>
                    <a:pt x="189" y="5454"/>
                    <a:pt x="461" y="5600"/>
                  </a:cubicBezTo>
                  <a:cubicBezTo>
                    <a:pt x="552" y="5649"/>
                    <a:pt x="705" y="5666"/>
                    <a:pt x="870" y="5666"/>
                  </a:cubicBezTo>
                  <a:cubicBezTo>
                    <a:pt x="1198" y="5666"/>
                    <a:pt x="1570" y="5600"/>
                    <a:pt x="1570" y="5600"/>
                  </a:cubicBezTo>
                  <a:cubicBezTo>
                    <a:pt x="2031" y="5328"/>
                    <a:pt x="2177" y="4722"/>
                    <a:pt x="1884" y="4282"/>
                  </a:cubicBezTo>
                  <a:cubicBezTo>
                    <a:pt x="1445" y="3383"/>
                    <a:pt x="1738" y="1395"/>
                    <a:pt x="1884" y="851"/>
                  </a:cubicBezTo>
                  <a:cubicBezTo>
                    <a:pt x="2051" y="307"/>
                    <a:pt x="1758" y="139"/>
                    <a:pt x="1089" y="14"/>
                  </a:cubicBezTo>
                  <a:cubicBezTo>
                    <a:pt x="1031" y="5"/>
                    <a:pt x="980" y="1"/>
                    <a:pt x="9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4"/>
            <p:cNvSpPr/>
            <p:nvPr/>
          </p:nvSpPr>
          <p:spPr>
            <a:xfrm>
              <a:off x="4804125" y="2564825"/>
              <a:ext cx="50250" cy="167925"/>
            </a:xfrm>
            <a:custGeom>
              <a:avLst/>
              <a:gdLst/>
              <a:ahLst/>
              <a:cxnLst/>
              <a:rect l="l" t="t" r="r" b="b"/>
              <a:pathLst>
                <a:path w="2010" h="6717" extrusionOk="0">
                  <a:moveTo>
                    <a:pt x="817" y="0"/>
                  </a:moveTo>
                  <a:cubicBezTo>
                    <a:pt x="817" y="0"/>
                    <a:pt x="315" y="523"/>
                    <a:pt x="461" y="1088"/>
                  </a:cubicBezTo>
                  <a:cubicBezTo>
                    <a:pt x="608" y="1674"/>
                    <a:pt x="43" y="1946"/>
                    <a:pt x="294" y="2699"/>
                  </a:cubicBezTo>
                  <a:cubicBezTo>
                    <a:pt x="566" y="3453"/>
                    <a:pt x="461" y="4562"/>
                    <a:pt x="231" y="5650"/>
                  </a:cubicBezTo>
                  <a:cubicBezTo>
                    <a:pt x="1" y="6717"/>
                    <a:pt x="545" y="6507"/>
                    <a:pt x="1612" y="6570"/>
                  </a:cubicBezTo>
                  <a:cubicBezTo>
                    <a:pt x="1947" y="6277"/>
                    <a:pt x="2010" y="5775"/>
                    <a:pt x="1759" y="5419"/>
                  </a:cubicBezTo>
                  <a:cubicBezTo>
                    <a:pt x="1319" y="4771"/>
                    <a:pt x="1696" y="3746"/>
                    <a:pt x="1612" y="3139"/>
                  </a:cubicBezTo>
                  <a:cubicBezTo>
                    <a:pt x="1528" y="2532"/>
                    <a:pt x="1026" y="1632"/>
                    <a:pt x="1047" y="1214"/>
                  </a:cubicBezTo>
                  <a:cubicBezTo>
                    <a:pt x="1089" y="795"/>
                    <a:pt x="1005" y="377"/>
                    <a:pt x="8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4"/>
            <p:cNvSpPr/>
            <p:nvPr/>
          </p:nvSpPr>
          <p:spPr>
            <a:xfrm>
              <a:off x="4842325" y="2900275"/>
              <a:ext cx="85800" cy="208575"/>
            </a:xfrm>
            <a:custGeom>
              <a:avLst/>
              <a:gdLst/>
              <a:ahLst/>
              <a:cxnLst/>
              <a:rect l="l" t="t" r="r" b="b"/>
              <a:pathLst>
                <a:path w="3432" h="8343" extrusionOk="0">
                  <a:moveTo>
                    <a:pt x="1972" y="0"/>
                  </a:moveTo>
                  <a:cubicBezTo>
                    <a:pt x="1495" y="0"/>
                    <a:pt x="1360" y="506"/>
                    <a:pt x="1360" y="1564"/>
                  </a:cubicBezTo>
                  <a:cubicBezTo>
                    <a:pt x="1360" y="2924"/>
                    <a:pt x="1151" y="5246"/>
                    <a:pt x="837" y="5686"/>
                  </a:cubicBezTo>
                  <a:cubicBezTo>
                    <a:pt x="544" y="6125"/>
                    <a:pt x="0" y="7192"/>
                    <a:pt x="231" y="7694"/>
                  </a:cubicBezTo>
                  <a:cubicBezTo>
                    <a:pt x="482" y="8196"/>
                    <a:pt x="1172" y="8343"/>
                    <a:pt x="1172" y="8343"/>
                  </a:cubicBezTo>
                  <a:cubicBezTo>
                    <a:pt x="1172" y="8343"/>
                    <a:pt x="2051" y="8238"/>
                    <a:pt x="1988" y="6962"/>
                  </a:cubicBezTo>
                  <a:cubicBezTo>
                    <a:pt x="1925" y="5686"/>
                    <a:pt x="2260" y="2693"/>
                    <a:pt x="2511" y="2128"/>
                  </a:cubicBezTo>
                  <a:cubicBezTo>
                    <a:pt x="2783" y="1543"/>
                    <a:pt x="3432" y="559"/>
                    <a:pt x="2511" y="141"/>
                  </a:cubicBezTo>
                  <a:cubicBezTo>
                    <a:pt x="2296" y="48"/>
                    <a:pt x="2118" y="0"/>
                    <a:pt x="19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/>
            <p:nvPr/>
          </p:nvSpPr>
          <p:spPr>
            <a:xfrm>
              <a:off x="4882600" y="2788850"/>
              <a:ext cx="57575" cy="117050"/>
            </a:xfrm>
            <a:custGeom>
              <a:avLst/>
              <a:gdLst/>
              <a:ahLst/>
              <a:cxnLst/>
              <a:rect l="l" t="t" r="r" b="b"/>
              <a:pathLst>
                <a:path w="2303" h="4682" extrusionOk="0">
                  <a:moveTo>
                    <a:pt x="1102" y="1"/>
                  </a:moveTo>
                  <a:cubicBezTo>
                    <a:pt x="1021" y="1"/>
                    <a:pt x="969" y="53"/>
                    <a:pt x="963" y="183"/>
                  </a:cubicBezTo>
                  <a:cubicBezTo>
                    <a:pt x="942" y="664"/>
                    <a:pt x="1047" y="1292"/>
                    <a:pt x="586" y="1961"/>
                  </a:cubicBezTo>
                  <a:cubicBezTo>
                    <a:pt x="126" y="2610"/>
                    <a:pt x="0" y="4012"/>
                    <a:pt x="189" y="4221"/>
                  </a:cubicBezTo>
                  <a:cubicBezTo>
                    <a:pt x="377" y="4451"/>
                    <a:pt x="1465" y="4681"/>
                    <a:pt x="1465" y="4681"/>
                  </a:cubicBezTo>
                  <a:cubicBezTo>
                    <a:pt x="1465" y="4681"/>
                    <a:pt x="1800" y="4096"/>
                    <a:pt x="1612" y="3008"/>
                  </a:cubicBezTo>
                  <a:cubicBezTo>
                    <a:pt x="1423" y="1899"/>
                    <a:pt x="2302" y="999"/>
                    <a:pt x="1988" y="643"/>
                  </a:cubicBezTo>
                  <a:cubicBezTo>
                    <a:pt x="1744" y="383"/>
                    <a:pt x="1321" y="1"/>
                    <a:pt x="11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4"/>
            <p:cNvSpPr/>
            <p:nvPr/>
          </p:nvSpPr>
          <p:spPr>
            <a:xfrm>
              <a:off x="4908225" y="2668025"/>
              <a:ext cx="47625" cy="127500"/>
            </a:xfrm>
            <a:custGeom>
              <a:avLst/>
              <a:gdLst/>
              <a:ahLst/>
              <a:cxnLst/>
              <a:rect l="l" t="t" r="r" b="b"/>
              <a:pathLst>
                <a:path w="1905" h="5100" extrusionOk="0">
                  <a:moveTo>
                    <a:pt x="1197" y="0"/>
                  </a:moveTo>
                  <a:cubicBezTo>
                    <a:pt x="969" y="0"/>
                    <a:pt x="911" y="632"/>
                    <a:pt x="838" y="1019"/>
                  </a:cubicBezTo>
                  <a:cubicBezTo>
                    <a:pt x="775" y="1480"/>
                    <a:pt x="587" y="1626"/>
                    <a:pt x="649" y="1856"/>
                  </a:cubicBezTo>
                  <a:cubicBezTo>
                    <a:pt x="691" y="1961"/>
                    <a:pt x="775" y="2024"/>
                    <a:pt x="859" y="2087"/>
                  </a:cubicBezTo>
                  <a:cubicBezTo>
                    <a:pt x="848" y="2085"/>
                    <a:pt x="837" y="2085"/>
                    <a:pt x="827" y="2085"/>
                  </a:cubicBezTo>
                  <a:cubicBezTo>
                    <a:pt x="652" y="2085"/>
                    <a:pt x="505" y="2245"/>
                    <a:pt x="545" y="2442"/>
                  </a:cubicBezTo>
                  <a:cubicBezTo>
                    <a:pt x="566" y="2986"/>
                    <a:pt x="670" y="3488"/>
                    <a:pt x="335" y="4012"/>
                  </a:cubicBezTo>
                  <a:cubicBezTo>
                    <a:pt x="1" y="4535"/>
                    <a:pt x="482" y="4911"/>
                    <a:pt x="1026" y="5100"/>
                  </a:cubicBezTo>
                  <a:cubicBezTo>
                    <a:pt x="1026" y="5100"/>
                    <a:pt x="1486" y="4911"/>
                    <a:pt x="1361" y="4053"/>
                  </a:cubicBezTo>
                  <a:cubicBezTo>
                    <a:pt x="1214" y="3196"/>
                    <a:pt x="1905" y="2463"/>
                    <a:pt x="1612" y="2275"/>
                  </a:cubicBezTo>
                  <a:cubicBezTo>
                    <a:pt x="1570" y="2254"/>
                    <a:pt x="1528" y="2233"/>
                    <a:pt x="1486" y="2212"/>
                  </a:cubicBezTo>
                  <a:cubicBezTo>
                    <a:pt x="1570" y="2170"/>
                    <a:pt x="1633" y="2107"/>
                    <a:pt x="1675" y="2024"/>
                  </a:cubicBezTo>
                  <a:cubicBezTo>
                    <a:pt x="1675" y="1773"/>
                    <a:pt x="1654" y="1501"/>
                    <a:pt x="1570" y="1271"/>
                  </a:cubicBezTo>
                  <a:cubicBezTo>
                    <a:pt x="1444" y="768"/>
                    <a:pt x="1591" y="245"/>
                    <a:pt x="1298" y="36"/>
                  </a:cubicBezTo>
                  <a:cubicBezTo>
                    <a:pt x="1261" y="11"/>
                    <a:pt x="1227" y="0"/>
                    <a:pt x="11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57F5D966-3E50-4B13-9AC1-DE894817A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7" b="99065" l="9977" r="99299">
                        <a14:foregroundMark x1="45518" y1="10366" x2="77864" y2="5300"/>
                        <a14:foregroundMark x1="77864" y1="5300" x2="95557" y2="13484"/>
                        <a14:foregroundMark x1="95557" y1="13484" x2="99299" y2="99065"/>
                        <a14:foregroundMark x1="44271" y1="65627" x2="44505" y2="64536"/>
                        <a14:foregroundMark x1="44895" y1="72175" x2="40452" y2="62042"/>
                        <a14:foregroundMark x1="41933" y1="52689" x2="33125" y2="81917"/>
                        <a14:foregroundMark x1="33125" y1="81917" x2="34139" y2="84879"/>
                        <a14:foregroundMark x1="45362" y1="61185" x2="37178" y2="75136"/>
                        <a14:foregroundMark x1="37178" y1="75136" x2="37724" y2="73655"/>
                        <a14:foregroundMark x1="38581" y1="84022" x2="34996" y2="95246"/>
                        <a14:foregroundMark x1="34996" y1="95246" x2="34996" y2="95012"/>
                        <a14:foregroundMark x1="40062" y1="75136" x2="36477" y2="92284"/>
                        <a14:foregroundMark x1="41777" y1="52065" x2="35853" y2="71551"/>
                        <a14:foregroundMark x1="35853" y1="71551" x2="35620" y2="713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842" y="739698"/>
            <a:ext cx="2249560" cy="2249560"/>
          </a:xfrm>
          <a:prstGeom prst="rect">
            <a:avLst/>
          </a:prstGeom>
        </p:spPr>
      </p:pic>
      <p:sp>
        <p:nvSpPr>
          <p:cNvPr id="744" name="Google Shape;744;p34"/>
          <p:cNvSpPr/>
          <p:nvPr/>
        </p:nvSpPr>
        <p:spPr>
          <a:xfrm>
            <a:off x="7955395" y="592130"/>
            <a:ext cx="302532" cy="341377"/>
          </a:xfrm>
          <a:custGeom>
            <a:avLst/>
            <a:gdLst/>
            <a:ahLst/>
            <a:cxnLst/>
            <a:rect l="l" t="t" r="r" b="b"/>
            <a:pathLst>
              <a:path w="28676" h="32358" extrusionOk="0">
                <a:moveTo>
                  <a:pt x="10484" y="15899"/>
                </a:moveTo>
                <a:cubicBezTo>
                  <a:pt x="11981" y="16129"/>
                  <a:pt x="13736" y="17269"/>
                  <a:pt x="14997" y="16429"/>
                </a:cubicBezTo>
                <a:cubicBezTo>
                  <a:pt x="16251" y="15594"/>
                  <a:pt x="16061" y="13194"/>
                  <a:pt x="15262" y="11916"/>
                </a:cubicBezTo>
                <a:cubicBezTo>
                  <a:pt x="13364" y="8881"/>
                  <a:pt x="4136" y="9966"/>
                  <a:pt x="4643" y="13509"/>
                </a:cubicBezTo>
                <a:cubicBezTo>
                  <a:pt x="5555" y="19880"/>
                  <a:pt x="16600" y="20594"/>
                  <a:pt x="22961" y="19615"/>
                </a:cubicBezTo>
                <a:cubicBezTo>
                  <a:pt x="25091" y="19287"/>
                  <a:pt x="25492" y="15625"/>
                  <a:pt x="25085" y="13509"/>
                </a:cubicBezTo>
                <a:cubicBezTo>
                  <a:pt x="23912" y="7411"/>
                  <a:pt x="15621" y="3056"/>
                  <a:pt x="9422" y="3421"/>
                </a:cubicBezTo>
                <a:cubicBezTo>
                  <a:pt x="5393" y="3658"/>
                  <a:pt x="2461" y="8970"/>
                  <a:pt x="1989" y="12978"/>
                </a:cubicBezTo>
                <a:cubicBezTo>
                  <a:pt x="1258" y="19192"/>
                  <a:pt x="12312" y="23231"/>
                  <a:pt x="18448" y="22004"/>
                </a:cubicBezTo>
                <a:cubicBezTo>
                  <a:pt x="22405" y="21213"/>
                  <a:pt x="26003" y="18075"/>
                  <a:pt x="28005" y="14571"/>
                </a:cubicBezTo>
                <a:cubicBezTo>
                  <a:pt x="32218" y="7198"/>
                  <a:pt x="14795" y="-2267"/>
                  <a:pt x="6767" y="501"/>
                </a:cubicBezTo>
                <a:cubicBezTo>
                  <a:pt x="294" y="2732"/>
                  <a:pt x="-1800" y="14541"/>
                  <a:pt x="1723" y="20412"/>
                </a:cubicBezTo>
                <a:cubicBezTo>
                  <a:pt x="6062" y="27643"/>
                  <a:pt x="15601" y="31936"/>
                  <a:pt x="24023" y="32358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Ligaments</a:t>
            </a:r>
            <a:endParaRPr sz="1800" dirty="0"/>
          </a:p>
        </p:txBody>
      </p:sp>
      <p:sp>
        <p:nvSpPr>
          <p:cNvPr id="21" name="Google Shape;924;p43">
            <a:extLst>
              <a:ext uri="{FF2B5EF4-FFF2-40B4-BE49-F238E27FC236}">
                <a16:creationId xmlns:a16="http://schemas.microsoft.com/office/drawing/2014/main" id="{5061A70B-15F7-4493-A61C-013D6C714519}"/>
              </a:ext>
            </a:extLst>
          </p:cNvPr>
          <p:cNvSpPr txBox="1">
            <a:spLocks/>
          </p:cNvSpPr>
          <p:nvPr/>
        </p:nvSpPr>
        <p:spPr>
          <a:xfrm>
            <a:off x="670834" y="1377636"/>
            <a:ext cx="2742611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Ulnar (medial) collateral: limits medial deviation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Radial (lateral) collateral): limits lateral deviation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Anular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(of radius): keeps radius in contact with ulna &amp; capitulum.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4B61C28-D7F7-4D98-A1D1-F47FA337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086" y="18886"/>
            <a:ext cx="4484914" cy="5113727"/>
          </a:xfrm>
          <a:prstGeom prst="rect">
            <a:avLst/>
          </a:prstGeom>
        </p:spPr>
      </p:pic>
      <p:sp>
        <p:nvSpPr>
          <p:cNvPr id="18" name="Google Shape;913;p42">
            <a:extLst>
              <a:ext uri="{FF2B5EF4-FFF2-40B4-BE49-F238E27FC236}">
                <a16:creationId xmlns:a16="http://schemas.microsoft.com/office/drawing/2014/main" id="{3376D65C-3EC1-4A62-BEB3-8CCD6F0FB317}"/>
              </a:ext>
            </a:extLst>
          </p:cNvPr>
          <p:cNvSpPr/>
          <p:nvPr/>
        </p:nvSpPr>
        <p:spPr>
          <a:xfrm>
            <a:off x="84151" y="393012"/>
            <a:ext cx="469634" cy="373103"/>
          </a:xfrm>
          <a:custGeom>
            <a:avLst/>
            <a:gdLst/>
            <a:ahLst/>
            <a:cxnLst/>
            <a:rect l="l" t="t" r="r" b="b"/>
            <a:pathLst>
              <a:path w="59092" h="46946" extrusionOk="0">
                <a:moveTo>
                  <a:pt x="7097" y="34661"/>
                </a:moveTo>
                <a:cubicBezTo>
                  <a:pt x="506" y="28073"/>
                  <a:pt x="-1471" y="16226"/>
                  <a:pt x="1270" y="7319"/>
                </a:cubicBezTo>
                <a:cubicBezTo>
                  <a:pt x="3799" y="-900"/>
                  <a:pt x="20648" y="-2257"/>
                  <a:pt x="26819" y="3733"/>
                </a:cubicBezTo>
                <a:cubicBezTo>
                  <a:pt x="32115" y="8873"/>
                  <a:pt x="35362" y="16987"/>
                  <a:pt x="34887" y="24352"/>
                </a:cubicBezTo>
                <a:cubicBezTo>
                  <a:pt x="34697" y="27293"/>
                  <a:pt x="32585" y="29989"/>
                  <a:pt x="30405" y="31972"/>
                </a:cubicBezTo>
                <a:cubicBezTo>
                  <a:pt x="29362" y="32920"/>
                  <a:pt x="25822" y="35210"/>
                  <a:pt x="26819" y="34213"/>
                </a:cubicBezTo>
                <a:cubicBezTo>
                  <a:pt x="31554" y="29478"/>
                  <a:pt x="44477" y="28063"/>
                  <a:pt x="42507" y="21662"/>
                </a:cubicBezTo>
                <a:cubicBezTo>
                  <a:pt x="39922" y="13262"/>
                  <a:pt x="26195" y="13594"/>
                  <a:pt x="17406" y="13594"/>
                </a:cubicBezTo>
                <a:cubicBezTo>
                  <a:pt x="13992" y="13594"/>
                  <a:pt x="6725" y="14459"/>
                  <a:pt x="7993" y="17628"/>
                </a:cubicBezTo>
                <a:cubicBezTo>
                  <a:pt x="9137" y="20488"/>
                  <a:pt x="13451" y="20854"/>
                  <a:pt x="16510" y="21214"/>
                </a:cubicBezTo>
                <a:cubicBezTo>
                  <a:pt x="27174" y="22469"/>
                  <a:pt x="45286" y="20224"/>
                  <a:pt x="46541" y="9560"/>
                </a:cubicBezTo>
                <a:cubicBezTo>
                  <a:pt x="47764" y="-832"/>
                  <a:pt x="20430" y="5650"/>
                  <a:pt x="15613" y="14939"/>
                </a:cubicBezTo>
                <a:cubicBezTo>
                  <a:pt x="12845" y="20277"/>
                  <a:pt x="18240" y="28514"/>
                  <a:pt x="23681" y="31075"/>
                </a:cubicBezTo>
                <a:cubicBezTo>
                  <a:pt x="31864" y="34926"/>
                  <a:pt x="41622" y="35939"/>
                  <a:pt x="50576" y="34661"/>
                </a:cubicBezTo>
                <a:cubicBezTo>
                  <a:pt x="51568" y="34519"/>
                  <a:pt x="52925" y="34599"/>
                  <a:pt x="52369" y="33765"/>
                </a:cubicBezTo>
                <a:cubicBezTo>
                  <a:pt x="49693" y="29752"/>
                  <a:pt x="41745" y="34255"/>
                  <a:pt x="38473" y="37799"/>
                </a:cubicBezTo>
                <a:cubicBezTo>
                  <a:pt x="36297" y="40156"/>
                  <a:pt x="36558" y="44391"/>
                  <a:pt x="33991" y="46315"/>
                </a:cubicBezTo>
                <a:cubicBezTo>
                  <a:pt x="29919" y="49367"/>
                  <a:pt x="18739" y="40053"/>
                  <a:pt x="22337" y="36454"/>
                </a:cubicBezTo>
                <a:cubicBezTo>
                  <a:pt x="31051" y="27737"/>
                  <a:pt x="48068" y="37932"/>
                  <a:pt x="59092" y="3242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" name="Google Shape;696;p34">
            <a:extLst>
              <a:ext uri="{FF2B5EF4-FFF2-40B4-BE49-F238E27FC236}">
                <a16:creationId xmlns:a16="http://schemas.microsoft.com/office/drawing/2014/main" id="{F194FFD8-4CBC-4D3E-B9A0-61D58480DAB4}"/>
              </a:ext>
            </a:extLst>
          </p:cNvPr>
          <p:cNvSpPr/>
          <p:nvPr/>
        </p:nvSpPr>
        <p:spPr>
          <a:xfrm rot="10800000" flipH="1">
            <a:off x="8098971" y="2448699"/>
            <a:ext cx="870857" cy="708157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" name="Google Shape;696;p34">
            <a:extLst>
              <a:ext uri="{FF2B5EF4-FFF2-40B4-BE49-F238E27FC236}">
                <a16:creationId xmlns:a16="http://schemas.microsoft.com/office/drawing/2014/main" id="{09E98866-073B-457A-A723-00943F343F20}"/>
              </a:ext>
            </a:extLst>
          </p:cNvPr>
          <p:cNvSpPr/>
          <p:nvPr/>
        </p:nvSpPr>
        <p:spPr>
          <a:xfrm rot="10800000" flipH="1">
            <a:off x="4942114" y="1863593"/>
            <a:ext cx="870857" cy="708157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696;p34">
            <a:extLst>
              <a:ext uri="{FF2B5EF4-FFF2-40B4-BE49-F238E27FC236}">
                <a16:creationId xmlns:a16="http://schemas.microsoft.com/office/drawing/2014/main" id="{4E15F92E-FE7D-43E8-BCB8-5F6D17570632}"/>
              </a:ext>
            </a:extLst>
          </p:cNvPr>
          <p:cNvSpPr/>
          <p:nvPr/>
        </p:nvSpPr>
        <p:spPr>
          <a:xfrm rot="10800000" flipH="1">
            <a:off x="4708070" y="2645226"/>
            <a:ext cx="1338943" cy="468085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289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Ligaments</a:t>
            </a:r>
            <a:endParaRPr sz="1800" dirty="0"/>
          </a:p>
        </p:txBody>
      </p:sp>
      <p:sp>
        <p:nvSpPr>
          <p:cNvPr id="21" name="Google Shape;924;p43">
            <a:extLst>
              <a:ext uri="{FF2B5EF4-FFF2-40B4-BE49-F238E27FC236}">
                <a16:creationId xmlns:a16="http://schemas.microsoft.com/office/drawing/2014/main" id="{5061A70B-15F7-4493-A61C-013D6C714519}"/>
              </a:ext>
            </a:extLst>
          </p:cNvPr>
          <p:cNvSpPr txBox="1">
            <a:spLocks/>
          </p:cNvSpPr>
          <p:nvPr/>
        </p:nvSpPr>
        <p:spPr>
          <a:xfrm>
            <a:off x="670834" y="1377636"/>
            <a:ext cx="2742611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Quadrate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lig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.: 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joins radial neck to ulna &amp; limits rotation.</a:t>
            </a:r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</p:txBody>
      </p:sp>
      <p:grpSp>
        <p:nvGrpSpPr>
          <p:cNvPr id="14" name="Google Shape;927;p43">
            <a:extLst>
              <a:ext uri="{FF2B5EF4-FFF2-40B4-BE49-F238E27FC236}">
                <a16:creationId xmlns:a16="http://schemas.microsoft.com/office/drawing/2014/main" id="{3FB2207B-AE1A-4ECF-BDAC-D8D087E04B61}"/>
              </a:ext>
            </a:extLst>
          </p:cNvPr>
          <p:cNvGrpSpPr/>
          <p:nvPr/>
        </p:nvGrpSpPr>
        <p:grpSpPr>
          <a:xfrm rot="10800000">
            <a:off x="1456267" y="1452033"/>
            <a:ext cx="7687733" cy="3680178"/>
            <a:chOff x="1076775" y="705125"/>
            <a:chExt cx="2144900" cy="1304275"/>
          </a:xfrm>
        </p:grpSpPr>
        <p:sp>
          <p:nvSpPr>
            <p:cNvPr id="15" name="Google Shape;928;p43">
              <a:extLst>
                <a:ext uri="{FF2B5EF4-FFF2-40B4-BE49-F238E27FC236}">
                  <a16:creationId xmlns:a16="http://schemas.microsoft.com/office/drawing/2014/main" id="{66450BFC-4AE3-4863-B79E-7DB71E3B041D}"/>
                </a:ext>
              </a:extLst>
            </p:cNvPr>
            <p:cNvSpPr/>
            <p:nvPr/>
          </p:nvSpPr>
          <p:spPr>
            <a:xfrm>
              <a:off x="1080950" y="705125"/>
              <a:ext cx="2140725" cy="1304275"/>
            </a:xfrm>
            <a:custGeom>
              <a:avLst/>
              <a:gdLst/>
              <a:ahLst/>
              <a:cxnLst/>
              <a:rect l="l" t="t" r="r" b="b"/>
              <a:pathLst>
                <a:path w="85629" h="52171" extrusionOk="0">
                  <a:moveTo>
                    <a:pt x="0" y="0"/>
                  </a:moveTo>
                  <a:lnTo>
                    <a:pt x="0" y="52171"/>
                  </a:lnTo>
                  <a:lnTo>
                    <a:pt x="4503" y="51237"/>
                  </a:lnTo>
                  <a:lnTo>
                    <a:pt x="7872" y="51237"/>
                  </a:lnTo>
                  <a:lnTo>
                    <a:pt x="11242" y="49536"/>
                  </a:lnTo>
                  <a:cubicBezTo>
                    <a:pt x="11242" y="49536"/>
                    <a:pt x="13510" y="48935"/>
                    <a:pt x="16345" y="48935"/>
                  </a:cubicBezTo>
                  <a:cubicBezTo>
                    <a:pt x="19181" y="48935"/>
                    <a:pt x="23117" y="50069"/>
                    <a:pt x="23117" y="50069"/>
                  </a:cubicBezTo>
                  <a:lnTo>
                    <a:pt x="25352" y="50069"/>
                  </a:lnTo>
                  <a:lnTo>
                    <a:pt x="29321" y="48368"/>
                  </a:lnTo>
                  <a:lnTo>
                    <a:pt x="38328" y="46100"/>
                  </a:lnTo>
                  <a:lnTo>
                    <a:pt x="45066" y="47234"/>
                  </a:lnTo>
                  <a:lnTo>
                    <a:pt x="56340" y="41029"/>
                  </a:lnTo>
                  <a:lnTo>
                    <a:pt x="63079" y="41029"/>
                  </a:lnTo>
                  <a:lnTo>
                    <a:pt x="68182" y="39895"/>
                  </a:lnTo>
                  <a:lnTo>
                    <a:pt x="70417" y="36526"/>
                  </a:lnTo>
                  <a:lnTo>
                    <a:pt x="75521" y="37093"/>
                  </a:lnTo>
                  <a:lnTo>
                    <a:pt x="80024" y="37694"/>
                  </a:lnTo>
                  <a:lnTo>
                    <a:pt x="81125" y="36560"/>
                  </a:lnTo>
                  <a:lnTo>
                    <a:pt x="85628" y="3656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47625" dir="30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6" name="Google Shape;929;p43">
              <a:extLst>
                <a:ext uri="{FF2B5EF4-FFF2-40B4-BE49-F238E27FC236}">
                  <a16:creationId xmlns:a16="http://schemas.microsoft.com/office/drawing/2014/main" id="{90CDE498-9EA0-41A5-88E6-6A635F47F093}"/>
                </a:ext>
              </a:extLst>
            </p:cNvPr>
            <p:cNvSpPr/>
            <p:nvPr/>
          </p:nvSpPr>
          <p:spPr>
            <a:xfrm>
              <a:off x="1076775" y="1559050"/>
              <a:ext cx="2143225" cy="450350"/>
            </a:xfrm>
            <a:custGeom>
              <a:avLst/>
              <a:gdLst/>
              <a:ahLst/>
              <a:cxnLst/>
              <a:rect l="l" t="t" r="r" b="b"/>
              <a:pathLst>
                <a:path w="85729" h="18014" extrusionOk="0">
                  <a:moveTo>
                    <a:pt x="85662" y="1"/>
                  </a:moveTo>
                  <a:cubicBezTo>
                    <a:pt x="85662" y="1"/>
                    <a:pt x="85228" y="168"/>
                    <a:pt x="84661" y="168"/>
                  </a:cubicBezTo>
                  <a:lnTo>
                    <a:pt x="83527" y="168"/>
                  </a:lnTo>
                  <a:cubicBezTo>
                    <a:pt x="82926" y="168"/>
                    <a:pt x="83527" y="735"/>
                    <a:pt x="83527" y="735"/>
                  </a:cubicBezTo>
                  <a:lnTo>
                    <a:pt x="81258" y="1335"/>
                  </a:lnTo>
                  <a:lnTo>
                    <a:pt x="69417" y="1335"/>
                  </a:lnTo>
                  <a:lnTo>
                    <a:pt x="67182" y="2469"/>
                  </a:lnTo>
                  <a:cubicBezTo>
                    <a:pt x="67182" y="2469"/>
                    <a:pt x="66048" y="3036"/>
                    <a:pt x="66048" y="3570"/>
                  </a:cubicBezTo>
                  <a:cubicBezTo>
                    <a:pt x="66048" y="4170"/>
                    <a:pt x="64346" y="4704"/>
                    <a:pt x="63813" y="4704"/>
                  </a:cubicBezTo>
                  <a:lnTo>
                    <a:pt x="61544" y="4704"/>
                  </a:lnTo>
                  <a:cubicBezTo>
                    <a:pt x="61544" y="4704"/>
                    <a:pt x="60410" y="5271"/>
                    <a:pt x="59309" y="5838"/>
                  </a:cubicBezTo>
                  <a:cubicBezTo>
                    <a:pt x="58931" y="6027"/>
                    <a:pt x="58679" y="6090"/>
                    <a:pt x="58511" y="6090"/>
                  </a:cubicBezTo>
                  <a:cubicBezTo>
                    <a:pt x="58175" y="6090"/>
                    <a:pt x="58175" y="5838"/>
                    <a:pt x="58175" y="5838"/>
                  </a:cubicBezTo>
                  <a:lnTo>
                    <a:pt x="56474" y="6405"/>
                  </a:lnTo>
                  <a:lnTo>
                    <a:pt x="54206" y="5838"/>
                  </a:lnTo>
                  <a:lnTo>
                    <a:pt x="51971" y="6939"/>
                  </a:lnTo>
                  <a:lnTo>
                    <a:pt x="50837" y="6939"/>
                  </a:lnTo>
                  <a:lnTo>
                    <a:pt x="49703" y="8073"/>
                  </a:lnTo>
                  <a:lnTo>
                    <a:pt x="48035" y="8073"/>
                  </a:lnTo>
                  <a:lnTo>
                    <a:pt x="45800" y="8674"/>
                  </a:lnTo>
                  <a:lnTo>
                    <a:pt x="45800" y="9774"/>
                  </a:lnTo>
                  <a:lnTo>
                    <a:pt x="44666" y="10375"/>
                  </a:lnTo>
                  <a:lnTo>
                    <a:pt x="42397" y="11509"/>
                  </a:lnTo>
                  <a:cubicBezTo>
                    <a:pt x="42397" y="11509"/>
                    <a:pt x="40696" y="11509"/>
                    <a:pt x="39028" y="10909"/>
                  </a:cubicBezTo>
                  <a:cubicBezTo>
                    <a:pt x="38461" y="10720"/>
                    <a:pt x="38272" y="10657"/>
                    <a:pt x="38230" y="10657"/>
                  </a:cubicBezTo>
                  <a:cubicBezTo>
                    <a:pt x="38146" y="10657"/>
                    <a:pt x="38650" y="10909"/>
                    <a:pt x="37894" y="10909"/>
                  </a:cubicBezTo>
                  <a:cubicBezTo>
                    <a:pt x="36793" y="10909"/>
                    <a:pt x="36793" y="11509"/>
                    <a:pt x="36793" y="11509"/>
                  </a:cubicBezTo>
                  <a:lnTo>
                    <a:pt x="35659" y="12076"/>
                  </a:lnTo>
                  <a:lnTo>
                    <a:pt x="35125" y="12076"/>
                  </a:lnTo>
                  <a:lnTo>
                    <a:pt x="33391" y="11509"/>
                  </a:lnTo>
                  <a:lnTo>
                    <a:pt x="30956" y="12210"/>
                  </a:lnTo>
                  <a:lnTo>
                    <a:pt x="29455" y="13177"/>
                  </a:lnTo>
                  <a:lnTo>
                    <a:pt x="27720" y="13177"/>
                  </a:lnTo>
                  <a:lnTo>
                    <a:pt x="24885" y="13744"/>
                  </a:lnTo>
                  <a:lnTo>
                    <a:pt x="23784" y="14878"/>
                  </a:lnTo>
                  <a:lnTo>
                    <a:pt x="22049" y="14878"/>
                  </a:lnTo>
                  <a:lnTo>
                    <a:pt x="20949" y="14311"/>
                  </a:lnTo>
                  <a:cubicBezTo>
                    <a:pt x="20949" y="14311"/>
                    <a:pt x="18680" y="14311"/>
                    <a:pt x="15845" y="13711"/>
                  </a:cubicBezTo>
                  <a:cubicBezTo>
                    <a:pt x="14900" y="13510"/>
                    <a:pt x="14337" y="13444"/>
                    <a:pt x="14005" y="13444"/>
                  </a:cubicBezTo>
                  <a:cubicBezTo>
                    <a:pt x="13343" y="13444"/>
                    <a:pt x="13610" y="13711"/>
                    <a:pt x="13610" y="13711"/>
                  </a:cubicBezTo>
                  <a:cubicBezTo>
                    <a:pt x="13610" y="13711"/>
                    <a:pt x="13010" y="14311"/>
                    <a:pt x="12476" y="14311"/>
                  </a:cubicBezTo>
                  <a:lnTo>
                    <a:pt x="8506" y="14311"/>
                  </a:lnTo>
                  <a:lnTo>
                    <a:pt x="6805" y="15412"/>
                  </a:lnTo>
                  <a:lnTo>
                    <a:pt x="1135" y="15412"/>
                  </a:lnTo>
                  <a:lnTo>
                    <a:pt x="0" y="15145"/>
                  </a:lnTo>
                  <a:lnTo>
                    <a:pt x="0" y="18014"/>
                  </a:lnTo>
                  <a:lnTo>
                    <a:pt x="4504" y="17080"/>
                  </a:lnTo>
                  <a:lnTo>
                    <a:pt x="7873" y="17080"/>
                  </a:lnTo>
                  <a:lnTo>
                    <a:pt x="11275" y="15379"/>
                  </a:lnTo>
                  <a:cubicBezTo>
                    <a:pt x="11275" y="15379"/>
                    <a:pt x="13510" y="14811"/>
                    <a:pt x="16345" y="14811"/>
                  </a:cubicBezTo>
                  <a:cubicBezTo>
                    <a:pt x="19181" y="14811"/>
                    <a:pt x="23117" y="15912"/>
                    <a:pt x="23117" y="15912"/>
                  </a:cubicBezTo>
                  <a:lnTo>
                    <a:pt x="25352" y="15912"/>
                  </a:lnTo>
                  <a:lnTo>
                    <a:pt x="29321" y="14211"/>
                  </a:lnTo>
                  <a:lnTo>
                    <a:pt x="37794" y="12510"/>
                  </a:lnTo>
                  <a:cubicBezTo>
                    <a:pt x="37794" y="12510"/>
                    <a:pt x="41163" y="12510"/>
                    <a:pt x="42297" y="13077"/>
                  </a:cubicBezTo>
                  <a:cubicBezTo>
                    <a:pt x="42497" y="13188"/>
                    <a:pt x="42879" y="13225"/>
                    <a:pt x="43299" y="13225"/>
                  </a:cubicBezTo>
                  <a:cubicBezTo>
                    <a:pt x="44139" y="13225"/>
                    <a:pt x="45133" y="13077"/>
                    <a:pt x="45133" y="13077"/>
                  </a:cubicBezTo>
                  <a:cubicBezTo>
                    <a:pt x="45133" y="13077"/>
                    <a:pt x="49636" y="11376"/>
                    <a:pt x="51204" y="9741"/>
                  </a:cubicBezTo>
                  <a:cubicBezTo>
                    <a:pt x="51337" y="9574"/>
                    <a:pt x="51971" y="9341"/>
                    <a:pt x="51971" y="9341"/>
                  </a:cubicBezTo>
                  <a:lnTo>
                    <a:pt x="53572" y="9174"/>
                  </a:lnTo>
                  <a:lnTo>
                    <a:pt x="56407" y="6906"/>
                  </a:lnTo>
                  <a:lnTo>
                    <a:pt x="63179" y="6906"/>
                  </a:lnTo>
                  <a:lnTo>
                    <a:pt x="68249" y="5805"/>
                  </a:lnTo>
                  <a:lnTo>
                    <a:pt x="70517" y="2403"/>
                  </a:lnTo>
                  <a:lnTo>
                    <a:pt x="75588" y="3003"/>
                  </a:lnTo>
                  <a:lnTo>
                    <a:pt x="80091" y="3570"/>
                  </a:lnTo>
                  <a:lnTo>
                    <a:pt x="81225" y="2469"/>
                  </a:lnTo>
                  <a:lnTo>
                    <a:pt x="85728" y="2469"/>
                  </a:lnTo>
                  <a:lnTo>
                    <a:pt x="85728" y="168"/>
                  </a:lnTo>
                  <a:lnTo>
                    <a:pt x="85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4B61C28-D7F7-4D98-A1D1-F47FA337C0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8501" y="736898"/>
            <a:ext cx="4855499" cy="4340221"/>
          </a:xfrm>
          <a:prstGeom prst="rect">
            <a:avLst/>
          </a:prstGeom>
        </p:spPr>
      </p:pic>
      <p:sp>
        <p:nvSpPr>
          <p:cNvPr id="18" name="Google Shape;913;p42">
            <a:extLst>
              <a:ext uri="{FF2B5EF4-FFF2-40B4-BE49-F238E27FC236}">
                <a16:creationId xmlns:a16="http://schemas.microsoft.com/office/drawing/2014/main" id="{3376D65C-3EC1-4A62-BEB3-8CCD6F0FB317}"/>
              </a:ext>
            </a:extLst>
          </p:cNvPr>
          <p:cNvSpPr/>
          <p:nvPr/>
        </p:nvSpPr>
        <p:spPr>
          <a:xfrm>
            <a:off x="84151" y="393012"/>
            <a:ext cx="469634" cy="373103"/>
          </a:xfrm>
          <a:custGeom>
            <a:avLst/>
            <a:gdLst/>
            <a:ahLst/>
            <a:cxnLst/>
            <a:rect l="l" t="t" r="r" b="b"/>
            <a:pathLst>
              <a:path w="59092" h="46946" extrusionOk="0">
                <a:moveTo>
                  <a:pt x="7097" y="34661"/>
                </a:moveTo>
                <a:cubicBezTo>
                  <a:pt x="506" y="28073"/>
                  <a:pt x="-1471" y="16226"/>
                  <a:pt x="1270" y="7319"/>
                </a:cubicBezTo>
                <a:cubicBezTo>
                  <a:pt x="3799" y="-900"/>
                  <a:pt x="20648" y="-2257"/>
                  <a:pt x="26819" y="3733"/>
                </a:cubicBezTo>
                <a:cubicBezTo>
                  <a:pt x="32115" y="8873"/>
                  <a:pt x="35362" y="16987"/>
                  <a:pt x="34887" y="24352"/>
                </a:cubicBezTo>
                <a:cubicBezTo>
                  <a:pt x="34697" y="27293"/>
                  <a:pt x="32585" y="29989"/>
                  <a:pt x="30405" y="31972"/>
                </a:cubicBezTo>
                <a:cubicBezTo>
                  <a:pt x="29362" y="32920"/>
                  <a:pt x="25822" y="35210"/>
                  <a:pt x="26819" y="34213"/>
                </a:cubicBezTo>
                <a:cubicBezTo>
                  <a:pt x="31554" y="29478"/>
                  <a:pt x="44477" y="28063"/>
                  <a:pt x="42507" y="21662"/>
                </a:cubicBezTo>
                <a:cubicBezTo>
                  <a:pt x="39922" y="13262"/>
                  <a:pt x="26195" y="13594"/>
                  <a:pt x="17406" y="13594"/>
                </a:cubicBezTo>
                <a:cubicBezTo>
                  <a:pt x="13992" y="13594"/>
                  <a:pt x="6725" y="14459"/>
                  <a:pt x="7993" y="17628"/>
                </a:cubicBezTo>
                <a:cubicBezTo>
                  <a:pt x="9137" y="20488"/>
                  <a:pt x="13451" y="20854"/>
                  <a:pt x="16510" y="21214"/>
                </a:cubicBezTo>
                <a:cubicBezTo>
                  <a:pt x="27174" y="22469"/>
                  <a:pt x="45286" y="20224"/>
                  <a:pt x="46541" y="9560"/>
                </a:cubicBezTo>
                <a:cubicBezTo>
                  <a:pt x="47764" y="-832"/>
                  <a:pt x="20430" y="5650"/>
                  <a:pt x="15613" y="14939"/>
                </a:cubicBezTo>
                <a:cubicBezTo>
                  <a:pt x="12845" y="20277"/>
                  <a:pt x="18240" y="28514"/>
                  <a:pt x="23681" y="31075"/>
                </a:cubicBezTo>
                <a:cubicBezTo>
                  <a:pt x="31864" y="34926"/>
                  <a:pt x="41622" y="35939"/>
                  <a:pt x="50576" y="34661"/>
                </a:cubicBezTo>
                <a:cubicBezTo>
                  <a:pt x="51568" y="34519"/>
                  <a:pt x="52925" y="34599"/>
                  <a:pt x="52369" y="33765"/>
                </a:cubicBezTo>
                <a:cubicBezTo>
                  <a:pt x="49693" y="29752"/>
                  <a:pt x="41745" y="34255"/>
                  <a:pt x="38473" y="37799"/>
                </a:cubicBezTo>
                <a:cubicBezTo>
                  <a:pt x="36297" y="40156"/>
                  <a:pt x="36558" y="44391"/>
                  <a:pt x="33991" y="46315"/>
                </a:cubicBezTo>
                <a:cubicBezTo>
                  <a:pt x="29919" y="49367"/>
                  <a:pt x="18739" y="40053"/>
                  <a:pt x="22337" y="36454"/>
                </a:cubicBezTo>
                <a:cubicBezTo>
                  <a:pt x="31051" y="27737"/>
                  <a:pt x="48068" y="37932"/>
                  <a:pt x="59092" y="3242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" name="Google Shape;696;p34">
            <a:extLst>
              <a:ext uri="{FF2B5EF4-FFF2-40B4-BE49-F238E27FC236}">
                <a16:creationId xmlns:a16="http://schemas.microsoft.com/office/drawing/2014/main" id="{6E513852-A6B6-436B-BE70-1A13FF5EA41D}"/>
              </a:ext>
            </a:extLst>
          </p:cNvPr>
          <p:cNvSpPr/>
          <p:nvPr/>
        </p:nvSpPr>
        <p:spPr>
          <a:xfrm rot="10800000" flipH="1">
            <a:off x="8012563" y="1630492"/>
            <a:ext cx="964749" cy="535764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0622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Synovial membrane &amp; fat pads</a:t>
            </a:r>
            <a:endParaRPr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EF0A8-2C51-48D1-BC1D-12B33007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3131" y="-10884"/>
            <a:ext cx="3425496" cy="4109156"/>
          </a:xfrm>
          <a:prstGeom prst="rect">
            <a:avLst/>
          </a:prstGeom>
        </p:spPr>
      </p:pic>
      <p:sp>
        <p:nvSpPr>
          <p:cNvPr id="21" name="Google Shape;924;p43">
            <a:extLst>
              <a:ext uri="{FF2B5EF4-FFF2-40B4-BE49-F238E27FC236}">
                <a16:creationId xmlns:a16="http://schemas.microsoft.com/office/drawing/2014/main" id="{5061A70B-15F7-4493-A61C-013D6C714519}"/>
              </a:ext>
            </a:extLst>
          </p:cNvPr>
          <p:cNvSpPr txBox="1">
            <a:spLocks/>
          </p:cNvSpPr>
          <p:nvPr/>
        </p:nvSpPr>
        <p:spPr>
          <a:xfrm>
            <a:off x="670834" y="1377636"/>
            <a:ext cx="2742611" cy="209813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Synovial membrane continuous over all articular surfaces &amp; proximal radius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(1 complex)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Chocked by </a:t>
            </a:r>
            <a:r>
              <a:rPr lang="en-US" dirty="0" err="1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anular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lig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. forming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cs typeface="Arial" panose="020B0604020202020204" pitchFamily="34" charset="0"/>
              </a:rPr>
              <a:t>sacciform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cs typeface="Arial" panose="020B0604020202020204" pitchFamily="34" charset="0"/>
              </a:rPr>
              <a:t> recess.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3 fat pads fill the fossae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cs typeface="Arial" panose="020B0604020202020204" pitchFamily="34" charset="0"/>
              </a:rPr>
              <a:t>2 ant. &amp; 1 post.).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B31915E0-B420-4612-8903-1BC70DF91F1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4318" y="3322465"/>
            <a:ext cx="3301824" cy="183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2473F-1D6F-41E9-BED9-379334115227}"/>
              </a:ext>
            </a:extLst>
          </p:cNvPr>
          <p:cNvSpPr txBox="1"/>
          <p:nvPr/>
        </p:nvSpPr>
        <p:spPr>
          <a:xfrm>
            <a:off x="5926542" y="659201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Anterior</a:t>
            </a:r>
          </a:p>
        </p:txBody>
      </p:sp>
      <p:sp>
        <p:nvSpPr>
          <p:cNvPr id="19" name="Google Shape;932;p43">
            <a:extLst>
              <a:ext uri="{FF2B5EF4-FFF2-40B4-BE49-F238E27FC236}">
                <a16:creationId xmlns:a16="http://schemas.microsoft.com/office/drawing/2014/main" id="{E0F64DD8-6BAF-4E1B-8CCF-34E08F2EE1F4}"/>
              </a:ext>
            </a:extLst>
          </p:cNvPr>
          <p:cNvSpPr/>
          <p:nvPr/>
        </p:nvSpPr>
        <p:spPr>
          <a:xfrm rot="-736933">
            <a:off x="-406753" y="245326"/>
            <a:ext cx="955180" cy="592773"/>
          </a:xfrm>
          <a:custGeom>
            <a:avLst/>
            <a:gdLst/>
            <a:ahLst/>
            <a:cxnLst/>
            <a:rect l="l" t="t" r="r" b="b"/>
            <a:pathLst>
              <a:path w="54732" h="33966" extrusionOk="0">
                <a:moveTo>
                  <a:pt x="34553" y="14055"/>
                </a:moveTo>
                <a:cubicBezTo>
                  <a:pt x="34677" y="14055"/>
                  <a:pt x="34809" y="14089"/>
                  <a:pt x="34951" y="14160"/>
                </a:cubicBezTo>
                <a:cubicBezTo>
                  <a:pt x="37231" y="15269"/>
                  <a:pt x="35390" y="19851"/>
                  <a:pt x="33130" y="22843"/>
                </a:cubicBezTo>
                <a:cubicBezTo>
                  <a:pt x="30871" y="25773"/>
                  <a:pt x="27502" y="26254"/>
                  <a:pt x="27418" y="26254"/>
                </a:cubicBezTo>
                <a:cubicBezTo>
                  <a:pt x="27335" y="26254"/>
                  <a:pt x="23966" y="25773"/>
                  <a:pt x="21706" y="22843"/>
                </a:cubicBezTo>
                <a:cubicBezTo>
                  <a:pt x="19446" y="19851"/>
                  <a:pt x="17605" y="15269"/>
                  <a:pt x="19886" y="14160"/>
                </a:cubicBezTo>
                <a:cubicBezTo>
                  <a:pt x="20027" y="14089"/>
                  <a:pt x="20159" y="14055"/>
                  <a:pt x="20283" y="14055"/>
                </a:cubicBezTo>
                <a:cubicBezTo>
                  <a:pt x="22162" y="14055"/>
                  <a:pt x="22296" y="21721"/>
                  <a:pt x="27418" y="22153"/>
                </a:cubicBezTo>
                <a:cubicBezTo>
                  <a:pt x="32541" y="21721"/>
                  <a:pt x="32674" y="14055"/>
                  <a:pt x="34553" y="14055"/>
                </a:cubicBezTo>
                <a:close/>
                <a:moveTo>
                  <a:pt x="21894" y="27313"/>
                </a:moveTo>
                <a:cubicBezTo>
                  <a:pt x="22354" y="27313"/>
                  <a:pt x="22863" y="27415"/>
                  <a:pt x="23422" y="27656"/>
                </a:cubicBezTo>
                <a:cubicBezTo>
                  <a:pt x="24384" y="28074"/>
                  <a:pt x="25242" y="30208"/>
                  <a:pt x="22982" y="31150"/>
                </a:cubicBezTo>
                <a:cubicBezTo>
                  <a:pt x="22474" y="31360"/>
                  <a:pt x="21967" y="31450"/>
                  <a:pt x="21491" y="31450"/>
                </a:cubicBezTo>
                <a:cubicBezTo>
                  <a:pt x="19833" y="31450"/>
                  <a:pt x="18559" y="30352"/>
                  <a:pt x="18965" y="29392"/>
                </a:cubicBezTo>
                <a:cubicBezTo>
                  <a:pt x="19368" y="28458"/>
                  <a:pt x="20354" y="27313"/>
                  <a:pt x="21894" y="27313"/>
                </a:cubicBezTo>
                <a:close/>
                <a:moveTo>
                  <a:pt x="32922" y="27313"/>
                </a:moveTo>
                <a:cubicBezTo>
                  <a:pt x="34462" y="27313"/>
                  <a:pt x="35448" y="28458"/>
                  <a:pt x="35851" y="29392"/>
                </a:cubicBezTo>
                <a:cubicBezTo>
                  <a:pt x="36257" y="30352"/>
                  <a:pt x="34970" y="31450"/>
                  <a:pt x="33316" y="31450"/>
                </a:cubicBezTo>
                <a:cubicBezTo>
                  <a:pt x="32841" y="31450"/>
                  <a:pt x="32337" y="31360"/>
                  <a:pt x="31833" y="31150"/>
                </a:cubicBezTo>
                <a:cubicBezTo>
                  <a:pt x="29573" y="30208"/>
                  <a:pt x="30431" y="28074"/>
                  <a:pt x="31394" y="27656"/>
                </a:cubicBezTo>
                <a:cubicBezTo>
                  <a:pt x="31952" y="27415"/>
                  <a:pt x="32462" y="27313"/>
                  <a:pt x="32922" y="27313"/>
                </a:cubicBezTo>
                <a:close/>
                <a:moveTo>
                  <a:pt x="11523" y="0"/>
                </a:moveTo>
                <a:cubicBezTo>
                  <a:pt x="9991" y="0"/>
                  <a:pt x="8431" y="519"/>
                  <a:pt x="6997" y="1836"/>
                </a:cubicBezTo>
                <a:cubicBezTo>
                  <a:pt x="2122" y="6314"/>
                  <a:pt x="4214" y="11566"/>
                  <a:pt x="7729" y="13993"/>
                </a:cubicBezTo>
                <a:cubicBezTo>
                  <a:pt x="11684" y="16734"/>
                  <a:pt x="10658" y="21023"/>
                  <a:pt x="8357" y="21713"/>
                </a:cubicBezTo>
                <a:cubicBezTo>
                  <a:pt x="8357" y="21713"/>
                  <a:pt x="8232" y="21742"/>
                  <a:pt x="8024" y="21742"/>
                </a:cubicBezTo>
                <a:cubicBezTo>
                  <a:pt x="7636" y="21742"/>
                  <a:pt x="6959" y="21644"/>
                  <a:pt x="6265" y="21086"/>
                </a:cubicBezTo>
                <a:cubicBezTo>
                  <a:pt x="5916" y="20810"/>
                  <a:pt x="5332" y="20639"/>
                  <a:pt x="4675" y="20639"/>
                </a:cubicBezTo>
                <a:cubicBezTo>
                  <a:pt x="3442" y="20639"/>
                  <a:pt x="1954" y="21240"/>
                  <a:pt x="1285" y="22864"/>
                </a:cubicBezTo>
                <a:cubicBezTo>
                  <a:pt x="0" y="25992"/>
                  <a:pt x="1546" y="30105"/>
                  <a:pt x="5659" y="30105"/>
                </a:cubicBezTo>
                <a:cubicBezTo>
                  <a:pt x="5700" y="30105"/>
                  <a:pt x="5742" y="30105"/>
                  <a:pt x="5783" y="30104"/>
                </a:cubicBezTo>
                <a:cubicBezTo>
                  <a:pt x="10010" y="30020"/>
                  <a:pt x="10073" y="25459"/>
                  <a:pt x="10073" y="25459"/>
                </a:cubicBezTo>
                <a:cubicBezTo>
                  <a:pt x="10073" y="25459"/>
                  <a:pt x="10563" y="25362"/>
                  <a:pt x="11221" y="25362"/>
                </a:cubicBezTo>
                <a:cubicBezTo>
                  <a:pt x="12451" y="25362"/>
                  <a:pt x="14264" y="25700"/>
                  <a:pt x="14550" y="27635"/>
                </a:cubicBezTo>
                <a:cubicBezTo>
                  <a:pt x="14990" y="30627"/>
                  <a:pt x="16120" y="32657"/>
                  <a:pt x="19112" y="33577"/>
                </a:cubicBezTo>
                <a:cubicBezTo>
                  <a:pt x="19915" y="33828"/>
                  <a:pt x="20885" y="33959"/>
                  <a:pt x="21874" y="33959"/>
                </a:cubicBezTo>
                <a:cubicBezTo>
                  <a:pt x="24516" y="33959"/>
                  <a:pt x="27283" y="33021"/>
                  <a:pt x="27314" y="30920"/>
                </a:cubicBezTo>
                <a:cubicBezTo>
                  <a:pt x="27374" y="33041"/>
                  <a:pt x="30121" y="33966"/>
                  <a:pt x="32745" y="33966"/>
                </a:cubicBezTo>
                <a:cubicBezTo>
                  <a:pt x="33746" y="33966"/>
                  <a:pt x="34728" y="33831"/>
                  <a:pt x="35537" y="33577"/>
                </a:cubicBezTo>
                <a:cubicBezTo>
                  <a:pt x="38508" y="32657"/>
                  <a:pt x="39638" y="30606"/>
                  <a:pt x="40077" y="27635"/>
                </a:cubicBezTo>
                <a:cubicBezTo>
                  <a:pt x="40363" y="25700"/>
                  <a:pt x="42176" y="25362"/>
                  <a:pt x="43406" y="25362"/>
                </a:cubicBezTo>
                <a:cubicBezTo>
                  <a:pt x="44064" y="25362"/>
                  <a:pt x="44555" y="25459"/>
                  <a:pt x="44555" y="25459"/>
                </a:cubicBezTo>
                <a:cubicBezTo>
                  <a:pt x="44555" y="25459"/>
                  <a:pt x="44638" y="30020"/>
                  <a:pt x="48844" y="30104"/>
                </a:cubicBezTo>
                <a:cubicBezTo>
                  <a:pt x="48887" y="30105"/>
                  <a:pt x="48929" y="30105"/>
                  <a:pt x="48971" y="30105"/>
                </a:cubicBezTo>
                <a:cubicBezTo>
                  <a:pt x="53186" y="30105"/>
                  <a:pt x="54732" y="25992"/>
                  <a:pt x="53447" y="22864"/>
                </a:cubicBezTo>
                <a:cubicBezTo>
                  <a:pt x="52778" y="21240"/>
                  <a:pt x="51298" y="20639"/>
                  <a:pt x="50066" y="20639"/>
                </a:cubicBezTo>
                <a:cubicBezTo>
                  <a:pt x="49410" y="20639"/>
                  <a:pt x="48824" y="20810"/>
                  <a:pt x="48467" y="21086"/>
                </a:cubicBezTo>
                <a:cubicBezTo>
                  <a:pt x="47742" y="21644"/>
                  <a:pt x="47045" y="21737"/>
                  <a:pt x="46660" y="21737"/>
                </a:cubicBezTo>
                <a:cubicBezTo>
                  <a:pt x="46468" y="21737"/>
                  <a:pt x="46354" y="21713"/>
                  <a:pt x="46354" y="21713"/>
                </a:cubicBezTo>
                <a:cubicBezTo>
                  <a:pt x="44073" y="21023"/>
                  <a:pt x="43069" y="16734"/>
                  <a:pt x="46982" y="13993"/>
                </a:cubicBezTo>
                <a:cubicBezTo>
                  <a:pt x="50497" y="11545"/>
                  <a:pt x="52589" y="6272"/>
                  <a:pt x="47714" y="1836"/>
                </a:cubicBezTo>
                <a:cubicBezTo>
                  <a:pt x="46286" y="519"/>
                  <a:pt x="44729" y="0"/>
                  <a:pt x="43198" y="0"/>
                </a:cubicBezTo>
                <a:cubicBezTo>
                  <a:pt x="39816" y="0"/>
                  <a:pt x="36565" y="2532"/>
                  <a:pt x="35139" y="4577"/>
                </a:cubicBezTo>
                <a:cubicBezTo>
                  <a:pt x="33849" y="6428"/>
                  <a:pt x="31772" y="6776"/>
                  <a:pt x="30388" y="6776"/>
                </a:cubicBezTo>
                <a:cubicBezTo>
                  <a:pt x="29550" y="6776"/>
                  <a:pt x="28967" y="6648"/>
                  <a:pt x="28967" y="6648"/>
                </a:cubicBezTo>
                <a:lnTo>
                  <a:pt x="25744" y="6648"/>
                </a:lnTo>
                <a:cubicBezTo>
                  <a:pt x="25744" y="6648"/>
                  <a:pt x="25161" y="6776"/>
                  <a:pt x="24323" y="6776"/>
                </a:cubicBezTo>
                <a:cubicBezTo>
                  <a:pt x="22939" y="6776"/>
                  <a:pt x="20862" y="6428"/>
                  <a:pt x="19572" y="4577"/>
                </a:cubicBezTo>
                <a:cubicBezTo>
                  <a:pt x="18146" y="2532"/>
                  <a:pt x="14905" y="0"/>
                  <a:pt x="11523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696;p34">
            <a:extLst>
              <a:ext uri="{FF2B5EF4-FFF2-40B4-BE49-F238E27FC236}">
                <a16:creationId xmlns:a16="http://schemas.microsoft.com/office/drawing/2014/main" id="{897B6C5B-9CC5-497A-BACC-39A8EF3359C3}"/>
              </a:ext>
            </a:extLst>
          </p:cNvPr>
          <p:cNvSpPr/>
          <p:nvPr/>
        </p:nvSpPr>
        <p:spPr>
          <a:xfrm rot="10800000" flipH="1">
            <a:off x="5730557" y="2620433"/>
            <a:ext cx="1127443" cy="702032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Google Shape;696;p34">
            <a:extLst>
              <a:ext uri="{FF2B5EF4-FFF2-40B4-BE49-F238E27FC236}">
                <a16:creationId xmlns:a16="http://schemas.microsoft.com/office/drawing/2014/main" id="{22F055E1-85D9-4834-8ED3-DE9B273F5BA9}"/>
              </a:ext>
            </a:extLst>
          </p:cNvPr>
          <p:cNvSpPr/>
          <p:nvPr/>
        </p:nvSpPr>
        <p:spPr>
          <a:xfrm rot="10800000" flipH="1">
            <a:off x="5730557" y="634649"/>
            <a:ext cx="870857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" name="Google Shape;696;p34">
            <a:extLst>
              <a:ext uri="{FF2B5EF4-FFF2-40B4-BE49-F238E27FC236}">
                <a16:creationId xmlns:a16="http://schemas.microsoft.com/office/drawing/2014/main" id="{D50E27F8-C3FB-42EC-AA30-1A7A84F9DD59}"/>
              </a:ext>
            </a:extLst>
          </p:cNvPr>
          <p:cNvSpPr/>
          <p:nvPr/>
        </p:nvSpPr>
        <p:spPr>
          <a:xfrm rot="10800000" flipH="1">
            <a:off x="5632587" y="4008953"/>
            <a:ext cx="1012371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9575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Bursae</a:t>
            </a:r>
            <a:endParaRPr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EF0A8-2C51-48D1-BC1D-12B33007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0857" y="15155"/>
            <a:ext cx="4463143" cy="3142052"/>
          </a:xfrm>
          <a:prstGeom prst="rect">
            <a:avLst/>
          </a:prstGeom>
        </p:spPr>
      </p:pic>
      <p:sp>
        <p:nvSpPr>
          <p:cNvPr id="21" name="Google Shape;924;p43">
            <a:extLst>
              <a:ext uri="{FF2B5EF4-FFF2-40B4-BE49-F238E27FC236}">
                <a16:creationId xmlns:a16="http://schemas.microsoft.com/office/drawing/2014/main" id="{5061A70B-15F7-4493-A61C-013D6C714519}"/>
              </a:ext>
            </a:extLst>
          </p:cNvPr>
          <p:cNvSpPr txBox="1">
            <a:spLocks/>
          </p:cNvSpPr>
          <p:nvPr/>
        </p:nvSpPr>
        <p:spPr>
          <a:xfrm>
            <a:off x="670834" y="1377636"/>
            <a:ext cx="3100334" cy="13329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Many bursae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Most important is olecranon bursa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cs typeface="Arial" panose="020B0604020202020204" pitchFamily="34" charset="0"/>
              </a:rPr>
              <a:t>(sub tendinous &amp; subcutaneous)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</p:txBody>
      </p:sp>
      <p:sp>
        <p:nvSpPr>
          <p:cNvPr id="19" name="Google Shape;932;p43">
            <a:extLst>
              <a:ext uri="{FF2B5EF4-FFF2-40B4-BE49-F238E27FC236}">
                <a16:creationId xmlns:a16="http://schemas.microsoft.com/office/drawing/2014/main" id="{E0F64DD8-6BAF-4E1B-8CCF-34E08F2EE1F4}"/>
              </a:ext>
            </a:extLst>
          </p:cNvPr>
          <p:cNvSpPr/>
          <p:nvPr/>
        </p:nvSpPr>
        <p:spPr>
          <a:xfrm rot="-736933">
            <a:off x="-406753" y="245326"/>
            <a:ext cx="955180" cy="592773"/>
          </a:xfrm>
          <a:custGeom>
            <a:avLst/>
            <a:gdLst/>
            <a:ahLst/>
            <a:cxnLst/>
            <a:rect l="l" t="t" r="r" b="b"/>
            <a:pathLst>
              <a:path w="54732" h="33966" extrusionOk="0">
                <a:moveTo>
                  <a:pt x="34553" y="14055"/>
                </a:moveTo>
                <a:cubicBezTo>
                  <a:pt x="34677" y="14055"/>
                  <a:pt x="34809" y="14089"/>
                  <a:pt x="34951" y="14160"/>
                </a:cubicBezTo>
                <a:cubicBezTo>
                  <a:pt x="37231" y="15269"/>
                  <a:pt x="35390" y="19851"/>
                  <a:pt x="33130" y="22843"/>
                </a:cubicBezTo>
                <a:cubicBezTo>
                  <a:pt x="30871" y="25773"/>
                  <a:pt x="27502" y="26254"/>
                  <a:pt x="27418" y="26254"/>
                </a:cubicBezTo>
                <a:cubicBezTo>
                  <a:pt x="27335" y="26254"/>
                  <a:pt x="23966" y="25773"/>
                  <a:pt x="21706" y="22843"/>
                </a:cubicBezTo>
                <a:cubicBezTo>
                  <a:pt x="19446" y="19851"/>
                  <a:pt x="17605" y="15269"/>
                  <a:pt x="19886" y="14160"/>
                </a:cubicBezTo>
                <a:cubicBezTo>
                  <a:pt x="20027" y="14089"/>
                  <a:pt x="20159" y="14055"/>
                  <a:pt x="20283" y="14055"/>
                </a:cubicBezTo>
                <a:cubicBezTo>
                  <a:pt x="22162" y="14055"/>
                  <a:pt x="22296" y="21721"/>
                  <a:pt x="27418" y="22153"/>
                </a:cubicBezTo>
                <a:cubicBezTo>
                  <a:pt x="32541" y="21721"/>
                  <a:pt x="32674" y="14055"/>
                  <a:pt x="34553" y="14055"/>
                </a:cubicBezTo>
                <a:close/>
                <a:moveTo>
                  <a:pt x="21894" y="27313"/>
                </a:moveTo>
                <a:cubicBezTo>
                  <a:pt x="22354" y="27313"/>
                  <a:pt x="22863" y="27415"/>
                  <a:pt x="23422" y="27656"/>
                </a:cubicBezTo>
                <a:cubicBezTo>
                  <a:pt x="24384" y="28074"/>
                  <a:pt x="25242" y="30208"/>
                  <a:pt x="22982" y="31150"/>
                </a:cubicBezTo>
                <a:cubicBezTo>
                  <a:pt x="22474" y="31360"/>
                  <a:pt x="21967" y="31450"/>
                  <a:pt x="21491" y="31450"/>
                </a:cubicBezTo>
                <a:cubicBezTo>
                  <a:pt x="19833" y="31450"/>
                  <a:pt x="18559" y="30352"/>
                  <a:pt x="18965" y="29392"/>
                </a:cubicBezTo>
                <a:cubicBezTo>
                  <a:pt x="19368" y="28458"/>
                  <a:pt x="20354" y="27313"/>
                  <a:pt x="21894" y="27313"/>
                </a:cubicBezTo>
                <a:close/>
                <a:moveTo>
                  <a:pt x="32922" y="27313"/>
                </a:moveTo>
                <a:cubicBezTo>
                  <a:pt x="34462" y="27313"/>
                  <a:pt x="35448" y="28458"/>
                  <a:pt x="35851" y="29392"/>
                </a:cubicBezTo>
                <a:cubicBezTo>
                  <a:pt x="36257" y="30352"/>
                  <a:pt x="34970" y="31450"/>
                  <a:pt x="33316" y="31450"/>
                </a:cubicBezTo>
                <a:cubicBezTo>
                  <a:pt x="32841" y="31450"/>
                  <a:pt x="32337" y="31360"/>
                  <a:pt x="31833" y="31150"/>
                </a:cubicBezTo>
                <a:cubicBezTo>
                  <a:pt x="29573" y="30208"/>
                  <a:pt x="30431" y="28074"/>
                  <a:pt x="31394" y="27656"/>
                </a:cubicBezTo>
                <a:cubicBezTo>
                  <a:pt x="31952" y="27415"/>
                  <a:pt x="32462" y="27313"/>
                  <a:pt x="32922" y="27313"/>
                </a:cubicBezTo>
                <a:close/>
                <a:moveTo>
                  <a:pt x="11523" y="0"/>
                </a:moveTo>
                <a:cubicBezTo>
                  <a:pt x="9991" y="0"/>
                  <a:pt x="8431" y="519"/>
                  <a:pt x="6997" y="1836"/>
                </a:cubicBezTo>
                <a:cubicBezTo>
                  <a:pt x="2122" y="6314"/>
                  <a:pt x="4214" y="11566"/>
                  <a:pt x="7729" y="13993"/>
                </a:cubicBezTo>
                <a:cubicBezTo>
                  <a:pt x="11684" y="16734"/>
                  <a:pt x="10658" y="21023"/>
                  <a:pt x="8357" y="21713"/>
                </a:cubicBezTo>
                <a:cubicBezTo>
                  <a:pt x="8357" y="21713"/>
                  <a:pt x="8232" y="21742"/>
                  <a:pt x="8024" y="21742"/>
                </a:cubicBezTo>
                <a:cubicBezTo>
                  <a:pt x="7636" y="21742"/>
                  <a:pt x="6959" y="21644"/>
                  <a:pt x="6265" y="21086"/>
                </a:cubicBezTo>
                <a:cubicBezTo>
                  <a:pt x="5916" y="20810"/>
                  <a:pt x="5332" y="20639"/>
                  <a:pt x="4675" y="20639"/>
                </a:cubicBezTo>
                <a:cubicBezTo>
                  <a:pt x="3442" y="20639"/>
                  <a:pt x="1954" y="21240"/>
                  <a:pt x="1285" y="22864"/>
                </a:cubicBezTo>
                <a:cubicBezTo>
                  <a:pt x="0" y="25992"/>
                  <a:pt x="1546" y="30105"/>
                  <a:pt x="5659" y="30105"/>
                </a:cubicBezTo>
                <a:cubicBezTo>
                  <a:pt x="5700" y="30105"/>
                  <a:pt x="5742" y="30105"/>
                  <a:pt x="5783" y="30104"/>
                </a:cubicBezTo>
                <a:cubicBezTo>
                  <a:pt x="10010" y="30020"/>
                  <a:pt x="10073" y="25459"/>
                  <a:pt x="10073" y="25459"/>
                </a:cubicBezTo>
                <a:cubicBezTo>
                  <a:pt x="10073" y="25459"/>
                  <a:pt x="10563" y="25362"/>
                  <a:pt x="11221" y="25362"/>
                </a:cubicBezTo>
                <a:cubicBezTo>
                  <a:pt x="12451" y="25362"/>
                  <a:pt x="14264" y="25700"/>
                  <a:pt x="14550" y="27635"/>
                </a:cubicBezTo>
                <a:cubicBezTo>
                  <a:pt x="14990" y="30627"/>
                  <a:pt x="16120" y="32657"/>
                  <a:pt x="19112" y="33577"/>
                </a:cubicBezTo>
                <a:cubicBezTo>
                  <a:pt x="19915" y="33828"/>
                  <a:pt x="20885" y="33959"/>
                  <a:pt x="21874" y="33959"/>
                </a:cubicBezTo>
                <a:cubicBezTo>
                  <a:pt x="24516" y="33959"/>
                  <a:pt x="27283" y="33021"/>
                  <a:pt x="27314" y="30920"/>
                </a:cubicBezTo>
                <a:cubicBezTo>
                  <a:pt x="27374" y="33041"/>
                  <a:pt x="30121" y="33966"/>
                  <a:pt x="32745" y="33966"/>
                </a:cubicBezTo>
                <a:cubicBezTo>
                  <a:pt x="33746" y="33966"/>
                  <a:pt x="34728" y="33831"/>
                  <a:pt x="35537" y="33577"/>
                </a:cubicBezTo>
                <a:cubicBezTo>
                  <a:pt x="38508" y="32657"/>
                  <a:pt x="39638" y="30606"/>
                  <a:pt x="40077" y="27635"/>
                </a:cubicBezTo>
                <a:cubicBezTo>
                  <a:pt x="40363" y="25700"/>
                  <a:pt x="42176" y="25362"/>
                  <a:pt x="43406" y="25362"/>
                </a:cubicBezTo>
                <a:cubicBezTo>
                  <a:pt x="44064" y="25362"/>
                  <a:pt x="44555" y="25459"/>
                  <a:pt x="44555" y="25459"/>
                </a:cubicBezTo>
                <a:cubicBezTo>
                  <a:pt x="44555" y="25459"/>
                  <a:pt x="44638" y="30020"/>
                  <a:pt x="48844" y="30104"/>
                </a:cubicBezTo>
                <a:cubicBezTo>
                  <a:pt x="48887" y="30105"/>
                  <a:pt x="48929" y="30105"/>
                  <a:pt x="48971" y="30105"/>
                </a:cubicBezTo>
                <a:cubicBezTo>
                  <a:pt x="53186" y="30105"/>
                  <a:pt x="54732" y="25992"/>
                  <a:pt x="53447" y="22864"/>
                </a:cubicBezTo>
                <a:cubicBezTo>
                  <a:pt x="52778" y="21240"/>
                  <a:pt x="51298" y="20639"/>
                  <a:pt x="50066" y="20639"/>
                </a:cubicBezTo>
                <a:cubicBezTo>
                  <a:pt x="49410" y="20639"/>
                  <a:pt x="48824" y="20810"/>
                  <a:pt x="48467" y="21086"/>
                </a:cubicBezTo>
                <a:cubicBezTo>
                  <a:pt x="47742" y="21644"/>
                  <a:pt x="47045" y="21737"/>
                  <a:pt x="46660" y="21737"/>
                </a:cubicBezTo>
                <a:cubicBezTo>
                  <a:pt x="46468" y="21737"/>
                  <a:pt x="46354" y="21713"/>
                  <a:pt x="46354" y="21713"/>
                </a:cubicBezTo>
                <a:cubicBezTo>
                  <a:pt x="44073" y="21023"/>
                  <a:pt x="43069" y="16734"/>
                  <a:pt x="46982" y="13993"/>
                </a:cubicBezTo>
                <a:cubicBezTo>
                  <a:pt x="50497" y="11545"/>
                  <a:pt x="52589" y="6272"/>
                  <a:pt x="47714" y="1836"/>
                </a:cubicBezTo>
                <a:cubicBezTo>
                  <a:pt x="46286" y="519"/>
                  <a:pt x="44729" y="0"/>
                  <a:pt x="43198" y="0"/>
                </a:cubicBezTo>
                <a:cubicBezTo>
                  <a:pt x="39816" y="0"/>
                  <a:pt x="36565" y="2532"/>
                  <a:pt x="35139" y="4577"/>
                </a:cubicBezTo>
                <a:cubicBezTo>
                  <a:pt x="33849" y="6428"/>
                  <a:pt x="31772" y="6776"/>
                  <a:pt x="30388" y="6776"/>
                </a:cubicBezTo>
                <a:cubicBezTo>
                  <a:pt x="29550" y="6776"/>
                  <a:pt x="28967" y="6648"/>
                  <a:pt x="28967" y="6648"/>
                </a:cubicBezTo>
                <a:lnTo>
                  <a:pt x="25744" y="6648"/>
                </a:lnTo>
                <a:cubicBezTo>
                  <a:pt x="25744" y="6648"/>
                  <a:pt x="25161" y="6776"/>
                  <a:pt x="24323" y="6776"/>
                </a:cubicBezTo>
                <a:cubicBezTo>
                  <a:pt x="22939" y="6776"/>
                  <a:pt x="20862" y="6428"/>
                  <a:pt x="19572" y="4577"/>
                </a:cubicBezTo>
                <a:cubicBezTo>
                  <a:pt x="18146" y="2532"/>
                  <a:pt x="14905" y="0"/>
                  <a:pt x="11523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D76BB4-87C0-4811-983B-95D718BCAD79}"/>
              </a:ext>
            </a:extLst>
          </p:cNvPr>
          <p:cNvSpPr txBox="1"/>
          <p:nvPr/>
        </p:nvSpPr>
        <p:spPr>
          <a:xfrm>
            <a:off x="3242126" y="3767283"/>
            <a:ext cx="577252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950"/>
              </a:spcAft>
            </a:pPr>
            <a:r>
              <a:rPr lang="en-US" u="sng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cs typeface="Arial" panose="020B0604020202020204" pitchFamily="34" charset="0"/>
              </a:rPr>
              <a:t>Olecranon bursitis (</a:t>
            </a:r>
            <a:r>
              <a:rPr lang="en-US" sz="1400" u="sng" dirty="0">
                <a:solidFill>
                  <a:schemeClr val="accent1">
                    <a:lumMod val="75000"/>
                  </a:schemeClr>
                </a:solidFill>
                <a:effectLst/>
                <a:latin typeface="McLaren" panose="020B0604020202020204" charset="0"/>
                <a:ea typeface="Times New Roman" panose="02020603050405020304" pitchFamily="18" charset="0"/>
              </a:rPr>
              <a:t>student’s elbow) </a:t>
            </a:r>
            <a:r>
              <a:rPr lang="en-US" sz="1400" dirty="0">
                <a:solidFill>
                  <a:srgbClr val="000000"/>
                </a:solidFill>
                <a:effectLst/>
                <a:latin typeface="McLaren" panose="020B0604020202020204" charset="0"/>
                <a:ea typeface="Times New Roman" panose="02020603050405020304" pitchFamily="18" charset="0"/>
              </a:rPr>
              <a:t>= inflammation of the olecranon bursa caused by trauma, infection or prolonged pressure. The bursa is swollen and is often painful.</a:t>
            </a:r>
            <a:endParaRPr lang="en-US" sz="1400" dirty="0">
              <a:effectLst/>
              <a:latin typeface="McLaren" panose="020B0604020202020204" charset="0"/>
              <a:ea typeface="Times New Roman" panose="02020603050405020304" pitchFamily="18" charset="0"/>
            </a:endParaRPr>
          </a:p>
        </p:txBody>
      </p:sp>
      <p:pic>
        <p:nvPicPr>
          <p:cNvPr id="8" name="Picture 7" descr="A close up of a person's arm&#10;&#10;Description automatically generated with medium confidence">
            <a:extLst>
              <a:ext uri="{FF2B5EF4-FFF2-40B4-BE49-F238E27FC236}">
                <a16:creationId xmlns:a16="http://schemas.microsoft.com/office/drawing/2014/main" id="{0027B348-FCF7-4A9C-8F1F-8E49EFE10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18250"/>
            <a:ext cx="3100334" cy="2325250"/>
          </a:xfrm>
          <a:prstGeom prst="rect">
            <a:avLst/>
          </a:prstGeom>
        </p:spPr>
      </p:pic>
      <p:sp>
        <p:nvSpPr>
          <p:cNvPr id="23" name="Google Shape;696;p34">
            <a:extLst>
              <a:ext uri="{FF2B5EF4-FFF2-40B4-BE49-F238E27FC236}">
                <a16:creationId xmlns:a16="http://schemas.microsoft.com/office/drawing/2014/main" id="{5A8F2F3E-F412-440E-B652-CEFF0A5C7701}"/>
              </a:ext>
            </a:extLst>
          </p:cNvPr>
          <p:cNvSpPr/>
          <p:nvPr/>
        </p:nvSpPr>
        <p:spPr>
          <a:xfrm rot="10800000" flipH="1">
            <a:off x="4572000" y="1654043"/>
            <a:ext cx="1012371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" name="Google Shape;696;p34">
            <a:extLst>
              <a:ext uri="{FF2B5EF4-FFF2-40B4-BE49-F238E27FC236}">
                <a16:creationId xmlns:a16="http://schemas.microsoft.com/office/drawing/2014/main" id="{90D81FA4-FA67-4969-826A-D11D0C6CC989}"/>
              </a:ext>
            </a:extLst>
          </p:cNvPr>
          <p:cNvSpPr/>
          <p:nvPr/>
        </p:nvSpPr>
        <p:spPr>
          <a:xfrm rot="10800000" flipH="1">
            <a:off x="4789714" y="2925212"/>
            <a:ext cx="1415143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3469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927;p43">
            <a:extLst>
              <a:ext uri="{FF2B5EF4-FFF2-40B4-BE49-F238E27FC236}">
                <a16:creationId xmlns:a16="http://schemas.microsoft.com/office/drawing/2014/main" id="{EA68091A-4E1F-431D-92D0-B5699945C8C5}"/>
              </a:ext>
            </a:extLst>
          </p:cNvPr>
          <p:cNvGrpSpPr/>
          <p:nvPr/>
        </p:nvGrpSpPr>
        <p:grpSpPr>
          <a:xfrm rot="7304726">
            <a:off x="4762312" y="1309119"/>
            <a:ext cx="2089262" cy="1898058"/>
            <a:chOff x="1068470" y="697971"/>
            <a:chExt cx="2151530" cy="1311429"/>
          </a:xfrm>
        </p:grpSpPr>
        <p:sp>
          <p:nvSpPr>
            <p:cNvPr id="37" name="Google Shape;928;p43">
              <a:extLst>
                <a:ext uri="{FF2B5EF4-FFF2-40B4-BE49-F238E27FC236}">
                  <a16:creationId xmlns:a16="http://schemas.microsoft.com/office/drawing/2014/main" id="{5906FBC2-6F4F-4B23-B84B-58B41F75A234}"/>
                </a:ext>
              </a:extLst>
            </p:cNvPr>
            <p:cNvSpPr/>
            <p:nvPr/>
          </p:nvSpPr>
          <p:spPr>
            <a:xfrm>
              <a:off x="1068470" y="697971"/>
              <a:ext cx="2140725" cy="1304275"/>
            </a:xfrm>
            <a:custGeom>
              <a:avLst/>
              <a:gdLst/>
              <a:ahLst/>
              <a:cxnLst/>
              <a:rect l="l" t="t" r="r" b="b"/>
              <a:pathLst>
                <a:path w="85629" h="52171" extrusionOk="0">
                  <a:moveTo>
                    <a:pt x="0" y="0"/>
                  </a:moveTo>
                  <a:lnTo>
                    <a:pt x="0" y="52171"/>
                  </a:lnTo>
                  <a:lnTo>
                    <a:pt x="4503" y="51237"/>
                  </a:lnTo>
                  <a:lnTo>
                    <a:pt x="7872" y="51237"/>
                  </a:lnTo>
                  <a:lnTo>
                    <a:pt x="11242" y="49536"/>
                  </a:lnTo>
                  <a:cubicBezTo>
                    <a:pt x="11242" y="49536"/>
                    <a:pt x="13510" y="48935"/>
                    <a:pt x="16345" y="48935"/>
                  </a:cubicBezTo>
                  <a:cubicBezTo>
                    <a:pt x="19181" y="48935"/>
                    <a:pt x="23117" y="50069"/>
                    <a:pt x="23117" y="50069"/>
                  </a:cubicBezTo>
                  <a:lnTo>
                    <a:pt x="25352" y="50069"/>
                  </a:lnTo>
                  <a:lnTo>
                    <a:pt x="29321" y="48368"/>
                  </a:lnTo>
                  <a:lnTo>
                    <a:pt x="38328" y="46100"/>
                  </a:lnTo>
                  <a:lnTo>
                    <a:pt x="45066" y="47234"/>
                  </a:lnTo>
                  <a:lnTo>
                    <a:pt x="56340" y="41029"/>
                  </a:lnTo>
                  <a:lnTo>
                    <a:pt x="63079" y="41029"/>
                  </a:lnTo>
                  <a:lnTo>
                    <a:pt x="68182" y="39895"/>
                  </a:lnTo>
                  <a:lnTo>
                    <a:pt x="70417" y="36526"/>
                  </a:lnTo>
                  <a:lnTo>
                    <a:pt x="75521" y="37093"/>
                  </a:lnTo>
                  <a:lnTo>
                    <a:pt x="80024" y="37694"/>
                  </a:lnTo>
                  <a:lnTo>
                    <a:pt x="81125" y="36560"/>
                  </a:lnTo>
                  <a:lnTo>
                    <a:pt x="85628" y="3656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47625" dir="30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8" name="Google Shape;929;p43">
              <a:extLst>
                <a:ext uri="{FF2B5EF4-FFF2-40B4-BE49-F238E27FC236}">
                  <a16:creationId xmlns:a16="http://schemas.microsoft.com/office/drawing/2014/main" id="{29CD37BF-8D19-4D6E-8246-56C0030281F2}"/>
                </a:ext>
              </a:extLst>
            </p:cNvPr>
            <p:cNvSpPr/>
            <p:nvPr/>
          </p:nvSpPr>
          <p:spPr>
            <a:xfrm>
              <a:off x="1076775" y="1559050"/>
              <a:ext cx="2143225" cy="450350"/>
            </a:xfrm>
            <a:custGeom>
              <a:avLst/>
              <a:gdLst/>
              <a:ahLst/>
              <a:cxnLst/>
              <a:rect l="l" t="t" r="r" b="b"/>
              <a:pathLst>
                <a:path w="85729" h="18014" extrusionOk="0">
                  <a:moveTo>
                    <a:pt x="85662" y="1"/>
                  </a:moveTo>
                  <a:cubicBezTo>
                    <a:pt x="85662" y="1"/>
                    <a:pt x="85228" y="168"/>
                    <a:pt x="84661" y="168"/>
                  </a:cubicBezTo>
                  <a:lnTo>
                    <a:pt x="83527" y="168"/>
                  </a:lnTo>
                  <a:cubicBezTo>
                    <a:pt x="82926" y="168"/>
                    <a:pt x="83527" y="735"/>
                    <a:pt x="83527" y="735"/>
                  </a:cubicBezTo>
                  <a:lnTo>
                    <a:pt x="81258" y="1335"/>
                  </a:lnTo>
                  <a:lnTo>
                    <a:pt x="69417" y="1335"/>
                  </a:lnTo>
                  <a:lnTo>
                    <a:pt x="67182" y="2469"/>
                  </a:lnTo>
                  <a:cubicBezTo>
                    <a:pt x="67182" y="2469"/>
                    <a:pt x="66048" y="3036"/>
                    <a:pt x="66048" y="3570"/>
                  </a:cubicBezTo>
                  <a:cubicBezTo>
                    <a:pt x="66048" y="4170"/>
                    <a:pt x="64346" y="4704"/>
                    <a:pt x="63813" y="4704"/>
                  </a:cubicBezTo>
                  <a:lnTo>
                    <a:pt x="61544" y="4704"/>
                  </a:lnTo>
                  <a:cubicBezTo>
                    <a:pt x="61544" y="4704"/>
                    <a:pt x="60410" y="5271"/>
                    <a:pt x="59309" y="5838"/>
                  </a:cubicBezTo>
                  <a:cubicBezTo>
                    <a:pt x="58931" y="6027"/>
                    <a:pt x="58679" y="6090"/>
                    <a:pt x="58511" y="6090"/>
                  </a:cubicBezTo>
                  <a:cubicBezTo>
                    <a:pt x="58175" y="6090"/>
                    <a:pt x="58175" y="5838"/>
                    <a:pt x="58175" y="5838"/>
                  </a:cubicBezTo>
                  <a:lnTo>
                    <a:pt x="56474" y="6405"/>
                  </a:lnTo>
                  <a:lnTo>
                    <a:pt x="54206" y="5838"/>
                  </a:lnTo>
                  <a:lnTo>
                    <a:pt x="51971" y="6939"/>
                  </a:lnTo>
                  <a:lnTo>
                    <a:pt x="50837" y="6939"/>
                  </a:lnTo>
                  <a:lnTo>
                    <a:pt x="49703" y="8073"/>
                  </a:lnTo>
                  <a:lnTo>
                    <a:pt x="48035" y="8073"/>
                  </a:lnTo>
                  <a:lnTo>
                    <a:pt x="45800" y="8674"/>
                  </a:lnTo>
                  <a:lnTo>
                    <a:pt x="45800" y="9774"/>
                  </a:lnTo>
                  <a:lnTo>
                    <a:pt x="44666" y="10375"/>
                  </a:lnTo>
                  <a:lnTo>
                    <a:pt x="42397" y="11509"/>
                  </a:lnTo>
                  <a:cubicBezTo>
                    <a:pt x="42397" y="11509"/>
                    <a:pt x="40696" y="11509"/>
                    <a:pt x="39028" y="10909"/>
                  </a:cubicBezTo>
                  <a:cubicBezTo>
                    <a:pt x="38461" y="10720"/>
                    <a:pt x="38272" y="10657"/>
                    <a:pt x="38230" y="10657"/>
                  </a:cubicBezTo>
                  <a:cubicBezTo>
                    <a:pt x="38146" y="10657"/>
                    <a:pt x="38650" y="10909"/>
                    <a:pt x="37894" y="10909"/>
                  </a:cubicBezTo>
                  <a:cubicBezTo>
                    <a:pt x="36793" y="10909"/>
                    <a:pt x="36793" y="11509"/>
                    <a:pt x="36793" y="11509"/>
                  </a:cubicBezTo>
                  <a:lnTo>
                    <a:pt x="35659" y="12076"/>
                  </a:lnTo>
                  <a:lnTo>
                    <a:pt x="35125" y="12076"/>
                  </a:lnTo>
                  <a:lnTo>
                    <a:pt x="33391" y="11509"/>
                  </a:lnTo>
                  <a:lnTo>
                    <a:pt x="30956" y="12210"/>
                  </a:lnTo>
                  <a:lnTo>
                    <a:pt x="29455" y="13177"/>
                  </a:lnTo>
                  <a:lnTo>
                    <a:pt x="27720" y="13177"/>
                  </a:lnTo>
                  <a:lnTo>
                    <a:pt x="24885" y="13744"/>
                  </a:lnTo>
                  <a:lnTo>
                    <a:pt x="23784" y="14878"/>
                  </a:lnTo>
                  <a:lnTo>
                    <a:pt x="22049" y="14878"/>
                  </a:lnTo>
                  <a:lnTo>
                    <a:pt x="20949" y="14311"/>
                  </a:lnTo>
                  <a:cubicBezTo>
                    <a:pt x="20949" y="14311"/>
                    <a:pt x="18680" y="14311"/>
                    <a:pt x="15845" y="13711"/>
                  </a:cubicBezTo>
                  <a:cubicBezTo>
                    <a:pt x="14900" y="13510"/>
                    <a:pt x="14337" y="13444"/>
                    <a:pt x="14005" y="13444"/>
                  </a:cubicBezTo>
                  <a:cubicBezTo>
                    <a:pt x="13343" y="13444"/>
                    <a:pt x="13610" y="13711"/>
                    <a:pt x="13610" y="13711"/>
                  </a:cubicBezTo>
                  <a:cubicBezTo>
                    <a:pt x="13610" y="13711"/>
                    <a:pt x="13010" y="14311"/>
                    <a:pt x="12476" y="14311"/>
                  </a:cubicBezTo>
                  <a:lnTo>
                    <a:pt x="8506" y="14311"/>
                  </a:lnTo>
                  <a:lnTo>
                    <a:pt x="6805" y="15412"/>
                  </a:lnTo>
                  <a:lnTo>
                    <a:pt x="1135" y="15412"/>
                  </a:lnTo>
                  <a:lnTo>
                    <a:pt x="0" y="15145"/>
                  </a:lnTo>
                  <a:lnTo>
                    <a:pt x="0" y="18014"/>
                  </a:lnTo>
                  <a:lnTo>
                    <a:pt x="4504" y="17080"/>
                  </a:lnTo>
                  <a:lnTo>
                    <a:pt x="7873" y="17080"/>
                  </a:lnTo>
                  <a:lnTo>
                    <a:pt x="11275" y="15379"/>
                  </a:lnTo>
                  <a:cubicBezTo>
                    <a:pt x="11275" y="15379"/>
                    <a:pt x="13510" y="14811"/>
                    <a:pt x="16345" y="14811"/>
                  </a:cubicBezTo>
                  <a:cubicBezTo>
                    <a:pt x="19181" y="14811"/>
                    <a:pt x="23117" y="15912"/>
                    <a:pt x="23117" y="15912"/>
                  </a:cubicBezTo>
                  <a:lnTo>
                    <a:pt x="25352" y="15912"/>
                  </a:lnTo>
                  <a:lnTo>
                    <a:pt x="29321" y="14211"/>
                  </a:lnTo>
                  <a:lnTo>
                    <a:pt x="37794" y="12510"/>
                  </a:lnTo>
                  <a:cubicBezTo>
                    <a:pt x="37794" y="12510"/>
                    <a:pt x="41163" y="12510"/>
                    <a:pt x="42297" y="13077"/>
                  </a:cubicBezTo>
                  <a:cubicBezTo>
                    <a:pt x="42497" y="13188"/>
                    <a:pt x="42879" y="13225"/>
                    <a:pt x="43299" y="13225"/>
                  </a:cubicBezTo>
                  <a:cubicBezTo>
                    <a:pt x="44139" y="13225"/>
                    <a:pt x="45133" y="13077"/>
                    <a:pt x="45133" y="13077"/>
                  </a:cubicBezTo>
                  <a:cubicBezTo>
                    <a:pt x="45133" y="13077"/>
                    <a:pt x="49636" y="11376"/>
                    <a:pt x="51204" y="9741"/>
                  </a:cubicBezTo>
                  <a:cubicBezTo>
                    <a:pt x="51337" y="9574"/>
                    <a:pt x="51971" y="9341"/>
                    <a:pt x="51971" y="9341"/>
                  </a:cubicBezTo>
                  <a:lnTo>
                    <a:pt x="53572" y="9174"/>
                  </a:lnTo>
                  <a:lnTo>
                    <a:pt x="56407" y="6906"/>
                  </a:lnTo>
                  <a:lnTo>
                    <a:pt x="63179" y="6906"/>
                  </a:lnTo>
                  <a:lnTo>
                    <a:pt x="68249" y="5805"/>
                  </a:lnTo>
                  <a:lnTo>
                    <a:pt x="70517" y="2403"/>
                  </a:lnTo>
                  <a:lnTo>
                    <a:pt x="75588" y="3003"/>
                  </a:lnTo>
                  <a:lnTo>
                    <a:pt x="80091" y="3570"/>
                  </a:lnTo>
                  <a:lnTo>
                    <a:pt x="81225" y="2469"/>
                  </a:lnTo>
                  <a:lnTo>
                    <a:pt x="85728" y="2469"/>
                  </a:lnTo>
                  <a:lnTo>
                    <a:pt x="85728" y="168"/>
                  </a:lnTo>
                  <a:lnTo>
                    <a:pt x="85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926" name="Google Shape;926;p43"/>
          <p:cNvSpPr/>
          <p:nvPr/>
        </p:nvSpPr>
        <p:spPr>
          <a:xfrm>
            <a:off x="695906" y="662374"/>
            <a:ext cx="4607942" cy="103544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27" name="Google Shape;927;p43"/>
          <p:cNvGrpSpPr/>
          <p:nvPr/>
        </p:nvGrpSpPr>
        <p:grpSpPr>
          <a:xfrm rot="5400000">
            <a:off x="4360698" y="936148"/>
            <a:ext cx="5687499" cy="3905515"/>
            <a:chOff x="1076775" y="705125"/>
            <a:chExt cx="2144900" cy="1304275"/>
          </a:xfrm>
        </p:grpSpPr>
        <p:sp>
          <p:nvSpPr>
            <p:cNvPr id="928" name="Google Shape;928;p43"/>
            <p:cNvSpPr/>
            <p:nvPr/>
          </p:nvSpPr>
          <p:spPr>
            <a:xfrm>
              <a:off x="1080950" y="705125"/>
              <a:ext cx="2140725" cy="1304275"/>
            </a:xfrm>
            <a:custGeom>
              <a:avLst/>
              <a:gdLst/>
              <a:ahLst/>
              <a:cxnLst/>
              <a:rect l="l" t="t" r="r" b="b"/>
              <a:pathLst>
                <a:path w="85629" h="52171" extrusionOk="0">
                  <a:moveTo>
                    <a:pt x="0" y="0"/>
                  </a:moveTo>
                  <a:lnTo>
                    <a:pt x="0" y="52171"/>
                  </a:lnTo>
                  <a:lnTo>
                    <a:pt x="4503" y="51237"/>
                  </a:lnTo>
                  <a:lnTo>
                    <a:pt x="7872" y="51237"/>
                  </a:lnTo>
                  <a:lnTo>
                    <a:pt x="11242" y="49536"/>
                  </a:lnTo>
                  <a:cubicBezTo>
                    <a:pt x="11242" y="49536"/>
                    <a:pt x="13510" y="48935"/>
                    <a:pt x="16345" y="48935"/>
                  </a:cubicBezTo>
                  <a:cubicBezTo>
                    <a:pt x="19181" y="48935"/>
                    <a:pt x="23117" y="50069"/>
                    <a:pt x="23117" y="50069"/>
                  </a:cubicBezTo>
                  <a:lnTo>
                    <a:pt x="25352" y="50069"/>
                  </a:lnTo>
                  <a:lnTo>
                    <a:pt x="29321" y="48368"/>
                  </a:lnTo>
                  <a:lnTo>
                    <a:pt x="38328" y="46100"/>
                  </a:lnTo>
                  <a:lnTo>
                    <a:pt x="45066" y="47234"/>
                  </a:lnTo>
                  <a:lnTo>
                    <a:pt x="56340" y="41029"/>
                  </a:lnTo>
                  <a:lnTo>
                    <a:pt x="63079" y="41029"/>
                  </a:lnTo>
                  <a:lnTo>
                    <a:pt x="68182" y="39895"/>
                  </a:lnTo>
                  <a:lnTo>
                    <a:pt x="70417" y="36526"/>
                  </a:lnTo>
                  <a:lnTo>
                    <a:pt x="75521" y="37093"/>
                  </a:lnTo>
                  <a:lnTo>
                    <a:pt x="80024" y="37694"/>
                  </a:lnTo>
                  <a:lnTo>
                    <a:pt x="81125" y="36560"/>
                  </a:lnTo>
                  <a:lnTo>
                    <a:pt x="85628" y="3656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47625" dir="30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1076775" y="1559050"/>
              <a:ext cx="2143225" cy="450350"/>
            </a:xfrm>
            <a:custGeom>
              <a:avLst/>
              <a:gdLst/>
              <a:ahLst/>
              <a:cxnLst/>
              <a:rect l="l" t="t" r="r" b="b"/>
              <a:pathLst>
                <a:path w="85729" h="18014" extrusionOk="0">
                  <a:moveTo>
                    <a:pt x="85662" y="1"/>
                  </a:moveTo>
                  <a:cubicBezTo>
                    <a:pt x="85662" y="1"/>
                    <a:pt x="85228" y="168"/>
                    <a:pt x="84661" y="168"/>
                  </a:cubicBezTo>
                  <a:lnTo>
                    <a:pt x="83527" y="168"/>
                  </a:lnTo>
                  <a:cubicBezTo>
                    <a:pt x="82926" y="168"/>
                    <a:pt x="83527" y="735"/>
                    <a:pt x="83527" y="735"/>
                  </a:cubicBezTo>
                  <a:lnTo>
                    <a:pt x="81258" y="1335"/>
                  </a:lnTo>
                  <a:lnTo>
                    <a:pt x="69417" y="1335"/>
                  </a:lnTo>
                  <a:lnTo>
                    <a:pt x="67182" y="2469"/>
                  </a:lnTo>
                  <a:cubicBezTo>
                    <a:pt x="67182" y="2469"/>
                    <a:pt x="66048" y="3036"/>
                    <a:pt x="66048" y="3570"/>
                  </a:cubicBezTo>
                  <a:cubicBezTo>
                    <a:pt x="66048" y="4170"/>
                    <a:pt x="64346" y="4704"/>
                    <a:pt x="63813" y="4704"/>
                  </a:cubicBezTo>
                  <a:lnTo>
                    <a:pt x="61544" y="4704"/>
                  </a:lnTo>
                  <a:cubicBezTo>
                    <a:pt x="61544" y="4704"/>
                    <a:pt x="60410" y="5271"/>
                    <a:pt x="59309" y="5838"/>
                  </a:cubicBezTo>
                  <a:cubicBezTo>
                    <a:pt x="58931" y="6027"/>
                    <a:pt x="58679" y="6090"/>
                    <a:pt x="58511" y="6090"/>
                  </a:cubicBezTo>
                  <a:cubicBezTo>
                    <a:pt x="58175" y="6090"/>
                    <a:pt x="58175" y="5838"/>
                    <a:pt x="58175" y="5838"/>
                  </a:cubicBezTo>
                  <a:lnTo>
                    <a:pt x="56474" y="6405"/>
                  </a:lnTo>
                  <a:lnTo>
                    <a:pt x="54206" y="5838"/>
                  </a:lnTo>
                  <a:lnTo>
                    <a:pt x="51971" y="6939"/>
                  </a:lnTo>
                  <a:lnTo>
                    <a:pt x="50837" y="6939"/>
                  </a:lnTo>
                  <a:lnTo>
                    <a:pt x="49703" y="8073"/>
                  </a:lnTo>
                  <a:lnTo>
                    <a:pt x="48035" y="8073"/>
                  </a:lnTo>
                  <a:lnTo>
                    <a:pt x="45800" y="8674"/>
                  </a:lnTo>
                  <a:lnTo>
                    <a:pt x="45800" y="9774"/>
                  </a:lnTo>
                  <a:lnTo>
                    <a:pt x="44666" y="10375"/>
                  </a:lnTo>
                  <a:lnTo>
                    <a:pt x="42397" y="11509"/>
                  </a:lnTo>
                  <a:cubicBezTo>
                    <a:pt x="42397" y="11509"/>
                    <a:pt x="40696" y="11509"/>
                    <a:pt x="39028" y="10909"/>
                  </a:cubicBezTo>
                  <a:cubicBezTo>
                    <a:pt x="38461" y="10720"/>
                    <a:pt x="38272" y="10657"/>
                    <a:pt x="38230" y="10657"/>
                  </a:cubicBezTo>
                  <a:cubicBezTo>
                    <a:pt x="38146" y="10657"/>
                    <a:pt x="38650" y="10909"/>
                    <a:pt x="37894" y="10909"/>
                  </a:cubicBezTo>
                  <a:cubicBezTo>
                    <a:pt x="36793" y="10909"/>
                    <a:pt x="36793" y="11509"/>
                    <a:pt x="36793" y="11509"/>
                  </a:cubicBezTo>
                  <a:lnTo>
                    <a:pt x="35659" y="12076"/>
                  </a:lnTo>
                  <a:lnTo>
                    <a:pt x="35125" y="12076"/>
                  </a:lnTo>
                  <a:lnTo>
                    <a:pt x="33391" y="11509"/>
                  </a:lnTo>
                  <a:lnTo>
                    <a:pt x="30956" y="12210"/>
                  </a:lnTo>
                  <a:lnTo>
                    <a:pt x="29455" y="13177"/>
                  </a:lnTo>
                  <a:lnTo>
                    <a:pt x="27720" y="13177"/>
                  </a:lnTo>
                  <a:lnTo>
                    <a:pt x="24885" y="13744"/>
                  </a:lnTo>
                  <a:lnTo>
                    <a:pt x="23784" y="14878"/>
                  </a:lnTo>
                  <a:lnTo>
                    <a:pt x="22049" y="14878"/>
                  </a:lnTo>
                  <a:lnTo>
                    <a:pt x="20949" y="14311"/>
                  </a:lnTo>
                  <a:cubicBezTo>
                    <a:pt x="20949" y="14311"/>
                    <a:pt x="18680" y="14311"/>
                    <a:pt x="15845" y="13711"/>
                  </a:cubicBezTo>
                  <a:cubicBezTo>
                    <a:pt x="14900" y="13510"/>
                    <a:pt x="14337" y="13444"/>
                    <a:pt x="14005" y="13444"/>
                  </a:cubicBezTo>
                  <a:cubicBezTo>
                    <a:pt x="13343" y="13444"/>
                    <a:pt x="13610" y="13711"/>
                    <a:pt x="13610" y="13711"/>
                  </a:cubicBezTo>
                  <a:cubicBezTo>
                    <a:pt x="13610" y="13711"/>
                    <a:pt x="13010" y="14311"/>
                    <a:pt x="12476" y="14311"/>
                  </a:cubicBezTo>
                  <a:lnTo>
                    <a:pt x="8506" y="14311"/>
                  </a:lnTo>
                  <a:lnTo>
                    <a:pt x="6805" y="15412"/>
                  </a:lnTo>
                  <a:lnTo>
                    <a:pt x="1135" y="15412"/>
                  </a:lnTo>
                  <a:lnTo>
                    <a:pt x="0" y="15145"/>
                  </a:lnTo>
                  <a:lnTo>
                    <a:pt x="0" y="18014"/>
                  </a:lnTo>
                  <a:lnTo>
                    <a:pt x="4504" y="17080"/>
                  </a:lnTo>
                  <a:lnTo>
                    <a:pt x="7873" y="17080"/>
                  </a:lnTo>
                  <a:lnTo>
                    <a:pt x="11275" y="15379"/>
                  </a:lnTo>
                  <a:cubicBezTo>
                    <a:pt x="11275" y="15379"/>
                    <a:pt x="13510" y="14811"/>
                    <a:pt x="16345" y="14811"/>
                  </a:cubicBezTo>
                  <a:cubicBezTo>
                    <a:pt x="19181" y="14811"/>
                    <a:pt x="23117" y="15912"/>
                    <a:pt x="23117" y="15912"/>
                  </a:cubicBezTo>
                  <a:lnTo>
                    <a:pt x="25352" y="15912"/>
                  </a:lnTo>
                  <a:lnTo>
                    <a:pt x="29321" y="14211"/>
                  </a:lnTo>
                  <a:lnTo>
                    <a:pt x="37794" y="12510"/>
                  </a:lnTo>
                  <a:cubicBezTo>
                    <a:pt x="37794" y="12510"/>
                    <a:pt x="41163" y="12510"/>
                    <a:pt x="42297" y="13077"/>
                  </a:cubicBezTo>
                  <a:cubicBezTo>
                    <a:pt x="42497" y="13188"/>
                    <a:pt x="42879" y="13225"/>
                    <a:pt x="43299" y="13225"/>
                  </a:cubicBezTo>
                  <a:cubicBezTo>
                    <a:pt x="44139" y="13225"/>
                    <a:pt x="45133" y="13077"/>
                    <a:pt x="45133" y="13077"/>
                  </a:cubicBezTo>
                  <a:cubicBezTo>
                    <a:pt x="45133" y="13077"/>
                    <a:pt x="49636" y="11376"/>
                    <a:pt x="51204" y="9741"/>
                  </a:cubicBezTo>
                  <a:cubicBezTo>
                    <a:pt x="51337" y="9574"/>
                    <a:pt x="51971" y="9341"/>
                    <a:pt x="51971" y="9341"/>
                  </a:cubicBezTo>
                  <a:lnTo>
                    <a:pt x="53572" y="9174"/>
                  </a:lnTo>
                  <a:lnTo>
                    <a:pt x="56407" y="6906"/>
                  </a:lnTo>
                  <a:lnTo>
                    <a:pt x="63179" y="6906"/>
                  </a:lnTo>
                  <a:lnTo>
                    <a:pt x="68249" y="5805"/>
                  </a:lnTo>
                  <a:lnTo>
                    <a:pt x="70517" y="2403"/>
                  </a:lnTo>
                  <a:lnTo>
                    <a:pt x="75588" y="3003"/>
                  </a:lnTo>
                  <a:lnTo>
                    <a:pt x="80091" y="3570"/>
                  </a:lnTo>
                  <a:lnTo>
                    <a:pt x="81225" y="2469"/>
                  </a:lnTo>
                  <a:lnTo>
                    <a:pt x="85728" y="2469"/>
                  </a:lnTo>
                  <a:lnTo>
                    <a:pt x="85728" y="168"/>
                  </a:lnTo>
                  <a:lnTo>
                    <a:pt x="85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oogle Shape;927;p43">
            <a:extLst>
              <a:ext uri="{FF2B5EF4-FFF2-40B4-BE49-F238E27FC236}">
                <a16:creationId xmlns:a16="http://schemas.microsoft.com/office/drawing/2014/main" id="{9F5D0E14-990F-4484-B6F7-686B5650C40D}"/>
              </a:ext>
            </a:extLst>
          </p:cNvPr>
          <p:cNvGrpSpPr/>
          <p:nvPr/>
        </p:nvGrpSpPr>
        <p:grpSpPr>
          <a:xfrm rot="10800000">
            <a:off x="4886267" y="1219200"/>
            <a:ext cx="4257731" cy="3868074"/>
            <a:chOff x="1068470" y="697971"/>
            <a:chExt cx="2151530" cy="1311429"/>
          </a:xfrm>
        </p:grpSpPr>
        <p:sp>
          <p:nvSpPr>
            <p:cNvPr id="32" name="Google Shape;928;p43">
              <a:extLst>
                <a:ext uri="{FF2B5EF4-FFF2-40B4-BE49-F238E27FC236}">
                  <a16:creationId xmlns:a16="http://schemas.microsoft.com/office/drawing/2014/main" id="{BCFD6FD3-D21E-4D36-9F53-230DCA5F2911}"/>
                </a:ext>
              </a:extLst>
            </p:cNvPr>
            <p:cNvSpPr/>
            <p:nvPr/>
          </p:nvSpPr>
          <p:spPr>
            <a:xfrm>
              <a:off x="1068470" y="697971"/>
              <a:ext cx="2140725" cy="1304275"/>
            </a:xfrm>
            <a:custGeom>
              <a:avLst/>
              <a:gdLst/>
              <a:ahLst/>
              <a:cxnLst/>
              <a:rect l="l" t="t" r="r" b="b"/>
              <a:pathLst>
                <a:path w="85629" h="52171" extrusionOk="0">
                  <a:moveTo>
                    <a:pt x="0" y="0"/>
                  </a:moveTo>
                  <a:lnTo>
                    <a:pt x="0" y="52171"/>
                  </a:lnTo>
                  <a:lnTo>
                    <a:pt x="4503" y="51237"/>
                  </a:lnTo>
                  <a:lnTo>
                    <a:pt x="7872" y="51237"/>
                  </a:lnTo>
                  <a:lnTo>
                    <a:pt x="11242" y="49536"/>
                  </a:lnTo>
                  <a:cubicBezTo>
                    <a:pt x="11242" y="49536"/>
                    <a:pt x="13510" y="48935"/>
                    <a:pt x="16345" y="48935"/>
                  </a:cubicBezTo>
                  <a:cubicBezTo>
                    <a:pt x="19181" y="48935"/>
                    <a:pt x="23117" y="50069"/>
                    <a:pt x="23117" y="50069"/>
                  </a:cubicBezTo>
                  <a:lnTo>
                    <a:pt x="25352" y="50069"/>
                  </a:lnTo>
                  <a:lnTo>
                    <a:pt x="29321" y="48368"/>
                  </a:lnTo>
                  <a:lnTo>
                    <a:pt x="38328" y="46100"/>
                  </a:lnTo>
                  <a:lnTo>
                    <a:pt x="45066" y="47234"/>
                  </a:lnTo>
                  <a:lnTo>
                    <a:pt x="56340" y="41029"/>
                  </a:lnTo>
                  <a:lnTo>
                    <a:pt x="63079" y="41029"/>
                  </a:lnTo>
                  <a:lnTo>
                    <a:pt x="68182" y="39895"/>
                  </a:lnTo>
                  <a:lnTo>
                    <a:pt x="70417" y="36526"/>
                  </a:lnTo>
                  <a:lnTo>
                    <a:pt x="75521" y="37093"/>
                  </a:lnTo>
                  <a:lnTo>
                    <a:pt x="80024" y="37694"/>
                  </a:lnTo>
                  <a:lnTo>
                    <a:pt x="81125" y="36560"/>
                  </a:lnTo>
                  <a:lnTo>
                    <a:pt x="85628" y="3656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47625" dir="30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33" name="Google Shape;929;p43">
              <a:extLst>
                <a:ext uri="{FF2B5EF4-FFF2-40B4-BE49-F238E27FC236}">
                  <a16:creationId xmlns:a16="http://schemas.microsoft.com/office/drawing/2014/main" id="{F1E75264-C3CF-4ADE-9E5E-6210A93AB2F3}"/>
                </a:ext>
              </a:extLst>
            </p:cNvPr>
            <p:cNvSpPr/>
            <p:nvPr/>
          </p:nvSpPr>
          <p:spPr>
            <a:xfrm>
              <a:off x="1076775" y="1559050"/>
              <a:ext cx="2143225" cy="450350"/>
            </a:xfrm>
            <a:custGeom>
              <a:avLst/>
              <a:gdLst/>
              <a:ahLst/>
              <a:cxnLst/>
              <a:rect l="l" t="t" r="r" b="b"/>
              <a:pathLst>
                <a:path w="85729" h="18014" extrusionOk="0">
                  <a:moveTo>
                    <a:pt x="85662" y="1"/>
                  </a:moveTo>
                  <a:cubicBezTo>
                    <a:pt x="85662" y="1"/>
                    <a:pt x="85228" y="168"/>
                    <a:pt x="84661" y="168"/>
                  </a:cubicBezTo>
                  <a:lnTo>
                    <a:pt x="83527" y="168"/>
                  </a:lnTo>
                  <a:cubicBezTo>
                    <a:pt x="82926" y="168"/>
                    <a:pt x="83527" y="735"/>
                    <a:pt x="83527" y="735"/>
                  </a:cubicBezTo>
                  <a:lnTo>
                    <a:pt x="81258" y="1335"/>
                  </a:lnTo>
                  <a:lnTo>
                    <a:pt x="69417" y="1335"/>
                  </a:lnTo>
                  <a:lnTo>
                    <a:pt x="67182" y="2469"/>
                  </a:lnTo>
                  <a:cubicBezTo>
                    <a:pt x="67182" y="2469"/>
                    <a:pt x="66048" y="3036"/>
                    <a:pt x="66048" y="3570"/>
                  </a:cubicBezTo>
                  <a:cubicBezTo>
                    <a:pt x="66048" y="4170"/>
                    <a:pt x="64346" y="4704"/>
                    <a:pt x="63813" y="4704"/>
                  </a:cubicBezTo>
                  <a:lnTo>
                    <a:pt x="61544" y="4704"/>
                  </a:lnTo>
                  <a:cubicBezTo>
                    <a:pt x="61544" y="4704"/>
                    <a:pt x="60410" y="5271"/>
                    <a:pt x="59309" y="5838"/>
                  </a:cubicBezTo>
                  <a:cubicBezTo>
                    <a:pt x="58931" y="6027"/>
                    <a:pt x="58679" y="6090"/>
                    <a:pt x="58511" y="6090"/>
                  </a:cubicBezTo>
                  <a:cubicBezTo>
                    <a:pt x="58175" y="6090"/>
                    <a:pt x="58175" y="5838"/>
                    <a:pt x="58175" y="5838"/>
                  </a:cubicBezTo>
                  <a:lnTo>
                    <a:pt x="56474" y="6405"/>
                  </a:lnTo>
                  <a:lnTo>
                    <a:pt x="54206" y="5838"/>
                  </a:lnTo>
                  <a:lnTo>
                    <a:pt x="51971" y="6939"/>
                  </a:lnTo>
                  <a:lnTo>
                    <a:pt x="50837" y="6939"/>
                  </a:lnTo>
                  <a:lnTo>
                    <a:pt x="49703" y="8073"/>
                  </a:lnTo>
                  <a:lnTo>
                    <a:pt x="48035" y="8073"/>
                  </a:lnTo>
                  <a:lnTo>
                    <a:pt x="45800" y="8674"/>
                  </a:lnTo>
                  <a:lnTo>
                    <a:pt x="45800" y="9774"/>
                  </a:lnTo>
                  <a:lnTo>
                    <a:pt x="44666" y="10375"/>
                  </a:lnTo>
                  <a:lnTo>
                    <a:pt x="42397" y="11509"/>
                  </a:lnTo>
                  <a:cubicBezTo>
                    <a:pt x="42397" y="11509"/>
                    <a:pt x="40696" y="11509"/>
                    <a:pt x="39028" y="10909"/>
                  </a:cubicBezTo>
                  <a:cubicBezTo>
                    <a:pt x="38461" y="10720"/>
                    <a:pt x="38272" y="10657"/>
                    <a:pt x="38230" y="10657"/>
                  </a:cubicBezTo>
                  <a:cubicBezTo>
                    <a:pt x="38146" y="10657"/>
                    <a:pt x="38650" y="10909"/>
                    <a:pt x="37894" y="10909"/>
                  </a:cubicBezTo>
                  <a:cubicBezTo>
                    <a:pt x="36793" y="10909"/>
                    <a:pt x="36793" y="11509"/>
                    <a:pt x="36793" y="11509"/>
                  </a:cubicBezTo>
                  <a:lnTo>
                    <a:pt x="35659" y="12076"/>
                  </a:lnTo>
                  <a:lnTo>
                    <a:pt x="35125" y="12076"/>
                  </a:lnTo>
                  <a:lnTo>
                    <a:pt x="33391" y="11509"/>
                  </a:lnTo>
                  <a:lnTo>
                    <a:pt x="30956" y="12210"/>
                  </a:lnTo>
                  <a:lnTo>
                    <a:pt x="29455" y="13177"/>
                  </a:lnTo>
                  <a:lnTo>
                    <a:pt x="27720" y="13177"/>
                  </a:lnTo>
                  <a:lnTo>
                    <a:pt x="24885" y="13744"/>
                  </a:lnTo>
                  <a:lnTo>
                    <a:pt x="23784" y="14878"/>
                  </a:lnTo>
                  <a:lnTo>
                    <a:pt x="22049" y="14878"/>
                  </a:lnTo>
                  <a:lnTo>
                    <a:pt x="20949" y="14311"/>
                  </a:lnTo>
                  <a:cubicBezTo>
                    <a:pt x="20949" y="14311"/>
                    <a:pt x="18680" y="14311"/>
                    <a:pt x="15845" y="13711"/>
                  </a:cubicBezTo>
                  <a:cubicBezTo>
                    <a:pt x="14900" y="13510"/>
                    <a:pt x="14337" y="13444"/>
                    <a:pt x="14005" y="13444"/>
                  </a:cubicBezTo>
                  <a:cubicBezTo>
                    <a:pt x="13343" y="13444"/>
                    <a:pt x="13610" y="13711"/>
                    <a:pt x="13610" y="13711"/>
                  </a:cubicBezTo>
                  <a:cubicBezTo>
                    <a:pt x="13610" y="13711"/>
                    <a:pt x="13010" y="14311"/>
                    <a:pt x="12476" y="14311"/>
                  </a:cubicBezTo>
                  <a:lnTo>
                    <a:pt x="8506" y="14311"/>
                  </a:lnTo>
                  <a:lnTo>
                    <a:pt x="6805" y="15412"/>
                  </a:lnTo>
                  <a:lnTo>
                    <a:pt x="1135" y="15412"/>
                  </a:lnTo>
                  <a:lnTo>
                    <a:pt x="0" y="15145"/>
                  </a:lnTo>
                  <a:lnTo>
                    <a:pt x="0" y="18014"/>
                  </a:lnTo>
                  <a:lnTo>
                    <a:pt x="4504" y="17080"/>
                  </a:lnTo>
                  <a:lnTo>
                    <a:pt x="7873" y="17080"/>
                  </a:lnTo>
                  <a:lnTo>
                    <a:pt x="11275" y="15379"/>
                  </a:lnTo>
                  <a:cubicBezTo>
                    <a:pt x="11275" y="15379"/>
                    <a:pt x="13510" y="14811"/>
                    <a:pt x="16345" y="14811"/>
                  </a:cubicBezTo>
                  <a:cubicBezTo>
                    <a:pt x="19181" y="14811"/>
                    <a:pt x="23117" y="15912"/>
                    <a:pt x="23117" y="15912"/>
                  </a:cubicBezTo>
                  <a:lnTo>
                    <a:pt x="25352" y="15912"/>
                  </a:lnTo>
                  <a:lnTo>
                    <a:pt x="29321" y="14211"/>
                  </a:lnTo>
                  <a:lnTo>
                    <a:pt x="37794" y="12510"/>
                  </a:lnTo>
                  <a:cubicBezTo>
                    <a:pt x="37794" y="12510"/>
                    <a:pt x="41163" y="12510"/>
                    <a:pt x="42297" y="13077"/>
                  </a:cubicBezTo>
                  <a:cubicBezTo>
                    <a:pt x="42497" y="13188"/>
                    <a:pt x="42879" y="13225"/>
                    <a:pt x="43299" y="13225"/>
                  </a:cubicBezTo>
                  <a:cubicBezTo>
                    <a:pt x="44139" y="13225"/>
                    <a:pt x="45133" y="13077"/>
                    <a:pt x="45133" y="13077"/>
                  </a:cubicBezTo>
                  <a:cubicBezTo>
                    <a:pt x="45133" y="13077"/>
                    <a:pt x="49636" y="11376"/>
                    <a:pt x="51204" y="9741"/>
                  </a:cubicBezTo>
                  <a:cubicBezTo>
                    <a:pt x="51337" y="9574"/>
                    <a:pt x="51971" y="9341"/>
                    <a:pt x="51971" y="9341"/>
                  </a:cubicBezTo>
                  <a:lnTo>
                    <a:pt x="53572" y="9174"/>
                  </a:lnTo>
                  <a:lnTo>
                    <a:pt x="56407" y="6906"/>
                  </a:lnTo>
                  <a:lnTo>
                    <a:pt x="63179" y="6906"/>
                  </a:lnTo>
                  <a:lnTo>
                    <a:pt x="68249" y="5805"/>
                  </a:lnTo>
                  <a:lnTo>
                    <a:pt x="70517" y="2403"/>
                  </a:lnTo>
                  <a:lnTo>
                    <a:pt x="75588" y="3003"/>
                  </a:lnTo>
                  <a:lnTo>
                    <a:pt x="80091" y="3570"/>
                  </a:lnTo>
                  <a:lnTo>
                    <a:pt x="81225" y="2469"/>
                  </a:lnTo>
                  <a:lnTo>
                    <a:pt x="85728" y="2469"/>
                  </a:lnTo>
                  <a:lnTo>
                    <a:pt x="85728" y="168"/>
                  </a:lnTo>
                  <a:lnTo>
                    <a:pt x="85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934" name="Google Shape;934;p43"/>
          <p:cNvSpPr/>
          <p:nvPr/>
        </p:nvSpPr>
        <p:spPr>
          <a:xfrm>
            <a:off x="499370" y="4339157"/>
            <a:ext cx="196536" cy="198906"/>
          </a:xfrm>
          <a:custGeom>
            <a:avLst/>
            <a:gdLst/>
            <a:ahLst/>
            <a:cxnLst/>
            <a:rect l="l" t="t" r="r" b="b"/>
            <a:pathLst>
              <a:path w="22477" h="22748" extrusionOk="0">
                <a:moveTo>
                  <a:pt x="11652" y="10044"/>
                </a:moveTo>
                <a:cubicBezTo>
                  <a:pt x="9237" y="11734"/>
                  <a:pt x="3817" y="15752"/>
                  <a:pt x="6405" y="17164"/>
                </a:cubicBezTo>
                <a:cubicBezTo>
                  <a:pt x="10581" y="19442"/>
                  <a:pt x="16158" y="14907"/>
                  <a:pt x="19521" y="11543"/>
                </a:cubicBezTo>
                <a:cubicBezTo>
                  <a:pt x="20233" y="10831"/>
                  <a:pt x="17833" y="9670"/>
                  <a:pt x="16898" y="10044"/>
                </a:cubicBezTo>
                <a:cubicBezTo>
                  <a:pt x="15237" y="10708"/>
                  <a:pt x="21258" y="12721"/>
                  <a:pt x="22145" y="11168"/>
                </a:cubicBezTo>
                <a:cubicBezTo>
                  <a:pt x="23471" y="8847"/>
                  <a:pt x="18441" y="6487"/>
                  <a:pt x="15774" y="6296"/>
                </a:cubicBezTo>
                <a:cubicBezTo>
                  <a:pt x="15152" y="6252"/>
                  <a:pt x="12749" y="6323"/>
                  <a:pt x="12776" y="6296"/>
                </a:cubicBezTo>
                <a:cubicBezTo>
                  <a:pt x="13869" y="5204"/>
                  <a:pt x="15157" y="2697"/>
                  <a:pt x="13900" y="1799"/>
                </a:cubicBezTo>
                <a:cubicBezTo>
                  <a:pt x="10633" y="-535"/>
                  <a:pt x="3089" y="-914"/>
                  <a:pt x="1908" y="2923"/>
                </a:cubicBezTo>
                <a:cubicBezTo>
                  <a:pt x="427" y="7736"/>
                  <a:pt x="8842" y="10229"/>
                  <a:pt x="12401" y="13791"/>
                </a:cubicBezTo>
                <a:cubicBezTo>
                  <a:pt x="13993" y="15384"/>
                  <a:pt x="7985" y="14922"/>
                  <a:pt x="6030" y="16040"/>
                </a:cubicBezTo>
                <a:cubicBezTo>
                  <a:pt x="4036" y="17180"/>
                  <a:pt x="1228" y="21685"/>
                  <a:pt x="3407" y="22411"/>
                </a:cubicBezTo>
                <a:cubicBezTo>
                  <a:pt x="5432" y="23086"/>
                  <a:pt x="9866" y="22246"/>
                  <a:pt x="9403" y="20162"/>
                </a:cubicBezTo>
                <a:cubicBezTo>
                  <a:pt x="8877" y="17794"/>
                  <a:pt x="5747" y="16678"/>
                  <a:pt x="3407" y="16040"/>
                </a:cubicBezTo>
                <a:cubicBezTo>
                  <a:pt x="3350" y="16024"/>
                  <a:pt x="0" y="15938"/>
                  <a:pt x="409" y="15665"/>
                </a:cubicBezTo>
                <a:cubicBezTo>
                  <a:pt x="2872" y="14021"/>
                  <a:pt x="9378" y="14293"/>
                  <a:pt x="8279" y="11543"/>
                </a:cubicBezTo>
                <a:cubicBezTo>
                  <a:pt x="7424" y="9404"/>
                  <a:pt x="-442" y="8859"/>
                  <a:pt x="1533" y="10044"/>
                </a:cubicBezTo>
                <a:cubicBezTo>
                  <a:pt x="4550" y="11853"/>
                  <a:pt x="8508" y="11168"/>
                  <a:pt x="12026" y="11168"/>
                </a:cubicBezTo>
                <a:cubicBezTo>
                  <a:pt x="13423" y="11168"/>
                  <a:pt x="16865" y="10167"/>
                  <a:pt x="15774" y="9294"/>
                </a:cubicBezTo>
                <a:cubicBezTo>
                  <a:pt x="13705" y="7639"/>
                  <a:pt x="10518" y="8606"/>
                  <a:pt x="7904" y="8170"/>
                </a:cubicBezTo>
                <a:cubicBezTo>
                  <a:pt x="6888" y="8001"/>
                  <a:pt x="3985" y="7881"/>
                  <a:pt x="4906" y="7420"/>
                </a:cubicBezTo>
                <a:cubicBezTo>
                  <a:pt x="6506" y="6620"/>
                  <a:pt x="8553" y="7096"/>
                  <a:pt x="10153" y="62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663356" y="896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Movements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4B8AAA17-76C7-46DC-849F-2963167982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/>
          <a:stretch/>
        </p:blipFill>
        <p:spPr>
          <a:xfrm>
            <a:off x="5514063" y="89600"/>
            <a:ext cx="3582845" cy="4885171"/>
          </a:xfrm>
          <a:prstGeom prst="rect">
            <a:avLst/>
          </a:prstGeom>
        </p:spPr>
      </p:pic>
      <p:sp>
        <p:nvSpPr>
          <p:cNvPr id="930" name="Google Shape;930;p43"/>
          <p:cNvSpPr/>
          <p:nvPr/>
        </p:nvSpPr>
        <p:spPr>
          <a:xfrm rot="1800096">
            <a:off x="8275622" y="201136"/>
            <a:ext cx="848043" cy="273313"/>
          </a:xfrm>
          <a:custGeom>
            <a:avLst/>
            <a:gdLst/>
            <a:ahLst/>
            <a:cxnLst/>
            <a:rect l="l" t="t" r="r" b="b"/>
            <a:pathLst>
              <a:path w="43132" h="8774" extrusionOk="0">
                <a:moveTo>
                  <a:pt x="1" y="0"/>
                </a:moveTo>
                <a:lnTo>
                  <a:pt x="1" y="8773"/>
                </a:lnTo>
                <a:lnTo>
                  <a:pt x="43132" y="8773"/>
                </a:lnTo>
                <a:lnTo>
                  <a:pt x="43132" y="0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  <a:effectLst>
            <a:outerShdw blurRad="100013" dist="28575" dir="3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graphicFrame>
        <p:nvGraphicFramePr>
          <p:cNvPr id="17" name="Table 17">
            <a:extLst>
              <a:ext uri="{FF2B5EF4-FFF2-40B4-BE49-F238E27FC236}">
                <a16:creationId xmlns:a16="http://schemas.microsoft.com/office/drawing/2014/main" id="{812F519B-5F59-4D80-A3D2-06B1ACF15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47800"/>
              </p:ext>
            </p:extLst>
          </p:nvPr>
        </p:nvGraphicFramePr>
        <p:xfrm>
          <a:off x="872291" y="875919"/>
          <a:ext cx="3943879" cy="37185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943879">
                  <a:extLst>
                    <a:ext uri="{9D8B030D-6E8A-4147-A177-3AD203B41FA5}">
                      <a16:colId xmlns:a16="http://schemas.microsoft.com/office/drawing/2014/main" val="3495278884"/>
                    </a:ext>
                  </a:extLst>
                </a:gridCol>
              </a:tblGrid>
              <a:tr h="23287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Flexion (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effectLst/>
                        </a:rPr>
                        <a:t>ulnohumeral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effectLst/>
                        </a:rPr>
                        <a:t> joint)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2717010"/>
                  </a:ext>
                </a:extLst>
              </a:tr>
              <a:tr h="728839">
                <a:tc>
                  <a:txBody>
                    <a:bodyPr/>
                    <a:lstStyle/>
                    <a:p>
                      <a:r>
                        <a:rPr lang="en-US" dirty="0"/>
                        <a:t>Brachialis</a:t>
                      </a:r>
                    </a:p>
                    <a:p>
                      <a:r>
                        <a:rPr lang="en-US" dirty="0"/>
                        <a:t>Biceps brachii</a:t>
                      </a:r>
                    </a:p>
                    <a:p>
                      <a:r>
                        <a:rPr lang="en-US" dirty="0"/>
                        <a:t>Brachioradialis</a:t>
                      </a:r>
                    </a:p>
                    <a:p>
                      <a:r>
                        <a:rPr lang="en-US" dirty="0"/>
                        <a:t>Pronator teres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499620"/>
                  </a:ext>
                </a:extLst>
              </a:tr>
              <a:tr h="235109">
                <a:tc>
                  <a:txBody>
                    <a:bodyPr/>
                    <a:lstStyle/>
                    <a:p>
                      <a:r>
                        <a:rPr lang="en-US" b="1" dirty="0"/>
                        <a:t>Extension (</a:t>
                      </a:r>
                      <a:r>
                        <a:rPr lang="en-US" b="1" dirty="0" err="1"/>
                        <a:t>ulnohumeral</a:t>
                      </a:r>
                      <a:r>
                        <a:rPr lang="en-US" b="1" dirty="0"/>
                        <a:t> joint)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3748289"/>
                  </a:ext>
                </a:extLst>
              </a:tr>
              <a:tr h="399686">
                <a:tc>
                  <a:txBody>
                    <a:bodyPr/>
                    <a:lstStyle/>
                    <a:p>
                      <a:r>
                        <a:rPr lang="en-US" dirty="0"/>
                        <a:t>Triceps brachii</a:t>
                      </a:r>
                    </a:p>
                    <a:p>
                      <a:r>
                        <a:rPr lang="en-US" dirty="0"/>
                        <a:t>Anconeus (carrying angle)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36021"/>
                  </a:ext>
                </a:extLst>
              </a:tr>
              <a:tr h="235109">
                <a:tc>
                  <a:txBody>
                    <a:bodyPr/>
                    <a:lstStyle/>
                    <a:p>
                      <a:r>
                        <a:rPr lang="en-US" b="1" dirty="0"/>
                        <a:t>Supination (proximal R-U joint &amp; R-H joint)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158033"/>
                  </a:ext>
                </a:extLst>
              </a:tr>
              <a:tr h="399686">
                <a:tc>
                  <a:txBody>
                    <a:bodyPr/>
                    <a:lstStyle/>
                    <a:p>
                      <a:r>
                        <a:rPr lang="en-US" dirty="0"/>
                        <a:t>Biceps brachii (in elbow flexion)</a:t>
                      </a:r>
                    </a:p>
                    <a:p>
                      <a:r>
                        <a:rPr lang="en-US" dirty="0"/>
                        <a:t>Supinator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05324"/>
                  </a:ext>
                </a:extLst>
              </a:tr>
              <a:tr h="2351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/>
                        <a:t>Pronation (proximal R-U joint &amp; R-H joint)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7184236"/>
                  </a:ext>
                </a:extLst>
              </a:tr>
              <a:tr h="399686">
                <a:tc>
                  <a:txBody>
                    <a:bodyPr/>
                    <a:lstStyle/>
                    <a:p>
                      <a:r>
                        <a:rPr lang="en-US" dirty="0"/>
                        <a:t>Pronator teres</a:t>
                      </a:r>
                    </a:p>
                    <a:p>
                      <a:r>
                        <a:rPr lang="en-US" dirty="0"/>
                        <a:t>Pronator quadratus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05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32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The carrying angle</a:t>
            </a:r>
            <a:endParaRPr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EF0A8-2C51-48D1-BC1D-12B33007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1389" y="-1"/>
            <a:ext cx="2742611" cy="5126377"/>
          </a:xfrm>
          <a:prstGeom prst="rect">
            <a:avLst/>
          </a:prstGeom>
        </p:spPr>
      </p:pic>
      <p:sp>
        <p:nvSpPr>
          <p:cNvPr id="21" name="Google Shape;924;p43">
            <a:extLst>
              <a:ext uri="{FF2B5EF4-FFF2-40B4-BE49-F238E27FC236}">
                <a16:creationId xmlns:a16="http://schemas.microsoft.com/office/drawing/2014/main" id="{5061A70B-15F7-4493-A61C-013D6C714519}"/>
              </a:ext>
            </a:extLst>
          </p:cNvPr>
          <p:cNvSpPr txBox="1">
            <a:spLocks/>
          </p:cNvSpPr>
          <p:nvPr/>
        </p:nvSpPr>
        <p:spPr>
          <a:xfrm>
            <a:off x="670834" y="1377636"/>
            <a:ext cx="2742611" cy="1605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Caused by lateral deviation of the ulna on the humerus during extension because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Difference in trochlear lip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Action of anconeus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1915E0-B420-4612-8903-1BC70DF91F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8563" y="3178629"/>
            <a:ext cx="2540325" cy="19648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92473F-1D6F-41E9-BED9-379334115227}"/>
              </a:ext>
            </a:extLst>
          </p:cNvPr>
          <p:cNvSpPr txBox="1"/>
          <p:nvPr/>
        </p:nvSpPr>
        <p:spPr>
          <a:xfrm>
            <a:off x="5926542" y="659201"/>
            <a:ext cx="1219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Anterior</a:t>
            </a:r>
          </a:p>
        </p:txBody>
      </p:sp>
      <p:sp>
        <p:nvSpPr>
          <p:cNvPr id="19" name="Google Shape;932;p43">
            <a:extLst>
              <a:ext uri="{FF2B5EF4-FFF2-40B4-BE49-F238E27FC236}">
                <a16:creationId xmlns:a16="http://schemas.microsoft.com/office/drawing/2014/main" id="{E0F64DD8-6BAF-4E1B-8CCF-34E08F2EE1F4}"/>
              </a:ext>
            </a:extLst>
          </p:cNvPr>
          <p:cNvSpPr/>
          <p:nvPr/>
        </p:nvSpPr>
        <p:spPr>
          <a:xfrm rot="-736933">
            <a:off x="-406753" y="245326"/>
            <a:ext cx="955180" cy="592773"/>
          </a:xfrm>
          <a:custGeom>
            <a:avLst/>
            <a:gdLst/>
            <a:ahLst/>
            <a:cxnLst/>
            <a:rect l="l" t="t" r="r" b="b"/>
            <a:pathLst>
              <a:path w="54732" h="33966" extrusionOk="0">
                <a:moveTo>
                  <a:pt x="34553" y="14055"/>
                </a:moveTo>
                <a:cubicBezTo>
                  <a:pt x="34677" y="14055"/>
                  <a:pt x="34809" y="14089"/>
                  <a:pt x="34951" y="14160"/>
                </a:cubicBezTo>
                <a:cubicBezTo>
                  <a:pt x="37231" y="15269"/>
                  <a:pt x="35390" y="19851"/>
                  <a:pt x="33130" y="22843"/>
                </a:cubicBezTo>
                <a:cubicBezTo>
                  <a:pt x="30871" y="25773"/>
                  <a:pt x="27502" y="26254"/>
                  <a:pt x="27418" y="26254"/>
                </a:cubicBezTo>
                <a:cubicBezTo>
                  <a:pt x="27335" y="26254"/>
                  <a:pt x="23966" y="25773"/>
                  <a:pt x="21706" y="22843"/>
                </a:cubicBezTo>
                <a:cubicBezTo>
                  <a:pt x="19446" y="19851"/>
                  <a:pt x="17605" y="15269"/>
                  <a:pt x="19886" y="14160"/>
                </a:cubicBezTo>
                <a:cubicBezTo>
                  <a:pt x="20027" y="14089"/>
                  <a:pt x="20159" y="14055"/>
                  <a:pt x="20283" y="14055"/>
                </a:cubicBezTo>
                <a:cubicBezTo>
                  <a:pt x="22162" y="14055"/>
                  <a:pt x="22296" y="21721"/>
                  <a:pt x="27418" y="22153"/>
                </a:cubicBezTo>
                <a:cubicBezTo>
                  <a:pt x="32541" y="21721"/>
                  <a:pt x="32674" y="14055"/>
                  <a:pt x="34553" y="14055"/>
                </a:cubicBezTo>
                <a:close/>
                <a:moveTo>
                  <a:pt x="21894" y="27313"/>
                </a:moveTo>
                <a:cubicBezTo>
                  <a:pt x="22354" y="27313"/>
                  <a:pt x="22863" y="27415"/>
                  <a:pt x="23422" y="27656"/>
                </a:cubicBezTo>
                <a:cubicBezTo>
                  <a:pt x="24384" y="28074"/>
                  <a:pt x="25242" y="30208"/>
                  <a:pt x="22982" y="31150"/>
                </a:cubicBezTo>
                <a:cubicBezTo>
                  <a:pt x="22474" y="31360"/>
                  <a:pt x="21967" y="31450"/>
                  <a:pt x="21491" y="31450"/>
                </a:cubicBezTo>
                <a:cubicBezTo>
                  <a:pt x="19833" y="31450"/>
                  <a:pt x="18559" y="30352"/>
                  <a:pt x="18965" y="29392"/>
                </a:cubicBezTo>
                <a:cubicBezTo>
                  <a:pt x="19368" y="28458"/>
                  <a:pt x="20354" y="27313"/>
                  <a:pt x="21894" y="27313"/>
                </a:cubicBezTo>
                <a:close/>
                <a:moveTo>
                  <a:pt x="32922" y="27313"/>
                </a:moveTo>
                <a:cubicBezTo>
                  <a:pt x="34462" y="27313"/>
                  <a:pt x="35448" y="28458"/>
                  <a:pt x="35851" y="29392"/>
                </a:cubicBezTo>
                <a:cubicBezTo>
                  <a:pt x="36257" y="30352"/>
                  <a:pt x="34970" y="31450"/>
                  <a:pt x="33316" y="31450"/>
                </a:cubicBezTo>
                <a:cubicBezTo>
                  <a:pt x="32841" y="31450"/>
                  <a:pt x="32337" y="31360"/>
                  <a:pt x="31833" y="31150"/>
                </a:cubicBezTo>
                <a:cubicBezTo>
                  <a:pt x="29573" y="30208"/>
                  <a:pt x="30431" y="28074"/>
                  <a:pt x="31394" y="27656"/>
                </a:cubicBezTo>
                <a:cubicBezTo>
                  <a:pt x="31952" y="27415"/>
                  <a:pt x="32462" y="27313"/>
                  <a:pt x="32922" y="27313"/>
                </a:cubicBezTo>
                <a:close/>
                <a:moveTo>
                  <a:pt x="11523" y="0"/>
                </a:moveTo>
                <a:cubicBezTo>
                  <a:pt x="9991" y="0"/>
                  <a:pt x="8431" y="519"/>
                  <a:pt x="6997" y="1836"/>
                </a:cubicBezTo>
                <a:cubicBezTo>
                  <a:pt x="2122" y="6314"/>
                  <a:pt x="4214" y="11566"/>
                  <a:pt x="7729" y="13993"/>
                </a:cubicBezTo>
                <a:cubicBezTo>
                  <a:pt x="11684" y="16734"/>
                  <a:pt x="10658" y="21023"/>
                  <a:pt x="8357" y="21713"/>
                </a:cubicBezTo>
                <a:cubicBezTo>
                  <a:pt x="8357" y="21713"/>
                  <a:pt x="8232" y="21742"/>
                  <a:pt x="8024" y="21742"/>
                </a:cubicBezTo>
                <a:cubicBezTo>
                  <a:pt x="7636" y="21742"/>
                  <a:pt x="6959" y="21644"/>
                  <a:pt x="6265" y="21086"/>
                </a:cubicBezTo>
                <a:cubicBezTo>
                  <a:pt x="5916" y="20810"/>
                  <a:pt x="5332" y="20639"/>
                  <a:pt x="4675" y="20639"/>
                </a:cubicBezTo>
                <a:cubicBezTo>
                  <a:pt x="3442" y="20639"/>
                  <a:pt x="1954" y="21240"/>
                  <a:pt x="1285" y="22864"/>
                </a:cubicBezTo>
                <a:cubicBezTo>
                  <a:pt x="0" y="25992"/>
                  <a:pt x="1546" y="30105"/>
                  <a:pt x="5659" y="30105"/>
                </a:cubicBezTo>
                <a:cubicBezTo>
                  <a:pt x="5700" y="30105"/>
                  <a:pt x="5742" y="30105"/>
                  <a:pt x="5783" y="30104"/>
                </a:cubicBezTo>
                <a:cubicBezTo>
                  <a:pt x="10010" y="30020"/>
                  <a:pt x="10073" y="25459"/>
                  <a:pt x="10073" y="25459"/>
                </a:cubicBezTo>
                <a:cubicBezTo>
                  <a:pt x="10073" y="25459"/>
                  <a:pt x="10563" y="25362"/>
                  <a:pt x="11221" y="25362"/>
                </a:cubicBezTo>
                <a:cubicBezTo>
                  <a:pt x="12451" y="25362"/>
                  <a:pt x="14264" y="25700"/>
                  <a:pt x="14550" y="27635"/>
                </a:cubicBezTo>
                <a:cubicBezTo>
                  <a:pt x="14990" y="30627"/>
                  <a:pt x="16120" y="32657"/>
                  <a:pt x="19112" y="33577"/>
                </a:cubicBezTo>
                <a:cubicBezTo>
                  <a:pt x="19915" y="33828"/>
                  <a:pt x="20885" y="33959"/>
                  <a:pt x="21874" y="33959"/>
                </a:cubicBezTo>
                <a:cubicBezTo>
                  <a:pt x="24516" y="33959"/>
                  <a:pt x="27283" y="33021"/>
                  <a:pt x="27314" y="30920"/>
                </a:cubicBezTo>
                <a:cubicBezTo>
                  <a:pt x="27374" y="33041"/>
                  <a:pt x="30121" y="33966"/>
                  <a:pt x="32745" y="33966"/>
                </a:cubicBezTo>
                <a:cubicBezTo>
                  <a:pt x="33746" y="33966"/>
                  <a:pt x="34728" y="33831"/>
                  <a:pt x="35537" y="33577"/>
                </a:cubicBezTo>
                <a:cubicBezTo>
                  <a:pt x="38508" y="32657"/>
                  <a:pt x="39638" y="30606"/>
                  <a:pt x="40077" y="27635"/>
                </a:cubicBezTo>
                <a:cubicBezTo>
                  <a:pt x="40363" y="25700"/>
                  <a:pt x="42176" y="25362"/>
                  <a:pt x="43406" y="25362"/>
                </a:cubicBezTo>
                <a:cubicBezTo>
                  <a:pt x="44064" y="25362"/>
                  <a:pt x="44555" y="25459"/>
                  <a:pt x="44555" y="25459"/>
                </a:cubicBezTo>
                <a:cubicBezTo>
                  <a:pt x="44555" y="25459"/>
                  <a:pt x="44638" y="30020"/>
                  <a:pt x="48844" y="30104"/>
                </a:cubicBezTo>
                <a:cubicBezTo>
                  <a:pt x="48887" y="30105"/>
                  <a:pt x="48929" y="30105"/>
                  <a:pt x="48971" y="30105"/>
                </a:cubicBezTo>
                <a:cubicBezTo>
                  <a:pt x="53186" y="30105"/>
                  <a:pt x="54732" y="25992"/>
                  <a:pt x="53447" y="22864"/>
                </a:cubicBezTo>
                <a:cubicBezTo>
                  <a:pt x="52778" y="21240"/>
                  <a:pt x="51298" y="20639"/>
                  <a:pt x="50066" y="20639"/>
                </a:cubicBezTo>
                <a:cubicBezTo>
                  <a:pt x="49410" y="20639"/>
                  <a:pt x="48824" y="20810"/>
                  <a:pt x="48467" y="21086"/>
                </a:cubicBezTo>
                <a:cubicBezTo>
                  <a:pt x="47742" y="21644"/>
                  <a:pt x="47045" y="21737"/>
                  <a:pt x="46660" y="21737"/>
                </a:cubicBezTo>
                <a:cubicBezTo>
                  <a:pt x="46468" y="21737"/>
                  <a:pt x="46354" y="21713"/>
                  <a:pt x="46354" y="21713"/>
                </a:cubicBezTo>
                <a:cubicBezTo>
                  <a:pt x="44073" y="21023"/>
                  <a:pt x="43069" y="16734"/>
                  <a:pt x="46982" y="13993"/>
                </a:cubicBezTo>
                <a:cubicBezTo>
                  <a:pt x="50497" y="11545"/>
                  <a:pt x="52589" y="6272"/>
                  <a:pt x="47714" y="1836"/>
                </a:cubicBezTo>
                <a:cubicBezTo>
                  <a:pt x="46286" y="519"/>
                  <a:pt x="44729" y="0"/>
                  <a:pt x="43198" y="0"/>
                </a:cubicBezTo>
                <a:cubicBezTo>
                  <a:pt x="39816" y="0"/>
                  <a:pt x="36565" y="2532"/>
                  <a:pt x="35139" y="4577"/>
                </a:cubicBezTo>
                <a:cubicBezTo>
                  <a:pt x="33849" y="6428"/>
                  <a:pt x="31772" y="6776"/>
                  <a:pt x="30388" y="6776"/>
                </a:cubicBezTo>
                <a:cubicBezTo>
                  <a:pt x="29550" y="6776"/>
                  <a:pt x="28967" y="6648"/>
                  <a:pt x="28967" y="6648"/>
                </a:cubicBezTo>
                <a:lnTo>
                  <a:pt x="25744" y="6648"/>
                </a:lnTo>
                <a:cubicBezTo>
                  <a:pt x="25744" y="6648"/>
                  <a:pt x="25161" y="6776"/>
                  <a:pt x="24323" y="6776"/>
                </a:cubicBezTo>
                <a:cubicBezTo>
                  <a:pt x="22939" y="6776"/>
                  <a:pt x="20862" y="6428"/>
                  <a:pt x="19572" y="4577"/>
                </a:cubicBezTo>
                <a:cubicBezTo>
                  <a:pt x="18146" y="2532"/>
                  <a:pt x="14905" y="0"/>
                  <a:pt x="11523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9274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7" name="Google Shape;927;p43"/>
          <p:cNvGrpSpPr/>
          <p:nvPr/>
        </p:nvGrpSpPr>
        <p:grpSpPr>
          <a:xfrm rot="5400000">
            <a:off x="3946441" y="260955"/>
            <a:ext cx="5687499" cy="5186743"/>
            <a:chOff x="1076775" y="705125"/>
            <a:chExt cx="2144900" cy="1304275"/>
          </a:xfrm>
        </p:grpSpPr>
        <p:sp>
          <p:nvSpPr>
            <p:cNvPr id="928" name="Google Shape;928;p43"/>
            <p:cNvSpPr/>
            <p:nvPr/>
          </p:nvSpPr>
          <p:spPr>
            <a:xfrm>
              <a:off x="1080950" y="705125"/>
              <a:ext cx="2140725" cy="1304275"/>
            </a:xfrm>
            <a:custGeom>
              <a:avLst/>
              <a:gdLst/>
              <a:ahLst/>
              <a:cxnLst/>
              <a:rect l="l" t="t" r="r" b="b"/>
              <a:pathLst>
                <a:path w="85629" h="52171" extrusionOk="0">
                  <a:moveTo>
                    <a:pt x="0" y="0"/>
                  </a:moveTo>
                  <a:lnTo>
                    <a:pt x="0" y="52171"/>
                  </a:lnTo>
                  <a:lnTo>
                    <a:pt x="4503" y="51237"/>
                  </a:lnTo>
                  <a:lnTo>
                    <a:pt x="7872" y="51237"/>
                  </a:lnTo>
                  <a:lnTo>
                    <a:pt x="11242" y="49536"/>
                  </a:lnTo>
                  <a:cubicBezTo>
                    <a:pt x="11242" y="49536"/>
                    <a:pt x="13510" y="48935"/>
                    <a:pt x="16345" y="48935"/>
                  </a:cubicBezTo>
                  <a:cubicBezTo>
                    <a:pt x="19181" y="48935"/>
                    <a:pt x="23117" y="50069"/>
                    <a:pt x="23117" y="50069"/>
                  </a:cubicBezTo>
                  <a:lnTo>
                    <a:pt x="25352" y="50069"/>
                  </a:lnTo>
                  <a:lnTo>
                    <a:pt x="29321" y="48368"/>
                  </a:lnTo>
                  <a:lnTo>
                    <a:pt x="38328" y="46100"/>
                  </a:lnTo>
                  <a:lnTo>
                    <a:pt x="45066" y="47234"/>
                  </a:lnTo>
                  <a:lnTo>
                    <a:pt x="56340" y="41029"/>
                  </a:lnTo>
                  <a:lnTo>
                    <a:pt x="63079" y="41029"/>
                  </a:lnTo>
                  <a:lnTo>
                    <a:pt x="68182" y="39895"/>
                  </a:lnTo>
                  <a:lnTo>
                    <a:pt x="70417" y="36526"/>
                  </a:lnTo>
                  <a:lnTo>
                    <a:pt x="75521" y="37093"/>
                  </a:lnTo>
                  <a:lnTo>
                    <a:pt x="80024" y="37694"/>
                  </a:lnTo>
                  <a:lnTo>
                    <a:pt x="81125" y="36560"/>
                  </a:lnTo>
                  <a:lnTo>
                    <a:pt x="85628" y="3656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47625" dir="30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1076775" y="1559050"/>
              <a:ext cx="2143225" cy="450350"/>
            </a:xfrm>
            <a:custGeom>
              <a:avLst/>
              <a:gdLst/>
              <a:ahLst/>
              <a:cxnLst/>
              <a:rect l="l" t="t" r="r" b="b"/>
              <a:pathLst>
                <a:path w="85729" h="18014" extrusionOk="0">
                  <a:moveTo>
                    <a:pt x="85662" y="1"/>
                  </a:moveTo>
                  <a:cubicBezTo>
                    <a:pt x="85662" y="1"/>
                    <a:pt x="85228" y="168"/>
                    <a:pt x="84661" y="168"/>
                  </a:cubicBezTo>
                  <a:lnTo>
                    <a:pt x="83527" y="168"/>
                  </a:lnTo>
                  <a:cubicBezTo>
                    <a:pt x="82926" y="168"/>
                    <a:pt x="83527" y="735"/>
                    <a:pt x="83527" y="735"/>
                  </a:cubicBezTo>
                  <a:lnTo>
                    <a:pt x="81258" y="1335"/>
                  </a:lnTo>
                  <a:lnTo>
                    <a:pt x="69417" y="1335"/>
                  </a:lnTo>
                  <a:lnTo>
                    <a:pt x="67182" y="2469"/>
                  </a:lnTo>
                  <a:cubicBezTo>
                    <a:pt x="67182" y="2469"/>
                    <a:pt x="66048" y="3036"/>
                    <a:pt x="66048" y="3570"/>
                  </a:cubicBezTo>
                  <a:cubicBezTo>
                    <a:pt x="66048" y="4170"/>
                    <a:pt x="64346" y="4704"/>
                    <a:pt x="63813" y="4704"/>
                  </a:cubicBezTo>
                  <a:lnTo>
                    <a:pt x="61544" y="4704"/>
                  </a:lnTo>
                  <a:cubicBezTo>
                    <a:pt x="61544" y="4704"/>
                    <a:pt x="60410" y="5271"/>
                    <a:pt x="59309" y="5838"/>
                  </a:cubicBezTo>
                  <a:cubicBezTo>
                    <a:pt x="58931" y="6027"/>
                    <a:pt x="58679" y="6090"/>
                    <a:pt x="58511" y="6090"/>
                  </a:cubicBezTo>
                  <a:cubicBezTo>
                    <a:pt x="58175" y="6090"/>
                    <a:pt x="58175" y="5838"/>
                    <a:pt x="58175" y="5838"/>
                  </a:cubicBezTo>
                  <a:lnTo>
                    <a:pt x="56474" y="6405"/>
                  </a:lnTo>
                  <a:lnTo>
                    <a:pt x="54206" y="5838"/>
                  </a:lnTo>
                  <a:lnTo>
                    <a:pt x="51971" y="6939"/>
                  </a:lnTo>
                  <a:lnTo>
                    <a:pt x="50837" y="6939"/>
                  </a:lnTo>
                  <a:lnTo>
                    <a:pt x="49703" y="8073"/>
                  </a:lnTo>
                  <a:lnTo>
                    <a:pt x="48035" y="8073"/>
                  </a:lnTo>
                  <a:lnTo>
                    <a:pt x="45800" y="8674"/>
                  </a:lnTo>
                  <a:lnTo>
                    <a:pt x="45800" y="9774"/>
                  </a:lnTo>
                  <a:lnTo>
                    <a:pt x="44666" y="10375"/>
                  </a:lnTo>
                  <a:lnTo>
                    <a:pt x="42397" y="11509"/>
                  </a:lnTo>
                  <a:cubicBezTo>
                    <a:pt x="42397" y="11509"/>
                    <a:pt x="40696" y="11509"/>
                    <a:pt x="39028" y="10909"/>
                  </a:cubicBezTo>
                  <a:cubicBezTo>
                    <a:pt x="38461" y="10720"/>
                    <a:pt x="38272" y="10657"/>
                    <a:pt x="38230" y="10657"/>
                  </a:cubicBezTo>
                  <a:cubicBezTo>
                    <a:pt x="38146" y="10657"/>
                    <a:pt x="38650" y="10909"/>
                    <a:pt x="37894" y="10909"/>
                  </a:cubicBezTo>
                  <a:cubicBezTo>
                    <a:pt x="36793" y="10909"/>
                    <a:pt x="36793" y="11509"/>
                    <a:pt x="36793" y="11509"/>
                  </a:cubicBezTo>
                  <a:lnTo>
                    <a:pt x="35659" y="12076"/>
                  </a:lnTo>
                  <a:lnTo>
                    <a:pt x="35125" y="12076"/>
                  </a:lnTo>
                  <a:lnTo>
                    <a:pt x="33391" y="11509"/>
                  </a:lnTo>
                  <a:lnTo>
                    <a:pt x="30956" y="12210"/>
                  </a:lnTo>
                  <a:lnTo>
                    <a:pt x="29455" y="13177"/>
                  </a:lnTo>
                  <a:lnTo>
                    <a:pt x="27720" y="13177"/>
                  </a:lnTo>
                  <a:lnTo>
                    <a:pt x="24885" y="13744"/>
                  </a:lnTo>
                  <a:lnTo>
                    <a:pt x="23784" y="14878"/>
                  </a:lnTo>
                  <a:lnTo>
                    <a:pt x="22049" y="14878"/>
                  </a:lnTo>
                  <a:lnTo>
                    <a:pt x="20949" y="14311"/>
                  </a:lnTo>
                  <a:cubicBezTo>
                    <a:pt x="20949" y="14311"/>
                    <a:pt x="18680" y="14311"/>
                    <a:pt x="15845" y="13711"/>
                  </a:cubicBezTo>
                  <a:cubicBezTo>
                    <a:pt x="14900" y="13510"/>
                    <a:pt x="14337" y="13444"/>
                    <a:pt x="14005" y="13444"/>
                  </a:cubicBezTo>
                  <a:cubicBezTo>
                    <a:pt x="13343" y="13444"/>
                    <a:pt x="13610" y="13711"/>
                    <a:pt x="13610" y="13711"/>
                  </a:cubicBezTo>
                  <a:cubicBezTo>
                    <a:pt x="13610" y="13711"/>
                    <a:pt x="13010" y="14311"/>
                    <a:pt x="12476" y="14311"/>
                  </a:cubicBezTo>
                  <a:lnTo>
                    <a:pt x="8506" y="14311"/>
                  </a:lnTo>
                  <a:lnTo>
                    <a:pt x="6805" y="15412"/>
                  </a:lnTo>
                  <a:lnTo>
                    <a:pt x="1135" y="15412"/>
                  </a:lnTo>
                  <a:lnTo>
                    <a:pt x="0" y="15145"/>
                  </a:lnTo>
                  <a:lnTo>
                    <a:pt x="0" y="18014"/>
                  </a:lnTo>
                  <a:lnTo>
                    <a:pt x="4504" y="17080"/>
                  </a:lnTo>
                  <a:lnTo>
                    <a:pt x="7873" y="17080"/>
                  </a:lnTo>
                  <a:lnTo>
                    <a:pt x="11275" y="15379"/>
                  </a:lnTo>
                  <a:cubicBezTo>
                    <a:pt x="11275" y="15379"/>
                    <a:pt x="13510" y="14811"/>
                    <a:pt x="16345" y="14811"/>
                  </a:cubicBezTo>
                  <a:cubicBezTo>
                    <a:pt x="19181" y="14811"/>
                    <a:pt x="23117" y="15912"/>
                    <a:pt x="23117" y="15912"/>
                  </a:cubicBezTo>
                  <a:lnTo>
                    <a:pt x="25352" y="15912"/>
                  </a:lnTo>
                  <a:lnTo>
                    <a:pt x="29321" y="14211"/>
                  </a:lnTo>
                  <a:lnTo>
                    <a:pt x="37794" y="12510"/>
                  </a:lnTo>
                  <a:cubicBezTo>
                    <a:pt x="37794" y="12510"/>
                    <a:pt x="41163" y="12510"/>
                    <a:pt x="42297" y="13077"/>
                  </a:cubicBezTo>
                  <a:cubicBezTo>
                    <a:pt x="42497" y="13188"/>
                    <a:pt x="42879" y="13225"/>
                    <a:pt x="43299" y="13225"/>
                  </a:cubicBezTo>
                  <a:cubicBezTo>
                    <a:pt x="44139" y="13225"/>
                    <a:pt x="45133" y="13077"/>
                    <a:pt x="45133" y="13077"/>
                  </a:cubicBezTo>
                  <a:cubicBezTo>
                    <a:pt x="45133" y="13077"/>
                    <a:pt x="49636" y="11376"/>
                    <a:pt x="51204" y="9741"/>
                  </a:cubicBezTo>
                  <a:cubicBezTo>
                    <a:pt x="51337" y="9574"/>
                    <a:pt x="51971" y="9341"/>
                    <a:pt x="51971" y="9341"/>
                  </a:cubicBezTo>
                  <a:lnTo>
                    <a:pt x="53572" y="9174"/>
                  </a:lnTo>
                  <a:lnTo>
                    <a:pt x="56407" y="6906"/>
                  </a:lnTo>
                  <a:lnTo>
                    <a:pt x="63179" y="6906"/>
                  </a:lnTo>
                  <a:lnTo>
                    <a:pt x="68249" y="5805"/>
                  </a:lnTo>
                  <a:lnTo>
                    <a:pt x="70517" y="2403"/>
                  </a:lnTo>
                  <a:lnTo>
                    <a:pt x="75588" y="3003"/>
                  </a:lnTo>
                  <a:lnTo>
                    <a:pt x="80091" y="3570"/>
                  </a:lnTo>
                  <a:lnTo>
                    <a:pt x="81225" y="2469"/>
                  </a:lnTo>
                  <a:lnTo>
                    <a:pt x="85728" y="2469"/>
                  </a:lnTo>
                  <a:lnTo>
                    <a:pt x="85728" y="168"/>
                  </a:lnTo>
                  <a:lnTo>
                    <a:pt x="85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pic>
        <p:nvPicPr>
          <p:cNvPr id="931" name="Google Shape;931;p43"/>
          <p:cNvPicPr preferRelativeResize="0"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253" y="256912"/>
            <a:ext cx="4607166" cy="3886110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43"/>
          <p:cNvSpPr/>
          <p:nvPr/>
        </p:nvSpPr>
        <p:spPr>
          <a:xfrm rot="1800096">
            <a:off x="8388514" y="122113"/>
            <a:ext cx="848043" cy="273313"/>
          </a:xfrm>
          <a:custGeom>
            <a:avLst/>
            <a:gdLst/>
            <a:ahLst/>
            <a:cxnLst/>
            <a:rect l="l" t="t" r="r" b="b"/>
            <a:pathLst>
              <a:path w="43132" h="8774" extrusionOk="0">
                <a:moveTo>
                  <a:pt x="1" y="0"/>
                </a:moveTo>
                <a:lnTo>
                  <a:pt x="1" y="8773"/>
                </a:lnTo>
                <a:lnTo>
                  <a:pt x="43132" y="8773"/>
                </a:lnTo>
                <a:lnTo>
                  <a:pt x="43132" y="0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  <a:effectLst>
            <a:outerShdw blurRad="100013" dist="28575" dir="3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663356" y="10577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Arterial Anastomosis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773161" y="492210"/>
            <a:ext cx="4607942" cy="103544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1C149C5-89F4-4951-9709-CC641921993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rgbClr val="C0504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093" r="-2137"/>
          <a:stretch/>
        </p:blipFill>
        <p:spPr bwMode="auto">
          <a:xfrm>
            <a:off x="185397" y="636427"/>
            <a:ext cx="4204778" cy="44964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1" name="Google Shape;696;p34">
            <a:extLst>
              <a:ext uri="{FF2B5EF4-FFF2-40B4-BE49-F238E27FC236}">
                <a16:creationId xmlns:a16="http://schemas.microsoft.com/office/drawing/2014/main" id="{161549BE-BB76-40C6-A45B-37DB3948513C}"/>
              </a:ext>
            </a:extLst>
          </p:cNvPr>
          <p:cNvSpPr/>
          <p:nvPr/>
        </p:nvSpPr>
        <p:spPr>
          <a:xfrm rot="10800000" flipH="1">
            <a:off x="7811708" y="1283929"/>
            <a:ext cx="1299711" cy="539400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" name="Google Shape;696;p34">
            <a:extLst>
              <a:ext uri="{FF2B5EF4-FFF2-40B4-BE49-F238E27FC236}">
                <a16:creationId xmlns:a16="http://schemas.microsoft.com/office/drawing/2014/main" id="{3992B592-06C2-430C-8488-A9E46949F7FB}"/>
              </a:ext>
            </a:extLst>
          </p:cNvPr>
          <p:cNvSpPr/>
          <p:nvPr/>
        </p:nvSpPr>
        <p:spPr>
          <a:xfrm rot="10800000" flipH="1">
            <a:off x="7512824" y="2302050"/>
            <a:ext cx="1206633" cy="539400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Google Shape;696;p34">
            <a:extLst>
              <a:ext uri="{FF2B5EF4-FFF2-40B4-BE49-F238E27FC236}">
                <a16:creationId xmlns:a16="http://schemas.microsoft.com/office/drawing/2014/main" id="{AC4B92FA-C0A7-4D6F-A954-44C23A675CFA}"/>
              </a:ext>
            </a:extLst>
          </p:cNvPr>
          <p:cNvSpPr/>
          <p:nvPr/>
        </p:nvSpPr>
        <p:spPr>
          <a:xfrm rot="10800000" flipH="1">
            <a:off x="7512824" y="1814423"/>
            <a:ext cx="1299711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" name="Google Shape;696;p34">
            <a:extLst>
              <a:ext uri="{FF2B5EF4-FFF2-40B4-BE49-F238E27FC236}">
                <a16:creationId xmlns:a16="http://schemas.microsoft.com/office/drawing/2014/main" id="{3BDC281C-0F34-45D5-B4A5-FB3ADFB1F00B}"/>
              </a:ext>
            </a:extLst>
          </p:cNvPr>
          <p:cNvSpPr/>
          <p:nvPr/>
        </p:nvSpPr>
        <p:spPr>
          <a:xfrm rot="10800000" flipH="1">
            <a:off x="7077285" y="2884675"/>
            <a:ext cx="1299711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5" name="Google Shape;696;p34">
            <a:extLst>
              <a:ext uri="{FF2B5EF4-FFF2-40B4-BE49-F238E27FC236}">
                <a16:creationId xmlns:a16="http://schemas.microsoft.com/office/drawing/2014/main" id="{27EB297B-F5DD-4DAC-8FA5-C008E3C1D222}"/>
              </a:ext>
            </a:extLst>
          </p:cNvPr>
          <p:cNvSpPr/>
          <p:nvPr/>
        </p:nvSpPr>
        <p:spPr>
          <a:xfrm rot="10800000" flipH="1">
            <a:off x="4785113" y="1560657"/>
            <a:ext cx="1338695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696;p34">
            <a:extLst>
              <a:ext uri="{FF2B5EF4-FFF2-40B4-BE49-F238E27FC236}">
                <a16:creationId xmlns:a16="http://schemas.microsoft.com/office/drawing/2014/main" id="{B2DF55B3-2436-4A6F-A3A0-06E90CA2A328}"/>
              </a:ext>
            </a:extLst>
          </p:cNvPr>
          <p:cNvSpPr/>
          <p:nvPr/>
        </p:nvSpPr>
        <p:spPr>
          <a:xfrm rot="10800000" flipH="1">
            <a:off x="4564942" y="2455630"/>
            <a:ext cx="1338695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Google Shape;696;p34">
            <a:extLst>
              <a:ext uri="{FF2B5EF4-FFF2-40B4-BE49-F238E27FC236}">
                <a16:creationId xmlns:a16="http://schemas.microsoft.com/office/drawing/2014/main" id="{FFECC3B7-74FD-49FF-AD1E-3F4E7647FECF}"/>
              </a:ext>
            </a:extLst>
          </p:cNvPr>
          <p:cNvSpPr/>
          <p:nvPr/>
        </p:nvSpPr>
        <p:spPr>
          <a:xfrm rot="10800000" flipH="1">
            <a:off x="4978400" y="1088779"/>
            <a:ext cx="485422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" name="Google Shape;696;p34">
            <a:extLst>
              <a:ext uri="{FF2B5EF4-FFF2-40B4-BE49-F238E27FC236}">
                <a16:creationId xmlns:a16="http://schemas.microsoft.com/office/drawing/2014/main" id="{10695E05-8FE1-4744-83C4-DE77453E3804}"/>
              </a:ext>
            </a:extLst>
          </p:cNvPr>
          <p:cNvSpPr/>
          <p:nvPr/>
        </p:nvSpPr>
        <p:spPr>
          <a:xfrm rot="10800000" flipH="1">
            <a:off x="4504252" y="2028852"/>
            <a:ext cx="1338694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4955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3"/>
          <p:cNvSpPr txBox="1">
            <a:spLocks noGrp="1"/>
          </p:cNvSpPr>
          <p:nvPr>
            <p:ph type="subTitle" idx="2"/>
          </p:nvPr>
        </p:nvSpPr>
        <p:spPr>
          <a:xfrm>
            <a:off x="662039" y="846472"/>
            <a:ext cx="35826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tx1"/>
                </a:solidFill>
              </a:rPr>
              <a:t>Lateral (Golfer’s) &amp; Medial (Tennis) epicondylitis (tendinitis)</a:t>
            </a:r>
          </a:p>
        </p:txBody>
      </p:sp>
      <p:sp>
        <p:nvSpPr>
          <p:cNvPr id="924" name="Google Shape;924;p43"/>
          <p:cNvSpPr txBox="1">
            <a:spLocks noGrp="1"/>
          </p:cNvSpPr>
          <p:nvPr>
            <p:ph type="subTitle" idx="5"/>
          </p:nvPr>
        </p:nvSpPr>
        <p:spPr>
          <a:xfrm>
            <a:off x="678973" y="1877706"/>
            <a:ext cx="3435827" cy="138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Repetitive forceful flexion &amp; extension causing inflammation of the common extensor tendons from the lateral epicondyle (Tennis elbow) or the common flexor tendons from the medial epicondyle (Golfer’s elbow).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773161" y="650256"/>
            <a:ext cx="4607942" cy="103544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31" name="Google Shape;931;p43"/>
          <p:cNvPicPr preferRelativeResize="0"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1733" y="775056"/>
            <a:ext cx="5170311" cy="3936833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43"/>
          <p:cNvSpPr/>
          <p:nvPr/>
        </p:nvSpPr>
        <p:spPr>
          <a:xfrm>
            <a:off x="499370" y="4339157"/>
            <a:ext cx="196536" cy="198906"/>
          </a:xfrm>
          <a:custGeom>
            <a:avLst/>
            <a:gdLst/>
            <a:ahLst/>
            <a:cxnLst/>
            <a:rect l="l" t="t" r="r" b="b"/>
            <a:pathLst>
              <a:path w="22477" h="22748" extrusionOk="0">
                <a:moveTo>
                  <a:pt x="11652" y="10044"/>
                </a:moveTo>
                <a:cubicBezTo>
                  <a:pt x="9237" y="11734"/>
                  <a:pt x="3817" y="15752"/>
                  <a:pt x="6405" y="17164"/>
                </a:cubicBezTo>
                <a:cubicBezTo>
                  <a:pt x="10581" y="19442"/>
                  <a:pt x="16158" y="14907"/>
                  <a:pt x="19521" y="11543"/>
                </a:cubicBezTo>
                <a:cubicBezTo>
                  <a:pt x="20233" y="10831"/>
                  <a:pt x="17833" y="9670"/>
                  <a:pt x="16898" y="10044"/>
                </a:cubicBezTo>
                <a:cubicBezTo>
                  <a:pt x="15237" y="10708"/>
                  <a:pt x="21258" y="12721"/>
                  <a:pt x="22145" y="11168"/>
                </a:cubicBezTo>
                <a:cubicBezTo>
                  <a:pt x="23471" y="8847"/>
                  <a:pt x="18441" y="6487"/>
                  <a:pt x="15774" y="6296"/>
                </a:cubicBezTo>
                <a:cubicBezTo>
                  <a:pt x="15152" y="6252"/>
                  <a:pt x="12749" y="6323"/>
                  <a:pt x="12776" y="6296"/>
                </a:cubicBezTo>
                <a:cubicBezTo>
                  <a:pt x="13869" y="5204"/>
                  <a:pt x="15157" y="2697"/>
                  <a:pt x="13900" y="1799"/>
                </a:cubicBezTo>
                <a:cubicBezTo>
                  <a:pt x="10633" y="-535"/>
                  <a:pt x="3089" y="-914"/>
                  <a:pt x="1908" y="2923"/>
                </a:cubicBezTo>
                <a:cubicBezTo>
                  <a:pt x="427" y="7736"/>
                  <a:pt x="8842" y="10229"/>
                  <a:pt x="12401" y="13791"/>
                </a:cubicBezTo>
                <a:cubicBezTo>
                  <a:pt x="13993" y="15384"/>
                  <a:pt x="7985" y="14922"/>
                  <a:pt x="6030" y="16040"/>
                </a:cubicBezTo>
                <a:cubicBezTo>
                  <a:pt x="4036" y="17180"/>
                  <a:pt x="1228" y="21685"/>
                  <a:pt x="3407" y="22411"/>
                </a:cubicBezTo>
                <a:cubicBezTo>
                  <a:pt x="5432" y="23086"/>
                  <a:pt x="9866" y="22246"/>
                  <a:pt x="9403" y="20162"/>
                </a:cubicBezTo>
                <a:cubicBezTo>
                  <a:pt x="8877" y="17794"/>
                  <a:pt x="5747" y="16678"/>
                  <a:pt x="3407" y="16040"/>
                </a:cubicBezTo>
                <a:cubicBezTo>
                  <a:pt x="3350" y="16024"/>
                  <a:pt x="0" y="15938"/>
                  <a:pt x="409" y="15665"/>
                </a:cubicBezTo>
                <a:cubicBezTo>
                  <a:pt x="2872" y="14021"/>
                  <a:pt x="9378" y="14293"/>
                  <a:pt x="8279" y="11543"/>
                </a:cubicBezTo>
                <a:cubicBezTo>
                  <a:pt x="7424" y="9404"/>
                  <a:pt x="-442" y="8859"/>
                  <a:pt x="1533" y="10044"/>
                </a:cubicBezTo>
                <a:cubicBezTo>
                  <a:pt x="4550" y="11853"/>
                  <a:pt x="8508" y="11168"/>
                  <a:pt x="12026" y="11168"/>
                </a:cubicBezTo>
                <a:cubicBezTo>
                  <a:pt x="13423" y="11168"/>
                  <a:pt x="16865" y="10167"/>
                  <a:pt x="15774" y="9294"/>
                </a:cubicBezTo>
                <a:cubicBezTo>
                  <a:pt x="13705" y="7639"/>
                  <a:pt x="10518" y="8606"/>
                  <a:pt x="7904" y="8170"/>
                </a:cubicBezTo>
                <a:cubicBezTo>
                  <a:pt x="6888" y="8001"/>
                  <a:pt x="3985" y="7881"/>
                  <a:pt x="4906" y="7420"/>
                </a:cubicBezTo>
                <a:cubicBezTo>
                  <a:pt x="6506" y="6620"/>
                  <a:pt x="8553" y="7096"/>
                  <a:pt x="10153" y="62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663356" y="896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Common Conditions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3" name="Picture 2" descr="Close-up of hands shaking&#10;&#10;Description automatically generated with low confidence">
            <a:extLst>
              <a:ext uri="{FF2B5EF4-FFF2-40B4-BE49-F238E27FC236}">
                <a16:creationId xmlns:a16="http://schemas.microsoft.com/office/drawing/2014/main" id="{42226ABF-62A8-4D7B-8687-D4C20524E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608" y="3472674"/>
            <a:ext cx="2029178" cy="164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57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3"/>
          <p:cNvSpPr txBox="1">
            <a:spLocks noGrp="1"/>
          </p:cNvSpPr>
          <p:nvPr>
            <p:ph type="subTitle" idx="2"/>
          </p:nvPr>
        </p:nvSpPr>
        <p:spPr>
          <a:xfrm>
            <a:off x="847261" y="870456"/>
            <a:ext cx="35826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Pulled Elbow (Nursemaid’s elbow)</a:t>
            </a:r>
          </a:p>
        </p:txBody>
      </p:sp>
      <p:sp>
        <p:nvSpPr>
          <p:cNvPr id="924" name="Google Shape;924;p43"/>
          <p:cNvSpPr txBox="1">
            <a:spLocks noGrp="1"/>
          </p:cNvSpPr>
          <p:nvPr>
            <p:ph type="subTitle" idx="5"/>
          </p:nvPr>
        </p:nvSpPr>
        <p:spPr>
          <a:xfrm>
            <a:off x="637693" y="1716356"/>
            <a:ext cx="3582000" cy="138808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Subluxation/Dislocation of radial head from </a:t>
            </a:r>
            <a:r>
              <a:rPr lang="en-US" sz="1400" dirty="0" err="1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anular</a:t>
            </a: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ligament due to forceful distraction of  the forearm.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773161" y="650256"/>
            <a:ext cx="4607942" cy="103544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31" name="Google Shape;931;p43"/>
          <p:cNvPicPr preferRelativeResize="0"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079"/>
          <a:stretch/>
        </p:blipFill>
        <p:spPr>
          <a:xfrm>
            <a:off x="4103915" y="753801"/>
            <a:ext cx="5040086" cy="4405602"/>
          </a:xfrm>
          <a:prstGeom prst="rect">
            <a:avLst/>
          </a:prstGeom>
          <a:noFill/>
          <a:ln>
            <a:noFill/>
          </a:ln>
        </p:spPr>
      </p:pic>
      <p:sp>
        <p:nvSpPr>
          <p:cNvPr id="934" name="Google Shape;934;p43"/>
          <p:cNvSpPr/>
          <p:nvPr/>
        </p:nvSpPr>
        <p:spPr>
          <a:xfrm>
            <a:off x="499370" y="4339157"/>
            <a:ext cx="196536" cy="198906"/>
          </a:xfrm>
          <a:custGeom>
            <a:avLst/>
            <a:gdLst/>
            <a:ahLst/>
            <a:cxnLst/>
            <a:rect l="l" t="t" r="r" b="b"/>
            <a:pathLst>
              <a:path w="22477" h="22748" extrusionOk="0">
                <a:moveTo>
                  <a:pt x="11652" y="10044"/>
                </a:moveTo>
                <a:cubicBezTo>
                  <a:pt x="9237" y="11734"/>
                  <a:pt x="3817" y="15752"/>
                  <a:pt x="6405" y="17164"/>
                </a:cubicBezTo>
                <a:cubicBezTo>
                  <a:pt x="10581" y="19442"/>
                  <a:pt x="16158" y="14907"/>
                  <a:pt x="19521" y="11543"/>
                </a:cubicBezTo>
                <a:cubicBezTo>
                  <a:pt x="20233" y="10831"/>
                  <a:pt x="17833" y="9670"/>
                  <a:pt x="16898" y="10044"/>
                </a:cubicBezTo>
                <a:cubicBezTo>
                  <a:pt x="15237" y="10708"/>
                  <a:pt x="21258" y="12721"/>
                  <a:pt x="22145" y="11168"/>
                </a:cubicBezTo>
                <a:cubicBezTo>
                  <a:pt x="23471" y="8847"/>
                  <a:pt x="18441" y="6487"/>
                  <a:pt x="15774" y="6296"/>
                </a:cubicBezTo>
                <a:cubicBezTo>
                  <a:pt x="15152" y="6252"/>
                  <a:pt x="12749" y="6323"/>
                  <a:pt x="12776" y="6296"/>
                </a:cubicBezTo>
                <a:cubicBezTo>
                  <a:pt x="13869" y="5204"/>
                  <a:pt x="15157" y="2697"/>
                  <a:pt x="13900" y="1799"/>
                </a:cubicBezTo>
                <a:cubicBezTo>
                  <a:pt x="10633" y="-535"/>
                  <a:pt x="3089" y="-914"/>
                  <a:pt x="1908" y="2923"/>
                </a:cubicBezTo>
                <a:cubicBezTo>
                  <a:pt x="427" y="7736"/>
                  <a:pt x="8842" y="10229"/>
                  <a:pt x="12401" y="13791"/>
                </a:cubicBezTo>
                <a:cubicBezTo>
                  <a:pt x="13993" y="15384"/>
                  <a:pt x="7985" y="14922"/>
                  <a:pt x="6030" y="16040"/>
                </a:cubicBezTo>
                <a:cubicBezTo>
                  <a:pt x="4036" y="17180"/>
                  <a:pt x="1228" y="21685"/>
                  <a:pt x="3407" y="22411"/>
                </a:cubicBezTo>
                <a:cubicBezTo>
                  <a:pt x="5432" y="23086"/>
                  <a:pt x="9866" y="22246"/>
                  <a:pt x="9403" y="20162"/>
                </a:cubicBezTo>
                <a:cubicBezTo>
                  <a:pt x="8877" y="17794"/>
                  <a:pt x="5747" y="16678"/>
                  <a:pt x="3407" y="16040"/>
                </a:cubicBezTo>
                <a:cubicBezTo>
                  <a:pt x="3350" y="16024"/>
                  <a:pt x="0" y="15938"/>
                  <a:pt x="409" y="15665"/>
                </a:cubicBezTo>
                <a:cubicBezTo>
                  <a:pt x="2872" y="14021"/>
                  <a:pt x="9378" y="14293"/>
                  <a:pt x="8279" y="11543"/>
                </a:cubicBezTo>
                <a:cubicBezTo>
                  <a:pt x="7424" y="9404"/>
                  <a:pt x="-442" y="8859"/>
                  <a:pt x="1533" y="10044"/>
                </a:cubicBezTo>
                <a:cubicBezTo>
                  <a:pt x="4550" y="11853"/>
                  <a:pt x="8508" y="11168"/>
                  <a:pt x="12026" y="11168"/>
                </a:cubicBezTo>
                <a:cubicBezTo>
                  <a:pt x="13423" y="11168"/>
                  <a:pt x="16865" y="10167"/>
                  <a:pt x="15774" y="9294"/>
                </a:cubicBezTo>
                <a:cubicBezTo>
                  <a:pt x="13705" y="7639"/>
                  <a:pt x="10518" y="8606"/>
                  <a:pt x="7904" y="8170"/>
                </a:cubicBezTo>
                <a:cubicBezTo>
                  <a:pt x="6888" y="8001"/>
                  <a:pt x="3985" y="7881"/>
                  <a:pt x="4906" y="7420"/>
                </a:cubicBezTo>
                <a:cubicBezTo>
                  <a:pt x="6506" y="6620"/>
                  <a:pt x="8553" y="7096"/>
                  <a:pt x="10153" y="62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663356" y="896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Common Conditions</a:t>
            </a:r>
            <a:endParaRPr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12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 txBox="1">
            <a:spLocks noGrp="1"/>
          </p:cNvSpPr>
          <p:nvPr>
            <p:ph type="title"/>
          </p:nvPr>
        </p:nvSpPr>
        <p:spPr>
          <a:xfrm>
            <a:off x="713250" y="4261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OBJECTIVES</a:t>
            </a:r>
            <a:endParaRPr dirty="0"/>
          </a:p>
        </p:txBody>
      </p:sp>
      <p:sp>
        <p:nvSpPr>
          <p:cNvPr id="750" name="Google Shape;750;p35"/>
          <p:cNvSpPr txBox="1">
            <a:spLocks noGrp="1"/>
          </p:cNvSpPr>
          <p:nvPr>
            <p:ph type="subTitle" idx="1"/>
          </p:nvPr>
        </p:nvSpPr>
        <p:spPr>
          <a:xfrm>
            <a:off x="713250" y="965500"/>
            <a:ext cx="7717500" cy="3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Define the cubital fossa &amp; its clinical importance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Identify the surface anatomy of the elbow region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Study the boundaries, roof, floor &amp; contents of the cubital fossa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Identify the articulations at the elbow joint complex &amp; recognize its stabilizing factors and movements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Take some notes of the common problems of the joints</a:t>
            </a:r>
            <a:endParaRPr sz="1800" dirty="0"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751" name="Google Shape;751;p35"/>
          <p:cNvSpPr/>
          <p:nvPr/>
        </p:nvSpPr>
        <p:spPr>
          <a:xfrm>
            <a:off x="5378575" y="1156975"/>
            <a:ext cx="473700" cy="473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35"/>
          <p:cNvSpPr/>
          <p:nvPr/>
        </p:nvSpPr>
        <p:spPr>
          <a:xfrm>
            <a:off x="4572000" y="426100"/>
            <a:ext cx="473700" cy="473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35"/>
          <p:cNvSpPr/>
          <p:nvPr/>
        </p:nvSpPr>
        <p:spPr>
          <a:xfrm flipV="1">
            <a:off x="755151" y="1031200"/>
            <a:ext cx="2613983" cy="101300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5" name="Google Shape;755;p35"/>
          <p:cNvSpPr/>
          <p:nvPr/>
        </p:nvSpPr>
        <p:spPr>
          <a:xfrm rot="10800000" flipH="1">
            <a:off x="713250" y="388853"/>
            <a:ext cx="2977007" cy="677946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rgbClr val="9900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6" name="Google Shape;756;p35"/>
          <p:cNvSpPr/>
          <p:nvPr/>
        </p:nvSpPr>
        <p:spPr>
          <a:xfrm>
            <a:off x="8054425" y="4084611"/>
            <a:ext cx="752700" cy="852300"/>
          </a:xfrm>
          <a:custGeom>
            <a:avLst/>
            <a:gdLst/>
            <a:ahLst/>
            <a:cxnLst/>
            <a:rect l="l" t="t" r="r" b="b"/>
            <a:pathLst>
              <a:path w="30108" h="34092" extrusionOk="0">
                <a:moveTo>
                  <a:pt x="0" y="20192"/>
                </a:moveTo>
                <a:cubicBezTo>
                  <a:pt x="1256" y="15167"/>
                  <a:pt x="2533" y="9559"/>
                  <a:pt x="6273" y="5975"/>
                </a:cubicBezTo>
                <a:cubicBezTo>
                  <a:pt x="10596" y="1832"/>
                  <a:pt x="20244" y="-2579"/>
                  <a:pt x="23836" y="2211"/>
                </a:cubicBezTo>
                <a:cubicBezTo>
                  <a:pt x="28299" y="8162"/>
                  <a:pt x="22790" y="17667"/>
                  <a:pt x="18818" y="23956"/>
                </a:cubicBezTo>
                <a:cubicBezTo>
                  <a:pt x="18036" y="25194"/>
                  <a:pt x="15213" y="27460"/>
                  <a:pt x="15472" y="27719"/>
                </a:cubicBezTo>
                <a:cubicBezTo>
                  <a:pt x="18042" y="30289"/>
                  <a:pt x="22897" y="25733"/>
                  <a:pt x="26345" y="26883"/>
                </a:cubicBezTo>
                <a:cubicBezTo>
                  <a:pt x="28729" y="27678"/>
                  <a:pt x="26308" y="33543"/>
                  <a:pt x="23836" y="33992"/>
                </a:cubicBezTo>
                <a:cubicBezTo>
                  <a:pt x="19413" y="34796"/>
                  <a:pt x="17145" y="26778"/>
                  <a:pt x="17145" y="22283"/>
                </a:cubicBezTo>
                <a:cubicBezTo>
                  <a:pt x="17145" y="20990"/>
                  <a:pt x="18631" y="14353"/>
                  <a:pt x="17981" y="13920"/>
                </a:cubicBezTo>
                <a:cubicBezTo>
                  <a:pt x="15311" y="12140"/>
                  <a:pt x="9141" y="17451"/>
                  <a:pt x="8363" y="14338"/>
                </a:cubicBezTo>
                <a:cubicBezTo>
                  <a:pt x="7139" y="9438"/>
                  <a:pt x="21745" y="12280"/>
                  <a:pt x="21745" y="7229"/>
                </a:cubicBezTo>
                <a:cubicBezTo>
                  <a:pt x="21745" y="1748"/>
                  <a:pt x="10869" y="8596"/>
                  <a:pt x="5436" y="9320"/>
                </a:cubicBezTo>
                <a:cubicBezTo>
                  <a:pt x="4185" y="9487"/>
                  <a:pt x="476" y="10137"/>
                  <a:pt x="1673" y="9738"/>
                </a:cubicBezTo>
                <a:cubicBezTo>
                  <a:pt x="6163" y="8242"/>
                  <a:pt x="10880" y="7541"/>
                  <a:pt x="15472" y="6393"/>
                </a:cubicBezTo>
                <a:cubicBezTo>
                  <a:pt x="17117" y="5982"/>
                  <a:pt x="19550" y="4145"/>
                  <a:pt x="20490" y="5556"/>
                </a:cubicBezTo>
                <a:cubicBezTo>
                  <a:pt x="22133" y="8022"/>
                  <a:pt x="16542" y="9978"/>
                  <a:pt x="14636" y="12247"/>
                </a:cubicBezTo>
                <a:cubicBezTo>
                  <a:pt x="11376" y="16127"/>
                  <a:pt x="8083" y="20337"/>
                  <a:pt x="6691" y="25210"/>
                </a:cubicBezTo>
                <a:cubicBezTo>
                  <a:pt x="6346" y="26416"/>
                  <a:pt x="5602" y="28351"/>
                  <a:pt x="6691" y="28974"/>
                </a:cubicBezTo>
                <a:cubicBezTo>
                  <a:pt x="13622" y="32935"/>
                  <a:pt x="22125" y="23956"/>
                  <a:pt x="30108" y="2395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7" name="Google Shape;757;p35"/>
          <p:cNvSpPr/>
          <p:nvPr/>
        </p:nvSpPr>
        <p:spPr>
          <a:xfrm>
            <a:off x="996549" y="4552701"/>
            <a:ext cx="1065594" cy="384188"/>
          </a:xfrm>
          <a:custGeom>
            <a:avLst/>
            <a:gdLst/>
            <a:ahLst/>
            <a:cxnLst/>
            <a:rect l="l" t="t" r="r" b="b"/>
            <a:pathLst>
              <a:path w="368399" h="132822" extrusionOk="0">
                <a:moveTo>
                  <a:pt x="2580" y="66509"/>
                </a:moveTo>
                <a:cubicBezTo>
                  <a:pt x="-4044" y="84723"/>
                  <a:pt x="2873" y="108906"/>
                  <a:pt x="16119" y="123054"/>
                </a:cubicBezTo>
                <a:cubicBezTo>
                  <a:pt x="24980" y="132518"/>
                  <a:pt x="42476" y="135434"/>
                  <a:pt x="54347" y="130222"/>
                </a:cubicBezTo>
                <a:cubicBezTo>
                  <a:pt x="67699" y="124360"/>
                  <a:pt x="80217" y="114639"/>
                  <a:pt x="88062" y="102348"/>
                </a:cubicBezTo>
                <a:cubicBezTo>
                  <a:pt x="93861" y="93262"/>
                  <a:pt x="95050" y="81535"/>
                  <a:pt x="94964" y="70756"/>
                </a:cubicBezTo>
                <a:cubicBezTo>
                  <a:pt x="94876" y="59786"/>
                  <a:pt x="91265" y="49042"/>
                  <a:pt x="87796" y="38634"/>
                </a:cubicBezTo>
                <a:cubicBezTo>
                  <a:pt x="86422" y="34513"/>
                  <a:pt x="84939" y="27211"/>
                  <a:pt x="80629" y="27750"/>
                </a:cubicBezTo>
                <a:cubicBezTo>
                  <a:pt x="67506" y="29390"/>
                  <a:pt x="69533" y="54145"/>
                  <a:pt x="73461" y="66774"/>
                </a:cubicBezTo>
                <a:cubicBezTo>
                  <a:pt x="80481" y="89342"/>
                  <a:pt x="104551" y="110564"/>
                  <a:pt x="128148" y="111904"/>
                </a:cubicBezTo>
                <a:cubicBezTo>
                  <a:pt x="135863" y="112342"/>
                  <a:pt x="144554" y="111261"/>
                  <a:pt x="150713" y="106595"/>
                </a:cubicBezTo>
                <a:cubicBezTo>
                  <a:pt x="163548" y="96872"/>
                  <a:pt x="169696" y="80072"/>
                  <a:pt x="175136" y="64916"/>
                </a:cubicBezTo>
                <a:cubicBezTo>
                  <a:pt x="178451" y="55680"/>
                  <a:pt x="180718" y="45348"/>
                  <a:pt x="178853" y="35714"/>
                </a:cubicBezTo>
                <a:cubicBezTo>
                  <a:pt x="177115" y="26737"/>
                  <a:pt x="166117" y="11817"/>
                  <a:pt x="158677" y="17131"/>
                </a:cubicBezTo>
                <a:cubicBezTo>
                  <a:pt x="148406" y="24467"/>
                  <a:pt x="147608" y="41675"/>
                  <a:pt x="150182" y="54032"/>
                </a:cubicBezTo>
                <a:cubicBezTo>
                  <a:pt x="154252" y="73576"/>
                  <a:pt x="174417" y="88918"/>
                  <a:pt x="193188" y="95711"/>
                </a:cubicBezTo>
                <a:cubicBezTo>
                  <a:pt x="202683" y="99147"/>
                  <a:pt x="213873" y="97576"/>
                  <a:pt x="223452" y="94383"/>
                </a:cubicBezTo>
                <a:cubicBezTo>
                  <a:pt x="232378" y="91407"/>
                  <a:pt x="241724" y="87123"/>
                  <a:pt x="247610" y="79782"/>
                </a:cubicBezTo>
                <a:cubicBezTo>
                  <a:pt x="257467" y="67489"/>
                  <a:pt x="263041" y="50938"/>
                  <a:pt x="263273" y="35183"/>
                </a:cubicBezTo>
                <a:cubicBezTo>
                  <a:pt x="263469" y="21859"/>
                  <a:pt x="255431" y="-4373"/>
                  <a:pt x="243097" y="672"/>
                </a:cubicBezTo>
                <a:cubicBezTo>
                  <a:pt x="239231" y="2253"/>
                  <a:pt x="236811" y="6744"/>
                  <a:pt x="235664" y="10760"/>
                </a:cubicBezTo>
                <a:cubicBezTo>
                  <a:pt x="229006" y="34066"/>
                  <a:pt x="243077" y="61984"/>
                  <a:pt x="260087" y="79252"/>
                </a:cubicBezTo>
                <a:cubicBezTo>
                  <a:pt x="267471" y="86748"/>
                  <a:pt x="279757" y="91082"/>
                  <a:pt x="290085" y="89074"/>
                </a:cubicBezTo>
                <a:cubicBezTo>
                  <a:pt x="311661" y="84878"/>
                  <a:pt x="334673" y="67786"/>
                  <a:pt x="340525" y="46599"/>
                </a:cubicBezTo>
                <a:cubicBezTo>
                  <a:pt x="343891" y="34412"/>
                  <a:pt x="338956" y="19541"/>
                  <a:pt x="330702" y="9964"/>
                </a:cubicBezTo>
                <a:cubicBezTo>
                  <a:pt x="327497" y="6246"/>
                  <a:pt x="323274" y="631"/>
                  <a:pt x="318491" y="1734"/>
                </a:cubicBezTo>
                <a:cubicBezTo>
                  <a:pt x="306501" y="4500"/>
                  <a:pt x="310489" y="28472"/>
                  <a:pt x="317429" y="38634"/>
                </a:cubicBezTo>
                <a:cubicBezTo>
                  <a:pt x="325934" y="51088"/>
                  <a:pt x="336862" y="62503"/>
                  <a:pt x="349816" y="70226"/>
                </a:cubicBezTo>
                <a:cubicBezTo>
                  <a:pt x="355765" y="73772"/>
                  <a:pt x="362638" y="75674"/>
                  <a:pt x="368399" y="79517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2FB7F44-C7F2-4728-A1EF-628771B69B9E}"/>
              </a:ext>
            </a:extLst>
          </p:cNvPr>
          <p:cNvGrpSpPr/>
          <p:nvPr/>
        </p:nvGrpSpPr>
        <p:grpSpPr>
          <a:xfrm>
            <a:off x="2151668" y="-1"/>
            <a:ext cx="6321495" cy="5279571"/>
            <a:chOff x="2314954" y="122954"/>
            <a:chExt cx="5925600" cy="4969056"/>
          </a:xfrm>
        </p:grpSpPr>
        <p:pic>
          <p:nvPicPr>
            <p:cNvPr id="4" name="Picture 3" descr="Diagram&#10;&#10;Description automatically generated">
              <a:extLst>
                <a:ext uri="{FF2B5EF4-FFF2-40B4-BE49-F238E27FC236}">
                  <a16:creationId xmlns:a16="http://schemas.microsoft.com/office/drawing/2014/main" id="{7BE887F5-423E-4913-A9C2-286F566EF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955" y="122954"/>
              <a:ext cx="5919559" cy="4314612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6B63948-E62A-44BD-A883-6BF630A125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314954" y="4062002"/>
              <a:ext cx="5925600" cy="1030008"/>
            </a:xfrm>
            <a:prstGeom prst="rect">
              <a:avLst/>
            </a:prstGeom>
          </p:spPr>
        </p:pic>
      </p:grpSp>
      <p:sp>
        <p:nvSpPr>
          <p:cNvPr id="797" name="Google Shape;797;p37"/>
          <p:cNvSpPr/>
          <p:nvPr/>
        </p:nvSpPr>
        <p:spPr>
          <a:xfrm rot="-1020990">
            <a:off x="8552699" y="4481974"/>
            <a:ext cx="511766" cy="620115"/>
          </a:xfrm>
          <a:custGeom>
            <a:avLst/>
            <a:gdLst/>
            <a:ahLst/>
            <a:cxnLst/>
            <a:rect l="l" t="t" r="r" b="b"/>
            <a:pathLst>
              <a:path w="42099" h="51012" extrusionOk="0">
                <a:moveTo>
                  <a:pt x="28181" y="19944"/>
                </a:moveTo>
                <a:cubicBezTo>
                  <a:pt x="28715" y="19944"/>
                  <a:pt x="29246" y="20008"/>
                  <a:pt x="29733" y="20108"/>
                </a:cubicBezTo>
                <a:cubicBezTo>
                  <a:pt x="32160" y="20610"/>
                  <a:pt x="35466" y="22012"/>
                  <a:pt x="35403" y="24543"/>
                </a:cubicBezTo>
                <a:cubicBezTo>
                  <a:pt x="35363" y="26948"/>
                  <a:pt x="33922" y="28086"/>
                  <a:pt x="31503" y="28086"/>
                </a:cubicBezTo>
                <a:cubicBezTo>
                  <a:pt x="31396" y="28086"/>
                  <a:pt x="31287" y="28084"/>
                  <a:pt x="31177" y="28080"/>
                </a:cubicBezTo>
                <a:cubicBezTo>
                  <a:pt x="28561" y="27954"/>
                  <a:pt x="23958" y="26761"/>
                  <a:pt x="24272" y="23351"/>
                </a:cubicBezTo>
                <a:cubicBezTo>
                  <a:pt x="24499" y="20695"/>
                  <a:pt x="26355" y="19944"/>
                  <a:pt x="28181" y="19944"/>
                </a:cubicBezTo>
                <a:close/>
                <a:moveTo>
                  <a:pt x="14014" y="19936"/>
                </a:moveTo>
                <a:cubicBezTo>
                  <a:pt x="15831" y="19936"/>
                  <a:pt x="17669" y="20702"/>
                  <a:pt x="17911" y="23351"/>
                </a:cubicBezTo>
                <a:cubicBezTo>
                  <a:pt x="18204" y="26740"/>
                  <a:pt x="13622" y="27954"/>
                  <a:pt x="11006" y="28080"/>
                </a:cubicBezTo>
                <a:cubicBezTo>
                  <a:pt x="10876" y="28086"/>
                  <a:pt x="10748" y="28089"/>
                  <a:pt x="10623" y="28089"/>
                </a:cubicBezTo>
                <a:cubicBezTo>
                  <a:pt x="8238" y="28089"/>
                  <a:pt x="6819" y="26949"/>
                  <a:pt x="6759" y="24543"/>
                </a:cubicBezTo>
                <a:cubicBezTo>
                  <a:pt x="6717" y="22012"/>
                  <a:pt x="9981" y="20568"/>
                  <a:pt x="12450" y="20108"/>
                </a:cubicBezTo>
                <a:cubicBezTo>
                  <a:pt x="12942" y="20003"/>
                  <a:pt x="13477" y="19936"/>
                  <a:pt x="14014" y="19936"/>
                </a:cubicBezTo>
                <a:close/>
                <a:moveTo>
                  <a:pt x="21133" y="28100"/>
                </a:moveTo>
                <a:lnTo>
                  <a:pt x="21133" y="28142"/>
                </a:lnTo>
                <a:cubicBezTo>
                  <a:pt x="21426" y="28477"/>
                  <a:pt x="23854" y="31134"/>
                  <a:pt x="24000" y="32808"/>
                </a:cubicBezTo>
                <a:cubicBezTo>
                  <a:pt x="24087" y="33886"/>
                  <a:pt x="23081" y="34106"/>
                  <a:pt x="22246" y="34106"/>
                </a:cubicBezTo>
                <a:cubicBezTo>
                  <a:pt x="21670" y="34106"/>
                  <a:pt x="21175" y="34001"/>
                  <a:pt x="21175" y="34001"/>
                </a:cubicBezTo>
                <a:lnTo>
                  <a:pt x="21008" y="34001"/>
                </a:lnTo>
                <a:cubicBezTo>
                  <a:pt x="21008" y="34001"/>
                  <a:pt x="20539" y="34093"/>
                  <a:pt x="19985" y="34093"/>
                </a:cubicBezTo>
                <a:cubicBezTo>
                  <a:pt x="19143" y="34093"/>
                  <a:pt x="18103" y="33880"/>
                  <a:pt x="18204" y="32808"/>
                </a:cubicBezTo>
                <a:cubicBezTo>
                  <a:pt x="18351" y="31134"/>
                  <a:pt x="20757" y="28477"/>
                  <a:pt x="21071" y="28142"/>
                </a:cubicBezTo>
                <a:lnTo>
                  <a:pt x="21071" y="28100"/>
                </a:lnTo>
                <a:lnTo>
                  <a:pt x="21092" y="28142"/>
                </a:lnTo>
                <a:lnTo>
                  <a:pt x="21133" y="28100"/>
                </a:lnTo>
                <a:close/>
                <a:moveTo>
                  <a:pt x="17409" y="36951"/>
                </a:moveTo>
                <a:cubicBezTo>
                  <a:pt x="18560" y="36951"/>
                  <a:pt x="18623" y="39671"/>
                  <a:pt x="18623" y="39671"/>
                </a:cubicBezTo>
                <a:lnTo>
                  <a:pt x="16154" y="39567"/>
                </a:lnTo>
                <a:lnTo>
                  <a:pt x="13831" y="39336"/>
                </a:lnTo>
                <a:lnTo>
                  <a:pt x="11864" y="38981"/>
                </a:lnTo>
                <a:cubicBezTo>
                  <a:pt x="11864" y="38981"/>
                  <a:pt x="11781" y="36951"/>
                  <a:pt x="12973" y="36951"/>
                </a:cubicBezTo>
                <a:cubicBezTo>
                  <a:pt x="13726" y="36951"/>
                  <a:pt x="13852" y="37893"/>
                  <a:pt x="13873" y="38604"/>
                </a:cubicBezTo>
                <a:cubicBezTo>
                  <a:pt x="13957" y="37893"/>
                  <a:pt x="14187" y="36951"/>
                  <a:pt x="14940" y="36951"/>
                </a:cubicBezTo>
                <a:cubicBezTo>
                  <a:pt x="16133" y="36951"/>
                  <a:pt x="16175" y="39567"/>
                  <a:pt x="16175" y="39567"/>
                </a:cubicBezTo>
                <a:cubicBezTo>
                  <a:pt x="16175" y="39567"/>
                  <a:pt x="16237" y="36951"/>
                  <a:pt x="17409" y="36951"/>
                </a:cubicBezTo>
                <a:close/>
                <a:moveTo>
                  <a:pt x="19836" y="36637"/>
                </a:moveTo>
                <a:cubicBezTo>
                  <a:pt x="21008" y="36637"/>
                  <a:pt x="21071" y="39671"/>
                  <a:pt x="21071" y="39671"/>
                </a:cubicBezTo>
                <a:lnTo>
                  <a:pt x="18623" y="39671"/>
                </a:lnTo>
                <a:cubicBezTo>
                  <a:pt x="18623" y="39671"/>
                  <a:pt x="18664" y="36637"/>
                  <a:pt x="19836" y="36637"/>
                </a:cubicBezTo>
                <a:close/>
                <a:moveTo>
                  <a:pt x="22305" y="36637"/>
                </a:moveTo>
                <a:cubicBezTo>
                  <a:pt x="23477" y="36637"/>
                  <a:pt x="23519" y="39671"/>
                  <a:pt x="23519" y="39671"/>
                </a:cubicBezTo>
                <a:lnTo>
                  <a:pt x="21071" y="39671"/>
                </a:lnTo>
                <a:cubicBezTo>
                  <a:pt x="21071" y="39671"/>
                  <a:pt x="21113" y="36637"/>
                  <a:pt x="22305" y="36637"/>
                </a:cubicBezTo>
                <a:close/>
                <a:moveTo>
                  <a:pt x="29210" y="36951"/>
                </a:moveTo>
                <a:cubicBezTo>
                  <a:pt x="30382" y="36951"/>
                  <a:pt x="30298" y="38981"/>
                  <a:pt x="30298" y="38981"/>
                </a:cubicBezTo>
                <a:lnTo>
                  <a:pt x="28310" y="39336"/>
                </a:lnTo>
                <a:lnTo>
                  <a:pt x="25988" y="39567"/>
                </a:lnTo>
                <a:lnTo>
                  <a:pt x="23519" y="39671"/>
                </a:lnTo>
                <a:cubicBezTo>
                  <a:pt x="23519" y="39671"/>
                  <a:pt x="23582" y="36951"/>
                  <a:pt x="24753" y="36951"/>
                </a:cubicBezTo>
                <a:cubicBezTo>
                  <a:pt x="25925" y="36951"/>
                  <a:pt x="25988" y="39567"/>
                  <a:pt x="25988" y="39567"/>
                </a:cubicBezTo>
                <a:cubicBezTo>
                  <a:pt x="25988" y="39567"/>
                  <a:pt x="26030" y="36951"/>
                  <a:pt x="27222" y="36951"/>
                </a:cubicBezTo>
                <a:cubicBezTo>
                  <a:pt x="27975" y="36951"/>
                  <a:pt x="28206" y="37893"/>
                  <a:pt x="28289" y="38604"/>
                </a:cubicBezTo>
                <a:cubicBezTo>
                  <a:pt x="28289" y="37893"/>
                  <a:pt x="28436" y="36951"/>
                  <a:pt x="29210" y="36951"/>
                </a:cubicBezTo>
                <a:close/>
                <a:moveTo>
                  <a:pt x="26004" y="40172"/>
                </a:moveTo>
                <a:lnTo>
                  <a:pt x="25988" y="40173"/>
                </a:lnTo>
                <a:cubicBezTo>
                  <a:pt x="25988" y="40173"/>
                  <a:pt x="25988" y="40241"/>
                  <a:pt x="25993" y="40353"/>
                </a:cubicBezTo>
                <a:lnTo>
                  <a:pt x="25993" y="40353"/>
                </a:lnTo>
                <a:cubicBezTo>
                  <a:pt x="25998" y="40272"/>
                  <a:pt x="26002" y="40209"/>
                  <a:pt x="26004" y="40172"/>
                </a:cubicBezTo>
                <a:close/>
                <a:moveTo>
                  <a:pt x="11885" y="39567"/>
                </a:moveTo>
                <a:lnTo>
                  <a:pt x="13852" y="39901"/>
                </a:lnTo>
                <a:lnTo>
                  <a:pt x="16175" y="40132"/>
                </a:lnTo>
                <a:cubicBezTo>
                  <a:pt x="16175" y="40132"/>
                  <a:pt x="16133" y="42245"/>
                  <a:pt x="14961" y="42245"/>
                </a:cubicBezTo>
                <a:cubicBezTo>
                  <a:pt x="14040" y="42245"/>
                  <a:pt x="13873" y="40843"/>
                  <a:pt x="13852" y="40194"/>
                </a:cubicBezTo>
                <a:cubicBezTo>
                  <a:pt x="13832" y="40692"/>
                  <a:pt x="13718" y="41625"/>
                  <a:pt x="12950" y="41625"/>
                </a:cubicBezTo>
                <a:cubicBezTo>
                  <a:pt x="12911" y="41625"/>
                  <a:pt x="12870" y="41622"/>
                  <a:pt x="12827" y="41617"/>
                </a:cubicBezTo>
                <a:cubicBezTo>
                  <a:pt x="11655" y="41492"/>
                  <a:pt x="11885" y="39567"/>
                  <a:pt x="11885" y="39567"/>
                </a:cubicBezTo>
                <a:close/>
                <a:moveTo>
                  <a:pt x="30298" y="39588"/>
                </a:moveTo>
                <a:cubicBezTo>
                  <a:pt x="30340" y="39588"/>
                  <a:pt x="30486" y="41889"/>
                  <a:pt x="29315" y="41889"/>
                </a:cubicBezTo>
                <a:cubicBezTo>
                  <a:pt x="28457" y="41889"/>
                  <a:pt x="28352" y="40843"/>
                  <a:pt x="28310" y="40299"/>
                </a:cubicBezTo>
                <a:cubicBezTo>
                  <a:pt x="28268" y="41031"/>
                  <a:pt x="28059" y="42580"/>
                  <a:pt x="27159" y="42580"/>
                </a:cubicBezTo>
                <a:cubicBezTo>
                  <a:pt x="26184" y="42580"/>
                  <a:pt x="26021" y="40911"/>
                  <a:pt x="25993" y="40353"/>
                </a:cubicBezTo>
                <a:lnTo>
                  <a:pt x="25993" y="40353"/>
                </a:lnTo>
                <a:cubicBezTo>
                  <a:pt x="25950" y="41026"/>
                  <a:pt x="25774" y="42998"/>
                  <a:pt x="24795" y="42998"/>
                </a:cubicBezTo>
                <a:cubicBezTo>
                  <a:pt x="23602" y="42998"/>
                  <a:pt x="23561" y="40278"/>
                  <a:pt x="23561" y="40278"/>
                </a:cubicBezTo>
                <a:cubicBezTo>
                  <a:pt x="23561" y="40278"/>
                  <a:pt x="23498" y="43291"/>
                  <a:pt x="22326" y="43291"/>
                </a:cubicBezTo>
                <a:cubicBezTo>
                  <a:pt x="21154" y="43291"/>
                  <a:pt x="21092" y="40278"/>
                  <a:pt x="21092" y="40278"/>
                </a:cubicBezTo>
                <a:cubicBezTo>
                  <a:pt x="21092" y="40278"/>
                  <a:pt x="21050" y="43291"/>
                  <a:pt x="19878" y="43291"/>
                </a:cubicBezTo>
                <a:cubicBezTo>
                  <a:pt x="18685" y="43291"/>
                  <a:pt x="18644" y="40278"/>
                  <a:pt x="18644" y="40278"/>
                </a:cubicBezTo>
                <a:cubicBezTo>
                  <a:pt x="18644" y="40278"/>
                  <a:pt x="18581" y="42768"/>
                  <a:pt x="17409" y="42768"/>
                </a:cubicBezTo>
                <a:cubicBezTo>
                  <a:pt x="16237" y="42768"/>
                  <a:pt x="16175" y="40132"/>
                  <a:pt x="16175" y="40132"/>
                </a:cubicBezTo>
                <a:lnTo>
                  <a:pt x="16175" y="40132"/>
                </a:lnTo>
                <a:lnTo>
                  <a:pt x="18644" y="40236"/>
                </a:lnTo>
                <a:lnTo>
                  <a:pt x="23561" y="40236"/>
                </a:lnTo>
                <a:lnTo>
                  <a:pt x="26009" y="40132"/>
                </a:lnTo>
                <a:lnTo>
                  <a:pt x="26009" y="40132"/>
                </a:lnTo>
                <a:cubicBezTo>
                  <a:pt x="26007" y="40134"/>
                  <a:pt x="26006" y="40148"/>
                  <a:pt x="26004" y="40172"/>
                </a:cubicBezTo>
                <a:lnTo>
                  <a:pt x="26004" y="40172"/>
                </a:lnTo>
                <a:lnTo>
                  <a:pt x="28310" y="39922"/>
                </a:lnTo>
                <a:lnTo>
                  <a:pt x="30298" y="39588"/>
                </a:lnTo>
                <a:close/>
                <a:moveTo>
                  <a:pt x="20028" y="0"/>
                </a:moveTo>
                <a:cubicBezTo>
                  <a:pt x="17274" y="0"/>
                  <a:pt x="9579" y="755"/>
                  <a:pt x="4750" y="8683"/>
                </a:cubicBezTo>
                <a:cubicBezTo>
                  <a:pt x="1" y="16467"/>
                  <a:pt x="3913" y="22284"/>
                  <a:pt x="3474" y="26510"/>
                </a:cubicBezTo>
                <a:cubicBezTo>
                  <a:pt x="3055" y="30737"/>
                  <a:pt x="5294" y="32181"/>
                  <a:pt x="6864" y="35424"/>
                </a:cubicBezTo>
                <a:cubicBezTo>
                  <a:pt x="8433" y="38709"/>
                  <a:pt x="7156" y="51012"/>
                  <a:pt x="21050" y="51012"/>
                </a:cubicBezTo>
                <a:cubicBezTo>
                  <a:pt x="34943" y="51012"/>
                  <a:pt x="33646" y="38709"/>
                  <a:pt x="35215" y="35424"/>
                </a:cubicBezTo>
                <a:cubicBezTo>
                  <a:pt x="36784" y="32160"/>
                  <a:pt x="39044" y="30737"/>
                  <a:pt x="38626" y="26510"/>
                </a:cubicBezTo>
                <a:cubicBezTo>
                  <a:pt x="38207" y="22284"/>
                  <a:pt x="42099" y="16467"/>
                  <a:pt x="37349" y="8683"/>
                </a:cubicBezTo>
                <a:cubicBezTo>
                  <a:pt x="32538" y="755"/>
                  <a:pt x="24832" y="0"/>
                  <a:pt x="22073" y="0"/>
                </a:cubicBezTo>
                <a:cubicBezTo>
                  <a:pt x="21425" y="0"/>
                  <a:pt x="21050" y="42"/>
                  <a:pt x="21050" y="42"/>
                </a:cubicBezTo>
                <a:cubicBezTo>
                  <a:pt x="21050" y="42"/>
                  <a:pt x="20675" y="0"/>
                  <a:pt x="20028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37500" y="0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0" y="214705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Definition</a:t>
            </a:r>
            <a:endParaRPr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923DA4C-2A11-41B8-A421-62CE26A050BE}"/>
              </a:ext>
            </a:extLst>
          </p:cNvPr>
          <p:cNvSpPr/>
          <p:nvPr/>
        </p:nvSpPr>
        <p:spPr>
          <a:xfrm>
            <a:off x="2294505" y="4584230"/>
            <a:ext cx="927666" cy="623143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720;p34">
            <a:extLst>
              <a:ext uri="{FF2B5EF4-FFF2-40B4-BE49-F238E27FC236}">
                <a16:creationId xmlns:a16="http://schemas.microsoft.com/office/drawing/2014/main" id="{77A27604-F5E8-4BDA-92EE-712D4848A64F}"/>
              </a:ext>
            </a:extLst>
          </p:cNvPr>
          <p:cNvGrpSpPr/>
          <p:nvPr/>
        </p:nvGrpSpPr>
        <p:grpSpPr>
          <a:xfrm rot="18216651">
            <a:off x="1760458" y="1736699"/>
            <a:ext cx="1135519" cy="1908274"/>
            <a:chOff x="4476150" y="2536000"/>
            <a:chExt cx="479700" cy="806150"/>
          </a:xfrm>
        </p:grpSpPr>
        <p:sp>
          <p:nvSpPr>
            <p:cNvPr id="18" name="Google Shape;721;p34">
              <a:extLst>
                <a:ext uri="{FF2B5EF4-FFF2-40B4-BE49-F238E27FC236}">
                  <a16:creationId xmlns:a16="http://schemas.microsoft.com/office/drawing/2014/main" id="{C293EF9E-0A0D-4FA6-9E9A-A07D4FF928B7}"/>
                </a:ext>
              </a:extLst>
            </p:cNvPr>
            <p:cNvSpPr/>
            <p:nvPr/>
          </p:nvSpPr>
          <p:spPr>
            <a:xfrm>
              <a:off x="4814075" y="3207075"/>
              <a:ext cx="60425" cy="135075"/>
            </a:xfrm>
            <a:custGeom>
              <a:avLst/>
              <a:gdLst/>
              <a:ahLst/>
              <a:cxnLst/>
              <a:rect l="l" t="t" r="r" b="b"/>
              <a:pathLst>
                <a:path w="2417" h="5403" extrusionOk="0">
                  <a:moveTo>
                    <a:pt x="1718" y="1"/>
                  </a:moveTo>
                  <a:cubicBezTo>
                    <a:pt x="1691" y="1"/>
                    <a:pt x="1662" y="2"/>
                    <a:pt x="1633" y="4"/>
                  </a:cubicBezTo>
                  <a:cubicBezTo>
                    <a:pt x="837" y="46"/>
                    <a:pt x="84" y="360"/>
                    <a:pt x="42" y="1072"/>
                  </a:cubicBezTo>
                  <a:cubicBezTo>
                    <a:pt x="0" y="1762"/>
                    <a:pt x="377" y="3624"/>
                    <a:pt x="377" y="5382"/>
                  </a:cubicBezTo>
                  <a:lnTo>
                    <a:pt x="2197" y="5403"/>
                  </a:lnTo>
                  <a:cubicBezTo>
                    <a:pt x="2197" y="5403"/>
                    <a:pt x="2093" y="1950"/>
                    <a:pt x="2197" y="1344"/>
                  </a:cubicBezTo>
                  <a:cubicBezTo>
                    <a:pt x="2278" y="759"/>
                    <a:pt x="2417" y="1"/>
                    <a:pt x="171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722;p34">
              <a:extLst>
                <a:ext uri="{FF2B5EF4-FFF2-40B4-BE49-F238E27FC236}">
                  <a16:creationId xmlns:a16="http://schemas.microsoft.com/office/drawing/2014/main" id="{931D9F3B-5854-488B-8A51-8B7CA3CE3ECA}"/>
                </a:ext>
              </a:extLst>
            </p:cNvPr>
            <p:cNvSpPr/>
            <p:nvPr/>
          </p:nvSpPr>
          <p:spPr>
            <a:xfrm>
              <a:off x="4662375" y="3170325"/>
              <a:ext cx="161150" cy="171825"/>
            </a:xfrm>
            <a:custGeom>
              <a:avLst/>
              <a:gdLst/>
              <a:ahLst/>
              <a:cxnLst/>
              <a:rect l="l" t="t" r="r" b="b"/>
              <a:pathLst>
                <a:path w="6446" h="6873" extrusionOk="0">
                  <a:moveTo>
                    <a:pt x="1282" y="0"/>
                  </a:moveTo>
                  <a:cubicBezTo>
                    <a:pt x="1031" y="0"/>
                    <a:pt x="800" y="123"/>
                    <a:pt x="607" y="449"/>
                  </a:cubicBezTo>
                  <a:cubicBezTo>
                    <a:pt x="1" y="1474"/>
                    <a:pt x="1633" y="5157"/>
                    <a:pt x="1591" y="6622"/>
                  </a:cubicBezTo>
                  <a:lnTo>
                    <a:pt x="4541" y="6873"/>
                  </a:lnTo>
                  <a:cubicBezTo>
                    <a:pt x="4541" y="6873"/>
                    <a:pt x="4960" y="4718"/>
                    <a:pt x="5273" y="4174"/>
                  </a:cubicBezTo>
                  <a:cubicBezTo>
                    <a:pt x="5608" y="3609"/>
                    <a:pt x="6445" y="1788"/>
                    <a:pt x="5608" y="1454"/>
                  </a:cubicBezTo>
                  <a:cubicBezTo>
                    <a:pt x="4771" y="1140"/>
                    <a:pt x="3788" y="1412"/>
                    <a:pt x="2993" y="910"/>
                  </a:cubicBezTo>
                  <a:cubicBezTo>
                    <a:pt x="2450" y="567"/>
                    <a:pt x="1820" y="0"/>
                    <a:pt x="128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723;p34">
              <a:extLst>
                <a:ext uri="{FF2B5EF4-FFF2-40B4-BE49-F238E27FC236}">
                  <a16:creationId xmlns:a16="http://schemas.microsoft.com/office/drawing/2014/main" id="{EDB7FCCD-C80E-4115-81C6-8BB898BAAA79}"/>
                </a:ext>
              </a:extLst>
            </p:cNvPr>
            <p:cNvSpPr/>
            <p:nvPr/>
          </p:nvSpPr>
          <p:spPr>
            <a:xfrm>
              <a:off x="4800600" y="3128200"/>
              <a:ext cx="78350" cy="78800"/>
            </a:xfrm>
            <a:custGeom>
              <a:avLst/>
              <a:gdLst/>
              <a:ahLst/>
              <a:cxnLst/>
              <a:rect l="l" t="t" r="r" b="b"/>
              <a:pathLst>
                <a:path w="3134" h="3152" extrusionOk="0">
                  <a:moveTo>
                    <a:pt x="2716" y="1"/>
                  </a:moveTo>
                  <a:cubicBezTo>
                    <a:pt x="2455" y="1"/>
                    <a:pt x="2037" y="587"/>
                    <a:pt x="1526" y="587"/>
                  </a:cubicBezTo>
                  <a:cubicBezTo>
                    <a:pt x="1511" y="587"/>
                    <a:pt x="1496" y="587"/>
                    <a:pt x="1481" y="586"/>
                  </a:cubicBezTo>
                  <a:cubicBezTo>
                    <a:pt x="1450" y="584"/>
                    <a:pt x="1418" y="583"/>
                    <a:pt x="1386" y="583"/>
                  </a:cubicBezTo>
                  <a:cubicBezTo>
                    <a:pt x="787" y="583"/>
                    <a:pt x="1" y="945"/>
                    <a:pt x="100" y="1402"/>
                  </a:cubicBezTo>
                  <a:cubicBezTo>
                    <a:pt x="219" y="1837"/>
                    <a:pt x="356" y="3152"/>
                    <a:pt x="884" y="3152"/>
                  </a:cubicBezTo>
                  <a:cubicBezTo>
                    <a:pt x="914" y="3152"/>
                    <a:pt x="946" y="3148"/>
                    <a:pt x="979" y="3139"/>
                  </a:cubicBezTo>
                  <a:cubicBezTo>
                    <a:pt x="1053" y="3120"/>
                    <a:pt x="2010" y="2807"/>
                    <a:pt x="2534" y="2807"/>
                  </a:cubicBezTo>
                  <a:cubicBezTo>
                    <a:pt x="2603" y="2807"/>
                    <a:pt x="2665" y="2813"/>
                    <a:pt x="2716" y="2825"/>
                  </a:cubicBezTo>
                  <a:cubicBezTo>
                    <a:pt x="2716" y="2825"/>
                    <a:pt x="3134" y="2427"/>
                    <a:pt x="2820" y="2009"/>
                  </a:cubicBezTo>
                  <a:cubicBezTo>
                    <a:pt x="2485" y="1590"/>
                    <a:pt x="3050" y="272"/>
                    <a:pt x="2820" y="42"/>
                  </a:cubicBezTo>
                  <a:cubicBezTo>
                    <a:pt x="2789" y="13"/>
                    <a:pt x="2754" y="1"/>
                    <a:pt x="27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724;p34">
              <a:extLst>
                <a:ext uri="{FF2B5EF4-FFF2-40B4-BE49-F238E27FC236}">
                  <a16:creationId xmlns:a16="http://schemas.microsoft.com/office/drawing/2014/main" id="{11B6D67C-46F0-4835-9742-1A1D8A3986A7}"/>
                </a:ext>
              </a:extLst>
            </p:cNvPr>
            <p:cNvSpPr/>
            <p:nvPr/>
          </p:nvSpPr>
          <p:spPr>
            <a:xfrm>
              <a:off x="4691150" y="3140975"/>
              <a:ext cx="114050" cy="57325"/>
            </a:xfrm>
            <a:custGeom>
              <a:avLst/>
              <a:gdLst/>
              <a:ahLst/>
              <a:cxnLst/>
              <a:rect l="l" t="t" r="r" b="b"/>
              <a:pathLst>
                <a:path w="4562" h="2293" extrusionOk="0">
                  <a:moveTo>
                    <a:pt x="1522" y="1"/>
                  </a:moveTo>
                  <a:cubicBezTo>
                    <a:pt x="1219" y="1"/>
                    <a:pt x="892" y="79"/>
                    <a:pt x="607" y="305"/>
                  </a:cubicBezTo>
                  <a:cubicBezTo>
                    <a:pt x="0" y="807"/>
                    <a:pt x="1068" y="1037"/>
                    <a:pt x="1423" y="1456"/>
                  </a:cubicBezTo>
                  <a:cubicBezTo>
                    <a:pt x="1779" y="1874"/>
                    <a:pt x="3934" y="1937"/>
                    <a:pt x="4562" y="2293"/>
                  </a:cubicBezTo>
                  <a:cubicBezTo>
                    <a:pt x="4353" y="1686"/>
                    <a:pt x="4185" y="1079"/>
                    <a:pt x="4060" y="472"/>
                  </a:cubicBezTo>
                  <a:cubicBezTo>
                    <a:pt x="4018" y="159"/>
                    <a:pt x="2741" y="389"/>
                    <a:pt x="2365" y="200"/>
                  </a:cubicBezTo>
                  <a:cubicBezTo>
                    <a:pt x="2176" y="101"/>
                    <a:pt x="1864" y="1"/>
                    <a:pt x="15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725;p34">
              <a:extLst>
                <a:ext uri="{FF2B5EF4-FFF2-40B4-BE49-F238E27FC236}">
                  <a16:creationId xmlns:a16="http://schemas.microsoft.com/office/drawing/2014/main" id="{CEFEE888-E227-4AE9-9629-AC9E4AE57631}"/>
                </a:ext>
              </a:extLst>
            </p:cNvPr>
            <p:cNvSpPr/>
            <p:nvPr/>
          </p:nvSpPr>
          <p:spPr>
            <a:xfrm>
              <a:off x="4653475" y="3088075"/>
              <a:ext cx="75875" cy="63675"/>
            </a:xfrm>
            <a:custGeom>
              <a:avLst/>
              <a:gdLst/>
              <a:ahLst/>
              <a:cxnLst/>
              <a:rect l="l" t="t" r="r" b="b"/>
              <a:pathLst>
                <a:path w="3035" h="2547" extrusionOk="0">
                  <a:moveTo>
                    <a:pt x="1734" y="1"/>
                  </a:moveTo>
                  <a:cubicBezTo>
                    <a:pt x="1552" y="1"/>
                    <a:pt x="1382" y="55"/>
                    <a:pt x="1277" y="203"/>
                  </a:cubicBezTo>
                  <a:cubicBezTo>
                    <a:pt x="1026" y="538"/>
                    <a:pt x="336" y="977"/>
                    <a:pt x="168" y="1396"/>
                  </a:cubicBezTo>
                  <a:cubicBezTo>
                    <a:pt x="1" y="1814"/>
                    <a:pt x="1403" y="2547"/>
                    <a:pt x="1403" y="2547"/>
                  </a:cubicBezTo>
                  <a:cubicBezTo>
                    <a:pt x="1863" y="1710"/>
                    <a:pt x="3035" y="2128"/>
                    <a:pt x="3035" y="1626"/>
                  </a:cubicBezTo>
                  <a:cubicBezTo>
                    <a:pt x="2993" y="1082"/>
                    <a:pt x="2763" y="580"/>
                    <a:pt x="2407" y="203"/>
                  </a:cubicBezTo>
                  <a:cubicBezTo>
                    <a:pt x="2261" y="106"/>
                    <a:pt x="1987" y="1"/>
                    <a:pt x="17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26;p34">
              <a:extLst>
                <a:ext uri="{FF2B5EF4-FFF2-40B4-BE49-F238E27FC236}">
                  <a16:creationId xmlns:a16="http://schemas.microsoft.com/office/drawing/2014/main" id="{59E5A627-A72F-455C-B559-6B614DAD30D7}"/>
                </a:ext>
              </a:extLst>
            </p:cNvPr>
            <p:cNvSpPr/>
            <p:nvPr/>
          </p:nvSpPr>
          <p:spPr>
            <a:xfrm>
              <a:off x="4735100" y="3081800"/>
              <a:ext cx="67500" cy="59275"/>
            </a:xfrm>
            <a:custGeom>
              <a:avLst/>
              <a:gdLst/>
              <a:ahLst/>
              <a:cxnLst/>
              <a:rect l="l" t="t" r="r" b="b"/>
              <a:pathLst>
                <a:path w="2700" h="2371" extrusionOk="0">
                  <a:moveTo>
                    <a:pt x="1608" y="0"/>
                  </a:moveTo>
                  <a:cubicBezTo>
                    <a:pt x="1187" y="0"/>
                    <a:pt x="767" y="125"/>
                    <a:pt x="753" y="475"/>
                  </a:cubicBezTo>
                  <a:cubicBezTo>
                    <a:pt x="711" y="998"/>
                    <a:pt x="146" y="2065"/>
                    <a:pt x="0" y="2065"/>
                  </a:cubicBezTo>
                  <a:cubicBezTo>
                    <a:pt x="0" y="2065"/>
                    <a:pt x="1085" y="2370"/>
                    <a:pt x="1927" y="2370"/>
                  </a:cubicBezTo>
                  <a:cubicBezTo>
                    <a:pt x="2021" y="2370"/>
                    <a:pt x="2111" y="2367"/>
                    <a:pt x="2197" y="2358"/>
                  </a:cubicBezTo>
                  <a:cubicBezTo>
                    <a:pt x="2197" y="2358"/>
                    <a:pt x="2281" y="1542"/>
                    <a:pt x="2469" y="1354"/>
                  </a:cubicBezTo>
                  <a:cubicBezTo>
                    <a:pt x="2657" y="1165"/>
                    <a:pt x="2699" y="266"/>
                    <a:pt x="2239" y="98"/>
                  </a:cubicBezTo>
                  <a:cubicBezTo>
                    <a:pt x="2075" y="39"/>
                    <a:pt x="1841" y="0"/>
                    <a:pt x="1608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27;p34">
              <a:extLst>
                <a:ext uri="{FF2B5EF4-FFF2-40B4-BE49-F238E27FC236}">
                  <a16:creationId xmlns:a16="http://schemas.microsoft.com/office/drawing/2014/main" id="{3031CA59-CDC4-440F-A0C5-F045448E0FC0}"/>
                </a:ext>
              </a:extLst>
            </p:cNvPr>
            <p:cNvSpPr/>
            <p:nvPr/>
          </p:nvSpPr>
          <p:spPr>
            <a:xfrm>
              <a:off x="4799950" y="3092825"/>
              <a:ext cx="75350" cy="53175"/>
            </a:xfrm>
            <a:custGeom>
              <a:avLst/>
              <a:gdLst/>
              <a:ahLst/>
              <a:cxnLst/>
              <a:rect l="l" t="t" r="r" b="b"/>
              <a:pathLst>
                <a:path w="3014" h="2127" extrusionOk="0">
                  <a:moveTo>
                    <a:pt x="795" y="1"/>
                  </a:moveTo>
                  <a:cubicBezTo>
                    <a:pt x="713" y="1"/>
                    <a:pt x="648" y="12"/>
                    <a:pt x="607" y="34"/>
                  </a:cubicBezTo>
                  <a:cubicBezTo>
                    <a:pt x="419" y="118"/>
                    <a:pt x="356" y="557"/>
                    <a:pt x="210" y="934"/>
                  </a:cubicBezTo>
                  <a:cubicBezTo>
                    <a:pt x="105" y="1331"/>
                    <a:pt x="42" y="1729"/>
                    <a:pt x="1" y="2126"/>
                  </a:cubicBezTo>
                  <a:cubicBezTo>
                    <a:pt x="126" y="2085"/>
                    <a:pt x="586" y="1666"/>
                    <a:pt x="1256" y="1603"/>
                  </a:cubicBezTo>
                  <a:cubicBezTo>
                    <a:pt x="1821" y="1561"/>
                    <a:pt x="2365" y="1373"/>
                    <a:pt x="2825" y="1059"/>
                  </a:cubicBezTo>
                  <a:cubicBezTo>
                    <a:pt x="3014" y="892"/>
                    <a:pt x="2490" y="724"/>
                    <a:pt x="2009" y="411"/>
                  </a:cubicBezTo>
                  <a:cubicBezTo>
                    <a:pt x="1631" y="148"/>
                    <a:pt x="1098" y="1"/>
                    <a:pt x="7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28;p34">
              <a:extLst>
                <a:ext uri="{FF2B5EF4-FFF2-40B4-BE49-F238E27FC236}">
                  <a16:creationId xmlns:a16="http://schemas.microsoft.com/office/drawing/2014/main" id="{A0B85488-E97C-42C1-93A8-FEF87CBFF109}"/>
                </a:ext>
              </a:extLst>
            </p:cNvPr>
            <p:cNvSpPr/>
            <p:nvPr/>
          </p:nvSpPr>
          <p:spPr>
            <a:xfrm>
              <a:off x="4711550" y="3080275"/>
              <a:ext cx="36925" cy="40300"/>
            </a:xfrm>
            <a:custGeom>
              <a:avLst/>
              <a:gdLst/>
              <a:ahLst/>
              <a:cxnLst/>
              <a:rect l="l" t="t" r="r" b="b"/>
              <a:pathLst>
                <a:path w="1477" h="1612" extrusionOk="0">
                  <a:moveTo>
                    <a:pt x="475" y="0"/>
                  </a:moveTo>
                  <a:cubicBezTo>
                    <a:pt x="393" y="0"/>
                    <a:pt x="323" y="16"/>
                    <a:pt x="272" y="55"/>
                  </a:cubicBezTo>
                  <a:cubicBezTo>
                    <a:pt x="0" y="285"/>
                    <a:pt x="984" y="1247"/>
                    <a:pt x="942" y="1561"/>
                  </a:cubicBezTo>
                  <a:cubicBezTo>
                    <a:pt x="940" y="1596"/>
                    <a:pt x="944" y="1611"/>
                    <a:pt x="955" y="1611"/>
                  </a:cubicBezTo>
                  <a:cubicBezTo>
                    <a:pt x="1037" y="1611"/>
                    <a:pt x="1477" y="585"/>
                    <a:pt x="1402" y="306"/>
                  </a:cubicBezTo>
                  <a:cubicBezTo>
                    <a:pt x="1402" y="306"/>
                    <a:pt x="833" y="0"/>
                    <a:pt x="475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29;p34">
              <a:extLst>
                <a:ext uri="{FF2B5EF4-FFF2-40B4-BE49-F238E27FC236}">
                  <a16:creationId xmlns:a16="http://schemas.microsoft.com/office/drawing/2014/main" id="{10530E0D-222C-461F-9EE7-23B053ACE851}"/>
                </a:ext>
              </a:extLst>
            </p:cNvPr>
            <p:cNvSpPr/>
            <p:nvPr/>
          </p:nvSpPr>
          <p:spPr>
            <a:xfrm>
              <a:off x="4571875" y="3002950"/>
              <a:ext cx="113025" cy="117625"/>
            </a:xfrm>
            <a:custGeom>
              <a:avLst/>
              <a:gdLst/>
              <a:ahLst/>
              <a:cxnLst/>
              <a:rect l="l" t="t" r="r" b="b"/>
              <a:pathLst>
                <a:path w="4521" h="4705" extrusionOk="0">
                  <a:moveTo>
                    <a:pt x="1396" y="0"/>
                  </a:moveTo>
                  <a:cubicBezTo>
                    <a:pt x="885" y="0"/>
                    <a:pt x="1" y="487"/>
                    <a:pt x="1" y="993"/>
                  </a:cubicBezTo>
                  <a:cubicBezTo>
                    <a:pt x="1" y="1516"/>
                    <a:pt x="754" y="1976"/>
                    <a:pt x="1005" y="2708"/>
                  </a:cubicBezTo>
                  <a:cubicBezTo>
                    <a:pt x="1246" y="3390"/>
                    <a:pt x="2561" y="4704"/>
                    <a:pt x="3057" y="4704"/>
                  </a:cubicBezTo>
                  <a:cubicBezTo>
                    <a:pt x="3079" y="4704"/>
                    <a:pt x="3100" y="4701"/>
                    <a:pt x="3118" y="4696"/>
                  </a:cubicBezTo>
                  <a:cubicBezTo>
                    <a:pt x="3558" y="4571"/>
                    <a:pt x="4520" y="3462"/>
                    <a:pt x="4437" y="3273"/>
                  </a:cubicBezTo>
                  <a:cubicBezTo>
                    <a:pt x="3914" y="3211"/>
                    <a:pt x="3453" y="2980"/>
                    <a:pt x="3077" y="2625"/>
                  </a:cubicBezTo>
                  <a:cubicBezTo>
                    <a:pt x="2449" y="2018"/>
                    <a:pt x="1989" y="93"/>
                    <a:pt x="1507" y="9"/>
                  </a:cubicBezTo>
                  <a:cubicBezTo>
                    <a:pt x="1473" y="3"/>
                    <a:pt x="1436" y="0"/>
                    <a:pt x="139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30;p34">
              <a:extLst>
                <a:ext uri="{FF2B5EF4-FFF2-40B4-BE49-F238E27FC236}">
                  <a16:creationId xmlns:a16="http://schemas.microsoft.com/office/drawing/2014/main" id="{8C104268-5B2B-4378-9B11-48B2933C8D5D}"/>
                </a:ext>
              </a:extLst>
            </p:cNvPr>
            <p:cNvSpPr/>
            <p:nvPr/>
          </p:nvSpPr>
          <p:spPr>
            <a:xfrm>
              <a:off x="4510150" y="2918025"/>
              <a:ext cx="94725" cy="104700"/>
            </a:xfrm>
            <a:custGeom>
              <a:avLst/>
              <a:gdLst/>
              <a:ahLst/>
              <a:cxnLst/>
              <a:rect l="l" t="t" r="r" b="b"/>
              <a:pathLst>
                <a:path w="3789" h="4188" extrusionOk="0">
                  <a:moveTo>
                    <a:pt x="1384" y="1"/>
                  </a:moveTo>
                  <a:cubicBezTo>
                    <a:pt x="1344" y="1"/>
                    <a:pt x="1302" y="6"/>
                    <a:pt x="1256" y="17"/>
                  </a:cubicBezTo>
                  <a:cubicBezTo>
                    <a:pt x="796" y="142"/>
                    <a:pt x="1" y="749"/>
                    <a:pt x="336" y="1230"/>
                  </a:cubicBezTo>
                  <a:cubicBezTo>
                    <a:pt x="670" y="1732"/>
                    <a:pt x="1445" y="2130"/>
                    <a:pt x="1570" y="3009"/>
                  </a:cubicBezTo>
                  <a:cubicBezTo>
                    <a:pt x="1667" y="3822"/>
                    <a:pt x="1925" y="4187"/>
                    <a:pt x="2195" y="4187"/>
                  </a:cubicBezTo>
                  <a:cubicBezTo>
                    <a:pt x="2217" y="4187"/>
                    <a:pt x="2239" y="4185"/>
                    <a:pt x="2261" y="4180"/>
                  </a:cubicBezTo>
                  <a:cubicBezTo>
                    <a:pt x="2554" y="4139"/>
                    <a:pt x="3662" y="3260"/>
                    <a:pt x="3662" y="3260"/>
                  </a:cubicBezTo>
                  <a:cubicBezTo>
                    <a:pt x="3662" y="3260"/>
                    <a:pt x="3788" y="2653"/>
                    <a:pt x="3307" y="2465"/>
                  </a:cubicBezTo>
                  <a:cubicBezTo>
                    <a:pt x="2846" y="2297"/>
                    <a:pt x="1989" y="1586"/>
                    <a:pt x="1926" y="958"/>
                  </a:cubicBezTo>
                  <a:cubicBezTo>
                    <a:pt x="1870" y="395"/>
                    <a:pt x="1729" y="1"/>
                    <a:pt x="13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31;p34">
              <a:extLst>
                <a:ext uri="{FF2B5EF4-FFF2-40B4-BE49-F238E27FC236}">
                  <a16:creationId xmlns:a16="http://schemas.microsoft.com/office/drawing/2014/main" id="{9C148F30-EBB3-4F23-9967-7B4743AEE3FA}"/>
                </a:ext>
              </a:extLst>
            </p:cNvPr>
            <p:cNvSpPr/>
            <p:nvPr/>
          </p:nvSpPr>
          <p:spPr>
            <a:xfrm>
              <a:off x="4476150" y="2846250"/>
              <a:ext cx="64375" cy="81100"/>
            </a:xfrm>
            <a:custGeom>
              <a:avLst/>
              <a:gdLst/>
              <a:ahLst/>
              <a:cxnLst/>
              <a:rect l="l" t="t" r="r" b="b"/>
              <a:pathLst>
                <a:path w="2575" h="3244" extrusionOk="0">
                  <a:moveTo>
                    <a:pt x="336" y="0"/>
                  </a:moveTo>
                  <a:cubicBezTo>
                    <a:pt x="64" y="0"/>
                    <a:pt x="1" y="858"/>
                    <a:pt x="336" y="1151"/>
                  </a:cubicBezTo>
                  <a:cubicBezTo>
                    <a:pt x="649" y="1423"/>
                    <a:pt x="1235" y="1590"/>
                    <a:pt x="1298" y="2218"/>
                  </a:cubicBezTo>
                  <a:cubicBezTo>
                    <a:pt x="1361" y="2846"/>
                    <a:pt x="1403" y="3097"/>
                    <a:pt x="1633" y="3243"/>
                  </a:cubicBezTo>
                  <a:cubicBezTo>
                    <a:pt x="1633" y="3243"/>
                    <a:pt x="2093" y="2741"/>
                    <a:pt x="2470" y="2678"/>
                  </a:cubicBezTo>
                  <a:cubicBezTo>
                    <a:pt x="2470" y="2678"/>
                    <a:pt x="2574" y="2218"/>
                    <a:pt x="2240" y="2072"/>
                  </a:cubicBezTo>
                  <a:cubicBezTo>
                    <a:pt x="1884" y="1946"/>
                    <a:pt x="1340" y="1465"/>
                    <a:pt x="1298" y="1025"/>
                  </a:cubicBezTo>
                  <a:cubicBezTo>
                    <a:pt x="1256" y="586"/>
                    <a:pt x="587" y="0"/>
                    <a:pt x="33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32;p34">
              <a:extLst>
                <a:ext uri="{FF2B5EF4-FFF2-40B4-BE49-F238E27FC236}">
                  <a16:creationId xmlns:a16="http://schemas.microsoft.com/office/drawing/2014/main" id="{BED2D555-D03A-4A7C-BB21-01A96EE72C1F}"/>
                </a:ext>
              </a:extLst>
            </p:cNvPr>
            <p:cNvSpPr/>
            <p:nvPr/>
          </p:nvSpPr>
          <p:spPr>
            <a:xfrm>
              <a:off x="4636225" y="2863375"/>
              <a:ext cx="121375" cy="218275"/>
            </a:xfrm>
            <a:custGeom>
              <a:avLst/>
              <a:gdLst/>
              <a:ahLst/>
              <a:cxnLst/>
              <a:rect l="l" t="t" r="r" b="b"/>
              <a:pathLst>
                <a:path w="4855" h="8731" extrusionOk="0">
                  <a:moveTo>
                    <a:pt x="1511" y="0"/>
                  </a:moveTo>
                  <a:cubicBezTo>
                    <a:pt x="1345" y="0"/>
                    <a:pt x="1161" y="59"/>
                    <a:pt x="963" y="194"/>
                  </a:cubicBezTo>
                  <a:cubicBezTo>
                    <a:pt x="0" y="884"/>
                    <a:pt x="816" y="2370"/>
                    <a:pt x="1214" y="3040"/>
                  </a:cubicBezTo>
                  <a:cubicBezTo>
                    <a:pt x="1591" y="3709"/>
                    <a:pt x="1967" y="5090"/>
                    <a:pt x="2051" y="6680"/>
                  </a:cubicBezTo>
                  <a:cubicBezTo>
                    <a:pt x="2114" y="8250"/>
                    <a:pt x="2281" y="8731"/>
                    <a:pt x="2281" y="8731"/>
                  </a:cubicBezTo>
                  <a:cubicBezTo>
                    <a:pt x="2328" y="8643"/>
                    <a:pt x="2489" y="8614"/>
                    <a:pt x="2706" y="8614"/>
                  </a:cubicBezTo>
                  <a:cubicBezTo>
                    <a:pt x="3136" y="8614"/>
                    <a:pt x="3784" y="8728"/>
                    <a:pt x="4188" y="8728"/>
                  </a:cubicBezTo>
                  <a:cubicBezTo>
                    <a:pt x="4313" y="8728"/>
                    <a:pt x="4414" y="8717"/>
                    <a:pt x="4478" y="8689"/>
                  </a:cubicBezTo>
                  <a:cubicBezTo>
                    <a:pt x="4855" y="8522"/>
                    <a:pt x="4081" y="7517"/>
                    <a:pt x="3599" y="6785"/>
                  </a:cubicBezTo>
                  <a:cubicBezTo>
                    <a:pt x="3118" y="6073"/>
                    <a:pt x="2260" y="2516"/>
                    <a:pt x="2407" y="1617"/>
                  </a:cubicBezTo>
                  <a:cubicBezTo>
                    <a:pt x="2540" y="915"/>
                    <a:pt x="2167" y="0"/>
                    <a:pt x="151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33;p34">
              <a:extLst>
                <a:ext uri="{FF2B5EF4-FFF2-40B4-BE49-F238E27FC236}">
                  <a16:creationId xmlns:a16="http://schemas.microsoft.com/office/drawing/2014/main" id="{6D9A5B5B-6BE9-48A2-A5B5-9800C1FA8E27}"/>
                </a:ext>
              </a:extLst>
            </p:cNvPr>
            <p:cNvSpPr/>
            <p:nvPr/>
          </p:nvSpPr>
          <p:spPr>
            <a:xfrm>
              <a:off x="4611650" y="2737450"/>
              <a:ext cx="72200" cy="133925"/>
            </a:xfrm>
            <a:custGeom>
              <a:avLst/>
              <a:gdLst/>
              <a:ahLst/>
              <a:cxnLst/>
              <a:rect l="l" t="t" r="r" b="b"/>
              <a:pathLst>
                <a:path w="2888" h="5357" extrusionOk="0">
                  <a:moveTo>
                    <a:pt x="1313" y="35"/>
                  </a:moveTo>
                  <a:cubicBezTo>
                    <a:pt x="1283" y="35"/>
                    <a:pt x="1250" y="37"/>
                    <a:pt x="1214" y="42"/>
                  </a:cubicBezTo>
                  <a:cubicBezTo>
                    <a:pt x="732" y="105"/>
                    <a:pt x="0" y="0"/>
                    <a:pt x="63" y="460"/>
                  </a:cubicBezTo>
                  <a:cubicBezTo>
                    <a:pt x="146" y="921"/>
                    <a:pt x="816" y="1611"/>
                    <a:pt x="879" y="2532"/>
                  </a:cubicBezTo>
                  <a:cubicBezTo>
                    <a:pt x="963" y="3452"/>
                    <a:pt x="1025" y="4938"/>
                    <a:pt x="1486" y="5356"/>
                  </a:cubicBezTo>
                  <a:cubicBezTo>
                    <a:pt x="1486" y="5356"/>
                    <a:pt x="1954" y="4971"/>
                    <a:pt x="2478" y="4971"/>
                  </a:cubicBezTo>
                  <a:cubicBezTo>
                    <a:pt x="2599" y="4971"/>
                    <a:pt x="2723" y="4991"/>
                    <a:pt x="2846" y="5043"/>
                  </a:cubicBezTo>
                  <a:cubicBezTo>
                    <a:pt x="2846" y="5043"/>
                    <a:pt x="2887" y="4185"/>
                    <a:pt x="2490" y="3745"/>
                  </a:cubicBezTo>
                  <a:cubicBezTo>
                    <a:pt x="2092" y="3306"/>
                    <a:pt x="1674" y="1946"/>
                    <a:pt x="1674" y="1130"/>
                  </a:cubicBezTo>
                  <a:cubicBezTo>
                    <a:pt x="1674" y="394"/>
                    <a:pt x="1692" y="35"/>
                    <a:pt x="1313" y="3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34;p34">
              <a:extLst>
                <a:ext uri="{FF2B5EF4-FFF2-40B4-BE49-F238E27FC236}">
                  <a16:creationId xmlns:a16="http://schemas.microsoft.com/office/drawing/2014/main" id="{A545C75E-C8FE-4F15-91A1-54988065ADE7}"/>
                </a:ext>
              </a:extLst>
            </p:cNvPr>
            <p:cNvSpPr/>
            <p:nvPr/>
          </p:nvSpPr>
          <p:spPr>
            <a:xfrm>
              <a:off x="4594300" y="2598425"/>
              <a:ext cx="55550" cy="139150"/>
            </a:xfrm>
            <a:custGeom>
              <a:avLst/>
              <a:gdLst/>
              <a:ahLst/>
              <a:cxnLst/>
              <a:rect l="l" t="t" r="r" b="b"/>
              <a:pathLst>
                <a:path w="2222" h="5566" extrusionOk="0">
                  <a:moveTo>
                    <a:pt x="346" y="1"/>
                  </a:moveTo>
                  <a:cubicBezTo>
                    <a:pt x="89" y="1"/>
                    <a:pt x="0" y="586"/>
                    <a:pt x="192" y="1083"/>
                  </a:cubicBezTo>
                  <a:cubicBezTo>
                    <a:pt x="401" y="1627"/>
                    <a:pt x="171" y="2192"/>
                    <a:pt x="527" y="2862"/>
                  </a:cubicBezTo>
                  <a:cubicBezTo>
                    <a:pt x="861" y="3552"/>
                    <a:pt x="610" y="5122"/>
                    <a:pt x="778" y="5435"/>
                  </a:cubicBezTo>
                  <a:cubicBezTo>
                    <a:pt x="840" y="5533"/>
                    <a:pt x="999" y="5566"/>
                    <a:pt x="1181" y="5566"/>
                  </a:cubicBezTo>
                  <a:cubicBezTo>
                    <a:pt x="1547" y="5566"/>
                    <a:pt x="2012" y="5435"/>
                    <a:pt x="2012" y="5435"/>
                  </a:cubicBezTo>
                  <a:cubicBezTo>
                    <a:pt x="2221" y="5163"/>
                    <a:pt x="2221" y="4808"/>
                    <a:pt x="2012" y="4536"/>
                  </a:cubicBezTo>
                  <a:cubicBezTo>
                    <a:pt x="1677" y="4013"/>
                    <a:pt x="1489" y="3385"/>
                    <a:pt x="1489" y="2757"/>
                  </a:cubicBezTo>
                  <a:cubicBezTo>
                    <a:pt x="1489" y="2192"/>
                    <a:pt x="1175" y="1711"/>
                    <a:pt x="1029" y="1397"/>
                  </a:cubicBezTo>
                  <a:cubicBezTo>
                    <a:pt x="903" y="1104"/>
                    <a:pt x="757" y="121"/>
                    <a:pt x="422" y="16"/>
                  </a:cubicBezTo>
                  <a:cubicBezTo>
                    <a:pt x="395" y="6"/>
                    <a:pt x="370" y="1"/>
                    <a:pt x="34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35;p34">
              <a:extLst>
                <a:ext uri="{FF2B5EF4-FFF2-40B4-BE49-F238E27FC236}">
                  <a16:creationId xmlns:a16="http://schemas.microsoft.com/office/drawing/2014/main" id="{8B5E2902-79CF-4D9D-BC10-B20D43E6E0FC}"/>
                </a:ext>
              </a:extLst>
            </p:cNvPr>
            <p:cNvSpPr/>
            <p:nvPr/>
          </p:nvSpPr>
          <p:spPr>
            <a:xfrm>
              <a:off x="4724100" y="2858100"/>
              <a:ext cx="78500" cy="221400"/>
            </a:xfrm>
            <a:custGeom>
              <a:avLst/>
              <a:gdLst/>
              <a:ahLst/>
              <a:cxnLst/>
              <a:rect l="l" t="t" r="r" b="b"/>
              <a:pathLst>
                <a:path w="3140" h="8856" extrusionOk="0">
                  <a:moveTo>
                    <a:pt x="1172" y="0"/>
                  </a:moveTo>
                  <a:cubicBezTo>
                    <a:pt x="1091" y="0"/>
                    <a:pt x="1001" y="9"/>
                    <a:pt x="900" y="28"/>
                  </a:cubicBezTo>
                  <a:cubicBezTo>
                    <a:pt x="126" y="154"/>
                    <a:pt x="1" y="886"/>
                    <a:pt x="210" y="1451"/>
                  </a:cubicBezTo>
                  <a:cubicBezTo>
                    <a:pt x="586" y="2769"/>
                    <a:pt x="796" y="4129"/>
                    <a:pt x="796" y="5489"/>
                  </a:cubicBezTo>
                  <a:cubicBezTo>
                    <a:pt x="754" y="6933"/>
                    <a:pt x="1047" y="8502"/>
                    <a:pt x="1382" y="8753"/>
                  </a:cubicBezTo>
                  <a:cubicBezTo>
                    <a:pt x="1486" y="8830"/>
                    <a:pt x="1670" y="8856"/>
                    <a:pt x="1868" y="8856"/>
                  </a:cubicBezTo>
                  <a:cubicBezTo>
                    <a:pt x="2265" y="8856"/>
                    <a:pt x="2721" y="8753"/>
                    <a:pt x="2721" y="8753"/>
                  </a:cubicBezTo>
                  <a:cubicBezTo>
                    <a:pt x="2721" y="8753"/>
                    <a:pt x="3139" y="8168"/>
                    <a:pt x="2721" y="7665"/>
                  </a:cubicBezTo>
                  <a:cubicBezTo>
                    <a:pt x="2302" y="7184"/>
                    <a:pt x="2051" y="5594"/>
                    <a:pt x="2051" y="4757"/>
                  </a:cubicBezTo>
                  <a:cubicBezTo>
                    <a:pt x="2051" y="3920"/>
                    <a:pt x="2281" y="1137"/>
                    <a:pt x="2051" y="740"/>
                  </a:cubicBezTo>
                  <a:cubicBezTo>
                    <a:pt x="1851" y="394"/>
                    <a:pt x="1714" y="0"/>
                    <a:pt x="11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36;p34">
              <a:extLst>
                <a:ext uri="{FF2B5EF4-FFF2-40B4-BE49-F238E27FC236}">
                  <a16:creationId xmlns:a16="http://schemas.microsoft.com/office/drawing/2014/main" id="{54BCC037-557D-4C7A-B31F-00313B9E2139}"/>
                </a:ext>
              </a:extLst>
            </p:cNvPr>
            <p:cNvSpPr/>
            <p:nvPr/>
          </p:nvSpPr>
          <p:spPr>
            <a:xfrm>
              <a:off x="4711775" y="2706025"/>
              <a:ext cx="65700" cy="153350"/>
            </a:xfrm>
            <a:custGeom>
              <a:avLst/>
              <a:gdLst/>
              <a:ahLst/>
              <a:cxnLst/>
              <a:rect l="l" t="t" r="r" b="b"/>
              <a:pathLst>
                <a:path w="2628" h="6134" extrusionOk="0">
                  <a:moveTo>
                    <a:pt x="842" y="0"/>
                  </a:moveTo>
                  <a:cubicBezTo>
                    <a:pt x="423" y="0"/>
                    <a:pt x="0" y="95"/>
                    <a:pt x="12" y="378"/>
                  </a:cubicBezTo>
                  <a:cubicBezTo>
                    <a:pt x="54" y="839"/>
                    <a:pt x="724" y="1801"/>
                    <a:pt x="598" y="2722"/>
                  </a:cubicBezTo>
                  <a:cubicBezTo>
                    <a:pt x="494" y="3642"/>
                    <a:pt x="159" y="5442"/>
                    <a:pt x="473" y="5965"/>
                  </a:cubicBezTo>
                  <a:cubicBezTo>
                    <a:pt x="542" y="6088"/>
                    <a:pt x="667" y="6133"/>
                    <a:pt x="821" y="6133"/>
                  </a:cubicBezTo>
                  <a:cubicBezTo>
                    <a:pt x="1256" y="6133"/>
                    <a:pt x="1915" y="5771"/>
                    <a:pt x="2154" y="5771"/>
                  </a:cubicBezTo>
                  <a:cubicBezTo>
                    <a:pt x="2189" y="5771"/>
                    <a:pt x="2216" y="5779"/>
                    <a:pt x="2230" y="5797"/>
                  </a:cubicBezTo>
                  <a:cubicBezTo>
                    <a:pt x="2230" y="5797"/>
                    <a:pt x="2628" y="4751"/>
                    <a:pt x="2230" y="4333"/>
                  </a:cubicBezTo>
                  <a:cubicBezTo>
                    <a:pt x="1833" y="3914"/>
                    <a:pt x="1665" y="2282"/>
                    <a:pt x="1749" y="1466"/>
                  </a:cubicBezTo>
                  <a:cubicBezTo>
                    <a:pt x="1812" y="629"/>
                    <a:pt x="1895" y="253"/>
                    <a:pt x="1561" y="106"/>
                  </a:cubicBezTo>
                  <a:cubicBezTo>
                    <a:pt x="1423" y="46"/>
                    <a:pt x="1134" y="0"/>
                    <a:pt x="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37;p34">
              <a:extLst>
                <a:ext uri="{FF2B5EF4-FFF2-40B4-BE49-F238E27FC236}">
                  <a16:creationId xmlns:a16="http://schemas.microsoft.com/office/drawing/2014/main" id="{3876A014-19CA-4A07-8EF1-A355D10FB70E}"/>
                </a:ext>
              </a:extLst>
            </p:cNvPr>
            <p:cNvSpPr/>
            <p:nvPr/>
          </p:nvSpPr>
          <p:spPr>
            <a:xfrm>
              <a:off x="4712075" y="2536000"/>
              <a:ext cx="56000" cy="167450"/>
            </a:xfrm>
            <a:custGeom>
              <a:avLst/>
              <a:gdLst/>
              <a:ahLst/>
              <a:cxnLst/>
              <a:rect l="l" t="t" r="r" b="b"/>
              <a:pathLst>
                <a:path w="2240" h="6698" extrusionOk="0">
                  <a:moveTo>
                    <a:pt x="272" y="6593"/>
                  </a:moveTo>
                  <a:cubicBezTo>
                    <a:pt x="272" y="6593"/>
                    <a:pt x="272" y="6593"/>
                    <a:pt x="272" y="6593"/>
                  </a:cubicBezTo>
                  <a:cubicBezTo>
                    <a:pt x="272" y="6593"/>
                    <a:pt x="272" y="6593"/>
                    <a:pt x="272" y="6593"/>
                  </a:cubicBezTo>
                  <a:close/>
                  <a:moveTo>
                    <a:pt x="877" y="0"/>
                  </a:moveTo>
                  <a:cubicBezTo>
                    <a:pt x="644" y="0"/>
                    <a:pt x="276" y="589"/>
                    <a:pt x="377" y="1216"/>
                  </a:cubicBezTo>
                  <a:cubicBezTo>
                    <a:pt x="482" y="1865"/>
                    <a:pt x="105" y="2660"/>
                    <a:pt x="377" y="3539"/>
                  </a:cubicBezTo>
                  <a:cubicBezTo>
                    <a:pt x="628" y="4438"/>
                    <a:pt x="1" y="5819"/>
                    <a:pt x="272" y="6593"/>
                  </a:cubicBezTo>
                  <a:lnTo>
                    <a:pt x="272" y="6593"/>
                  </a:lnTo>
                  <a:cubicBezTo>
                    <a:pt x="282" y="6585"/>
                    <a:pt x="633" y="6453"/>
                    <a:pt x="1037" y="6453"/>
                  </a:cubicBezTo>
                  <a:cubicBezTo>
                    <a:pt x="1304" y="6453"/>
                    <a:pt x="1592" y="6510"/>
                    <a:pt x="1821" y="6698"/>
                  </a:cubicBezTo>
                  <a:cubicBezTo>
                    <a:pt x="1821" y="6698"/>
                    <a:pt x="2239" y="6300"/>
                    <a:pt x="1821" y="5568"/>
                  </a:cubicBezTo>
                  <a:cubicBezTo>
                    <a:pt x="1402" y="4857"/>
                    <a:pt x="1570" y="3371"/>
                    <a:pt x="1549" y="2869"/>
                  </a:cubicBezTo>
                  <a:cubicBezTo>
                    <a:pt x="1486" y="2367"/>
                    <a:pt x="1339" y="1886"/>
                    <a:pt x="1109" y="1425"/>
                  </a:cubicBezTo>
                  <a:cubicBezTo>
                    <a:pt x="963" y="1153"/>
                    <a:pt x="1130" y="65"/>
                    <a:pt x="900" y="2"/>
                  </a:cubicBezTo>
                  <a:cubicBezTo>
                    <a:pt x="893" y="1"/>
                    <a:pt x="885" y="0"/>
                    <a:pt x="87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8;p34">
              <a:extLst>
                <a:ext uri="{FF2B5EF4-FFF2-40B4-BE49-F238E27FC236}">
                  <a16:creationId xmlns:a16="http://schemas.microsoft.com/office/drawing/2014/main" id="{33733DD1-EA68-485D-A232-4FB6E2B4D2B0}"/>
                </a:ext>
              </a:extLst>
            </p:cNvPr>
            <p:cNvSpPr/>
            <p:nvPr/>
          </p:nvSpPr>
          <p:spPr>
            <a:xfrm>
              <a:off x="4796525" y="2878350"/>
              <a:ext cx="56800" cy="210775"/>
            </a:xfrm>
            <a:custGeom>
              <a:avLst/>
              <a:gdLst/>
              <a:ahLst/>
              <a:cxnLst/>
              <a:rect l="l" t="t" r="r" b="b"/>
              <a:pathLst>
                <a:path w="2272" h="8431" extrusionOk="0">
                  <a:moveTo>
                    <a:pt x="802" y="1"/>
                  </a:moveTo>
                  <a:cubicBezTo>
                    <a:pt x="347" y="1"/>
                    <a:pt x="1" y="276"/>
                    <a:pt x="138" y="892"/>
                  </a:cubicBezTo>
                  <a:cubicBezTo>
                    <a:pt x="326" y="1813"/>
                    <a:pt x="284" y="4512"/>
                    <a:pt x="242" y="5391"/>
                  </a:cubicBezTo>
                  <a:cubicBezTo>
                    <a:pt x="200" y="6290"/>
                    <a:pt x="75" y="7692"/>
                    <a:pt x="451" y="8132"/>
                  </a:cubicBezTo>
                  <a:cubicBezTo>
                    <a:pt x="660" y="8373"/>
                    <a:pt x="983" y="8430"/>
                    <a:pt x="1243" y="8430"/>
                  </a:cubicBezTo>
                  <a:cubicBezTo>
                    <a:pt x="1480" y="8430"/>
                    <a:pt x="1665" y="8383"/>
                    <a:pt x="1665" y="8383"/>
                  </a:cubicBezTo>
                  <a:cubicBezTo>
                    <a:pt x="1958" y="8048"/>
                    <a:pt x="2000" y="7588"/>
                    <a:pt x="1811" y="7190"/>
                  </a:cubicBezTo>
                  <a:cubicBezTo>
                    <a:pt x="1518" y="6437"/>
                    <a:pt x="1456" y="4428"/>
                    <a:pt x="1560" y="3675"/>
                  </a:cubicBezTo>
                  <a:cubicBezTo>
                    <a:pt x="1665" y="2943"/>
                    <a:pt x="2272" y="641"/>
                    <a:pt x="1560" y="223"/>
                  </a:cubicBezTo>
                  <a:cubicBezTo>
                    <a:pt x="1314" y="78"/>
                    <a:pt x="1043" y="1"/>
                    <a:pt x="8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39;p34">
              <a:extLst>
                <a:ext uri="{FF2B5EF4-FFF2-40B4-BE49-F238E27FC236}">
                  <a16:creationId xmlns:a16="http://schemas.microsoft.com/office/drawing/2014/main" id="{1336E6FC-CB00-43CA-B9FC-87BEFF929647}"/>
                </a:ext>
              </a:extLst>
            </p:cNvPr>
            <p:cNvSpPr/>
            <p:nvPr/>
          </p:nvSpPr>
          <p:spPr>
            <a:xfrm>
              <a:off x="4797325" y="2731350"/>
              <a:ext cx="54425" cy="141650"/>
            </a:xfrm>
            <a:custGeom>
              <a:avLst/>
              <a:gdLst/>
              <a:ahLst/>
              <a:cxnLst/>
              <a:rect l="l" t="t" r="r" b="b"/>
              <a:pathLst>
                <a:path w="2177" h="5666" extrusionOk="0">
                  <a:moveTo>
                    <a:pt x="934" y="1"/>
                  </a:moveTo>
                  <a:cubicBezTo>
                    <a:pt x="450" y="1"/>
                    <a:pt x="608" y="490"/>
                    <a:pt x="608" y="1102"/>
                  </a:cubicBezTo>
                  <a:cubicBezTo>
                    <a:pt x="608" y="1792"/>
                    <a:pt x="650" y="3634"/>
                    <a:pt x="315" y="4471"/>
                  </a:cubicBezTo>
                  <a:cubicBezTo>
                    <a:pt x="1" y="5308"/>
                    <a:pt x="189" y="5454"/>
                    <a:pt x="461" y="5600"/>
                  </a:cubicBezTo>
                  <a:cubicBezTo>
                    <a:pt x="552" y="5649"/>
                    <a:pt x="705" y="5666"/>
                    <a:pt x="870" y="5666"/>
                  </a:cubicBezTo>
                  <a:cubicBezTo>
                    <a:pt x="1198" y="5666"/>
                    <a:pt x="1570" y="5600"/>
                    <a:pt x="1570" y="5600"/>
                  </a:cubicBezTo>
                  <a:cubicBezTo>
                    <a:pt x="2031" y="5328"/>
                    <a:pt x="2177" y="4722"/>
                    <a:pt x="1884" y="4282"/>
                  </a:cubicBezTo>
                  <a:cubicBezTo>
                    <a:pt x="1445" y="3383"/>
                    <a:pt x="1738" y="1395"/>
                    <a:pt x="1884" y="851"/>
                  </a:cubicBezTo>
                  <a:cubicBezTo>
                    <a:pt x="2051" y="307"/>
                    <a:pt x="1758" y="139"/>
                    <a:pt x="1089" y="14"/>
                  </a:cubicBezTo>
                  <a:cubicBezTo>
                    <a:pt x="1031" y="5"/>
                    <a:pt x="980" y="1"/>
                    <a:pt x="93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40;p34">
              <a:extLst>
                <a:ext uri="{FF2B5EF4-FFF2-40B4-BE49-F238E27FC236}">
                  <a16:creationId xmlns:a16="http://schemas.microsoft.com/office/drawing/2014/main" id="{02692522-160E-4CB9-A478-071CDE7D5D43}"/>
                </a:ext>
              </a:extLst>
            </p:cNvPr>
            <p:cNvSpPr/>
            <p:nvPr/>
          </p:nvSpPr>
          <p:spPr>
            <a:xfrm>
              <a:off x="4804125" y="2564825"/>
              <a:ext cx="50250" cy="167925"/>
            </a:xfrm>
            <a:custGeom>
              <a:avLst/>
              <a:gdLst/>
              <a:ahLst/>
              <a:cxnLst/>
              <a:rect l="l" t="t" r="r" b="b"/>
              <a:pathLst>
                <a:path w="2010" h="6717" extrusionOk="0">
                  <a:moveTo>
                    <a:pt x="817" y="0"/>
                  </a:moveTo>
                  <a:cubicBezTo>
                    <a:pt x="817" y="0"/>
                    <a:pt x="315" y="523"/>
                    <a:pt x="461" y="1088"/>
                  </a:cubicBezTo>
                  <a:cubicBezTo>
                    <a:pt x="608" y="1674"/>
                    <a:pt x="43" y="1946"/>
                    <a:pt x="294" y="2699"/>
                  </a:cubicBezTo>
                  <a:cubicBezTo>
                    <a:pt x="566" y="3453"/>
                    <a:pt x="461" y="4562"/>
                    <a:pt x="231" y="5650"/>
                  </a:cubicBezTo>
                  <a:cubicBezTo>
                    <a:pt x="1" y="6717"/>
                    <a:pt x="545" y="6507"/>
                    <a:pt x="1612" y="6570"/>
                  </a:cubicBezTo>
                  <a:cubicBezTo>
                    <a:pt x="1947" y="6277"/>
                    <a:pt x="2010" y="5775"/>
                    <a:pt x="1759" y="5419"/>
                  </a:cubicBezTo>
                  <a:cubicBezTo>
                    <a:pt x="1319" y="4771"/>
                    <a:pt x="1696" y="3746"/>
                    <a:pt x="1612" y="3139"/>
                  </a:cubicBezTo>
                  <a:cubicBezTo>
                    <a:pt x="1528" y="2532"/>
                    <a:pt x="1026" y="1632"/>
                    <a:pt x="1047" y="1214"/>
                  </a:cubicBezTo>
                  <a:cubicBezTo>
                    <a:pt x="1089" y="795"/>
                    <a:pt x="1005" y="377"/>
                    <a:pt x="81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41;p34">
              <a:extLst>
                <a:ext uri="{FF2B5EF4-FFF2-40B4-BE49-F238E27FC236}">
                  <a16:creationId xmlns:a16="http://schemas.microsoft.com/office/drawing/2014/main" id="{C676F304-6797-4C17-8C58-19E061E5A9EF}"/>
                </a:ext>
              </a:extLst>
            </p:cNvPr>
            <p:cNvSpPr/>
            <p:nvPr/>
          </p:nvSpPr>
          <p:spPr>
            <a:xfrm>
              <a:off x="4842325" y="2900275"/>
              <a:ext cx="85800" cy="208575"/>
            </a:xfrm>
            <a:custGeom>
              <a:avLst/>
              <a:gdLst/>
              <a:ahLst/>
              <a:cxnLst/>
              <a:rect l="l" t="t" r="r" b="b"/>
              <a:pathLst>
                <a:path w="3432" h="8343" extrusionOk="0">
                  <a:moveTo>
                    <a:pt x="1972" y="0"/>
                  </a:moveTo>
                  <a:cubicBezTo>
                    <a:pt x="1495" y="0"/>
                    <a:pt x="1360" y="506"/>
                    <a:pt x="1360" y="1564"/>
                  </a:cubicBezTo>
                  <a:cubicBezTo>
                    <a:pt x="1360" y="2924"/>
                    <a:pt x="1151" y="5246"/>
                    <a:pt x="837" y="5686"/>
                  </a:cubicBezTo>
                  <a:cubicBezTo>
                    <a:pt x="544" y="6125"/>
                    <a:pt x="0" y="7192"/>
                    <a:pt x="231" y="7694"/>
                  </a:cubicBezTo>
                  <a:cubicBezTo>
                    <a:pt x="482" y="8196"/>
                    <a:pt x="1172" y="8343"/>
                    <a:pt x="1172" y="8343"/>
                  </a:cubicBezTo>
                  <a:cubicBezTo>
                    <a:pt x="1172" y="8343"/>
                    <a:pt x="2051" y="8238"/>
                    <a:pt x="1988" y="6962"/>
                  </a:cubicBezTo>
                  <a:cubicBezTo>
                    <a:pt x="1925" y="5686"/>
                    <a:pt x="2260" y="2693"/>
                    <a:pt x="2511" y="2128"/>
                  </a:cubicBezTo>
                  <a:cubicBezTo>
                    <a:pt x="2783" y="1543"/>
                    <a:pt x="3432" y="559"/>
                    <a:pt x="2511" y="141"/>
                  </a:cubicBezTo>
                  <a:cubicBezTo>
                    <a:pt x="2296" y="48"/>
                    <a:pt x="2118" y="0"/>
                    <a:pt x="197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42;p34">
              <a:extLst>
                <a:ext uri="{FF2B5EF4-FFF2-40B4-BE49-F238E27FC236}">
                  <a16:creationId xmlns:a16="http://schemas.microsoft.com/office/drawing/2014/main" id="{14057830-8664-4404-BE2B-82F14D7BAC41}"/>
                </a:ext>
              </a:extLst>
            </p:cNvPr>
            <p:cNvSpPr/>
            <p:nvPr/>
          </p:nvSpPr>
          <p:spPr>
            <a:xfrm>
              <a:off x="4882600" y="2788850"/>
              <a:ext cx="57575" cy="117050"/>
            </a:xfrm>
            <a:custGeom>
              <a:avLst/>
              <a:gdLst/>
              <a:ahLst/>
              <a:cxnLst/>
              <a:rect l="l" t="t" r="r" b="b"/>
              <a:pathLst>
                <a:path w="2303" h="4682" extrusionOk="0">
                  <a:moveTo>
                    <a:pt x="1102" y="1"/>
                  </a:moveTo>
                  <a:cubicBezTo>
                    <a:pt x="1021" y="1"/>
                    <a:pt x="969" y="53"/>
                    <a:pt x="963" y="183"/>
                  </a:cubicBezTo>
                  <a:cubicBezTo>
                    <a:pt x="942" y="664"/>
                    <a:pt x="1047" y="1292"/>
                    <a:pt x="586" y="1961"/>
                  </a:cubicBezTo>
                  <a:cubicBezTo>
                    <a:pt x="126" y="2610"/>
                    <a:pt x="0" y="4012"/>
                    <a:pt x="189" y="4221"/>
                  </a:cubicBezTo>
                  <a:cubicBezTo>
                    <a:pt x="377" y="4451"/>
                    <a:pt x="1465" y="4681"/>
                    <a:pt x="1465" y="4681"/>
                  </a:cubicBezTo>
                  <a:cubicBezTo>
                    <a:pt x="1465" y="4681"/>
                    <a:pt x="1800" y="4096"/>
                    <a:pt x="1612" y="3008"/>
                  </a:cubicBezTo>
                  <a:cubicBezTo>
                    <a:pt x="1423" y="1899"/>
                    <a:pt x="2302" y="999"/>
                    <a:pt x="1988" y="643"/>
                  </a:cubicBezTo>
                  <a:cubicBezTo>
                    <a:pt x="1744" y="383"/>
                    <a:pt x="1321" y="1"/>
                    <a:pt x="110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43;p34">
              <a:extLst>
                <a:ext uri="{FF2B5EF4-FFF2-40B4-BE49-F238E27FC236}">
                  <a16:creationId xmlns:a16="http://schemas.microsoft.com/office/drawing/2014/main" id="{4E4672A5-D971-4F00-8BDC-2D766D254D5F}"/>
                </a:ext>
              </a:extLst>
            </p:cNvPr>
            <p:cNvSpPr/>
            <p:nvPr/>
          </p:nvSpPr>
          <p:spPr>
            <a:xfrm>
              <a:off x="4908225" y="2668025"/>
              <a:ext cx="47625" cy="127500"/>
            </a:xfrm>
            <a:custGeom>
              <a:avLst/>
              <a:gdLst/>
              <a:ahLst/>
              <a:cxnLst/>
              <a:rect l="l" t="t" r="r" b="b"/>
              <a:pathLst>
                <a:path w="1905" h="5100" extrusionOk="0">
                  <a:moveTo>
                    <a:pt x="1197" y="0"/>
                  </a:moveTo>
                  <a:cubicBezTo>
                    <a:pt x="969" y="0"/>
                    <a:pt x="911" y="632"/>
                    <a:pt x="838" y="1019"/>
                  </a:cubicBezTo>
                  <a:cubicBezTo>
                    <a:pt x="775" y="1480"/>
                    <a:pt x="587" y="1626"/>
                    <a:pt x="649" y="1856"/>
                  </a:cubicBezTo>
                  <a:cubicBezTo>
                    <a:pt x="691" y="1961"/>
                    <a:pt x="775" y="2024"/>
                    <a:pt x="859" y="2087"/>
                  </a:cubicBezTo>
                  <a:cubicBezTo>
                    <a:pt x="848" y="2085"/>
                    <a:pt x="837" y="2085"/>
                    <a:pt x="827" y="2085"/>
                  </a:cubicBezTo>
                  <a:cubicBezTo>
                    <a:pt x="652" y="2085"/>
                    <a:pt x="505" y="2245"/>
                    <a:pt x="545" y="2442"/>
                  </a:cubicBezTo>
                  <a:cubicBezTo>
                    <a:pt x="566" y="2986"/>
                    <a:pt x="670" y="3488"/>
                    <a:pt x="335" y="4012"/>
                  </a:cubicBezTo>
                  <a:cubicBezTo>
                    <a:pt x="1" y="4535"/>
                    <a:pt x="482" y="4911"/>
                    <a:pt x="1026" y="5100"/>
                  </a:cubicBezTo>
                  <a:cubicBezTo>
                    <a:pt x="1026" y="5100"/>
                    <a:pt x="1486" y="4911"/>
                    <a:pt x="1361" y="4053"/>
                  </a:cubicBezTo>
                  <a:cubicBezTo>
                    <a:pt x="1214" y="3196"/>
                    <a:pt x="1905" y="2463"/>
                    <a:pt x="1612" y="2275"/>
                  </a:cubicBezTo>
                  <a:cubicBezTo>
                    <a:pt x="1570" y="2254"/>
                    <a:pt x="1528" y="2233"/>
                    <a:pt x="1486" y="2212"/>
                  </a:cubicBezTo>
                  <a:cubicBezTo>
                    <a:pt x="1570" y="2170"/>
                    <a:pt x="1633" y="2107"/>
                    <a:pt x="1675" y="2024"/>
                  </a:cubicBezTo>
                  <a:cubicBezTo>
                    <a:pt x="1675" y="1773"/>
                    <a:pt x="1654" y="1501"/>
                    <a:pt x="1570" y="1271"/>
                  </a:cubicBezTo>
                  <a:cubicBezTo>
                    <a:pt x="1444" y="768"/>
                    <a:pt x="1591" y="245"/>
                    <a:pt x="1298" y="36"/>
                  </a:cubicBezTo>
                  <a:cubicBezTo>
                    <a:pt x="1261" y="11"/>
                    <a:pt x="1227" y="0"/>
                    <a:pt x="11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43061381-B54D-45E6-B6C7-E8BF89B88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55" y="43883"/>
            <a:ext cx="6024708" cy="5055734"/>
          </a:xfrm>
          <a:prstGeom prst="rect">
            <a:avLst/>
          </a:prstGeom>
        </p:spPr>
      </p:pic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Boundaries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1802028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4506BD7-EDA2-4FA9-8DAA-9052085C47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" y="1528241"/>
            <a:ext cx="2905447" cy="21878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61381-B54D-45E6-B6C7-E8BF89B88C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6997" y="442075"/>
            <a:ext cx="6024708" cy="2870112"/>
          </a:xfrm>
          <a:prstGeom prst="rect">
            <a:avLst/>
          </a:prstGeom>
        </p:spPr>
      </p:pic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75928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Roof</a:t>
            </a:r>
            <a:endParaRPr sz="2400" dirty="0"/>
          </a:p>
        </p:txBody>
      </p:sp>
      <p:sp>
        <p:nvSpPr>
          <p:cNvPr id="57" name="Google Shape;791;p37">
            <a:extLst>
              <a:ext uri="{FF2B5EF4-FFF2-40B4-BE49-F238E27FC236}">
                <a16:creationId xmlns:a16="http://schemas.microsoft.com/office/drawing/2014/main" id="{D300B5E5-BE54-4A56-8666-9D6C0D1B008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616549" y="3900925"/>
            <a:ext cx="5502707" cy="9436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Skin &amp; superficial fascia of the arm blending with that of the forearm &amp; containing the bicipital aponeurosis with superficial vein &amp; cutaneous nerves</a:t>
            </a:r>
            <a:endParaRPr dirty="0"/>
          </a:p>
        </p:txBody>
      </p:sp>
      <p:sp>
        <p:nvSpPr>
          <p:cNvPr id="58" name="Google Shape;744;p34">
            <a:extLst>
              <a:ext uri="{FF2B5EF4-FFF2-40B4-BE49-F238E27FC236}">
                <a16:creationId xmlns:a16="http://schemas.microsoft.com/office/drawing/2014/main" id="{F2257161-4DD1-437B-A720-F7E07A0D3F75}"/>
              </a:ext>
            </a:extLst>
          </p:cNvPr>
          <p:cNvSpPr/>
          <p:nvPr/>
        </p:nvSpPr>
        <p:spPr>
          <a:xfrm>
            <a:off x="8689173" y="100698"/>
            <a:ext cx="302532" cy="341377"/>
          </a:xfrm>
          <a:custGeom>
            <a:avLst/>
            <a:gdLst/>
            <a:ahLst/>
            <a:cxnLst/>
            <a:rect l="l" t="t" r="r" b="b"/>
            <a:pathLst>
              <a:path w="28676" h="32358" extrusionOk="0">
                <a:moveTo>
                  <a:pt x="10484" y="15899"/>
                </a:moveTo>
                <a:cubicBezTo>
                  <a:pt x="11981" y="16129"/>
                  <a:pt x="13736" y="17269"/>
                  <a:pt x="14997" y="16429"/>
                </a:cubicBezTo>
                <a:cubicBezTo>
                  <a:pt x="16251" y="15594"/>
                  <a:pt x="16061" y="13194"/>
                  <a:pt x="15262" y="11916"/>
                </a:cubicBezTo>
                <a:cubicBezTo>
                  <a:pt x="13364" y="8881"/>
                  <a:pt x="4136" y="9966"/>
                  <a:pt x="4643" y="13509"/>
                </a:cubicBezTo>
                <a:cubicBezTo>
                  <a:pt x="5555" y="19880"/>
                  <a:pt x="16600" y="20594"/>
                  <a:pt x="22961" y="19615"/>
                </a:cubicBezTo>
                <a:cubicBezTo>
                  <a:pt x="25091" y="19287"/>
                  <a:pt x="25492" y="15625"/>
                  <a:pt x="25085" y="13509"/>
                </a:cubicBezTo>
                <a:cubicBezTo>
                  <a:pt x="23912" y="7411"/>
                  <a:pt x="15621" y="3056"/>
                  <a:pt x="9422" y="3421"/>
                </a:cubicBezTo>
                <a:cubicBezTo>
                  <a:pt x="5393" y="3658"/>
                  <a:pt x="2461" y="8970"/>
                  <a:pt x="1989" y="12978"/>
                </a:cubicBezTo>
                <a:cubicBezTo>
                  <a:pt x="1258" y="19192"/>
                  <a:pt x="12312" y="23231"/>
                  <a:pt x="18448" y="22004"/>
                </a:cubicBezTo>
                <a:cubicBezTo>
                  <a:pt x="22405" y="21213"/>
                  <a:pt x="26003" y="18075"/>
                  <a:pt x="28005" y="14571"/>
                </a:cubicBezTo>
                <a:cubicBezTo>
                  <a:pt x="32218" y="7198"/>
                  <a:pt x="14795" y="-2267"/>
                  <a:pt x="6767" y="501"/>
                </a:cubicBezTo>
                <a:cubicBezTo>
                  <a:pt x="294" y="2732"/>
                  <a:pt x="-1800" y="14541"/>
                  <a:pt x="1723" y="20412"/>
                </a:cubicBezTo>
                <a:cubicBezTo>
                  <a:pt x="6062" y="27643"/>
                  <a:pt x="15601" y="31936"/>
                  <a:pt x="24023" y="32358"/>
                </a:cubicBezTo>
              </a:path>
            </a:pathLst>
          </a:custGeom>
          <a:noFill/>
          <a:ln w="9525" cap="rnd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BE61CA-AAB8-47EA-915C-1B8CB2906598}"/>
              </a:ext>
            </a:extLst>
          </p:cNvPr>
          <p:cNvCxnSpPr/>
          <p:nvPr/>
        </p:nvCxnSpPr>
        <p:spPr>
          <a:xfrm flipH="1">
            <a:off x="5873750" y="856284"/>
            <a:ext cx="590550" cy="3502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Google Shape;696;p34">
            <a:extLst>
              <a:ext uri="{FF2B5EF4-FFF2-40B4-BE49-F238E27FC236}">
                <a16:creationId xmlns:a16="http://schemas.microsoft.com/office/drawing/2014/main" id="{29B4E3D1-51BB-460F-A71C-5EF2B13CA2DC}"/>
              </a:ext>
            </a:extLst>
          </p:cNvPr>
          <p:cNvSpPr/>
          <p:nvPr/>
        </p:nvSpPr>
        <p:spPr>
          <a:xfrm rot="10800000" flipH="1">
            <a:off x="6464300" y="2425172"/>
            <a:ext cx="1852386" cy="531253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Google Shape;696;p34">
            <a:extLst>
              <a:ext uri="{FF2B5EF4-FFF2-40B4-BE49-F238E27FC236}">
                <a16:creationId xmlns:a16="http://schemas.microsoft.com/office/drawing/2014/main" id="{073D4493-070E-43DC-A756-09AD1E66F519}"/>
              </a:ext>
            </a:extLst>
          </p:cNvPr>
          <p:cNvSpPr/>
          <p:nvPr/>
        </p:nvSpPr>
        <p:spPr>
          <a:xfrm rot="10800000" flipH="1">
            <a:off x="6276016" y="498179"/>
            <a:ext cx="2668919" cy="716676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Google Shape;696;p34">
            <a:extLst>
              <a:ext uri="{FF2B5EF4-FFF2-40B4-BE49-F238E27FC236}">
                <a16:creationId xmlns:a16="http://schemas.microsoft.com/office/drawing/2014/main" id="{F6C0A40A-320E-4314-BDBB-9987B3C8A20D}"/>
              </a:ext>
            </a:extLst>
          </p:cNvPr>
          <p:cNvSpPr/>
          <p:nvPr/>
        </p:nvSpPr>
        <p:spPr>
          <a:xfrm rot="10800000" flipH="1">
            <a:off x="6341521" y="1203970"/>
            <a:ext cx="1268954" cy="34074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Google Shape;696;p34">
            <a:extLst>
              <a:ext uri="{FF2B5EF4-FFF2-40B4-BE49-F238E27FC236}">
                <a16:creationId xmlns:a16="http://schemas.microsoft.com/office/drawing/2014/main" id="{1052F9E0-B6E7-410F-A055-C1B0AEC0E5C4}"/>
              </a:ext>
            </a:extLst>
          </p:cNvPr>
          <p:cNvSpPr/>
          <p:nvPr/>
        </p:nvSpPr>
        <p:spPr>
          <a:xfrm rot="10800000" flipH="1">
            <a:off x="2802480" y="1544715"/>
            <a:ext cx="1769519" cy="1133167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Google Shape;696;p34">
            <a:extLst>
              <a:ext uri="{FF2B5EF4-FFF2-40B4-BE49-F238E27FC236}">
                <a16:creationId xmlns:a16="http://schemas.microsoft.com/office/drawing/2014/main" id="{8A03E87C-53DE-4621-9128-F7309FAAE6AF}"/>
              </a:ext>
            </a:extLst>
          </p:cNvPr>
          <p:cNvSpPr/>
          <p:nvPr/>
        </p:nvSpPr>
        <p:spPr>
          <a:xfrm rot="10800000" flipH="1">
            <a:off x="3258867" y="937073"/>
            <a:ext cx="1268954" cy="34074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Google Shape;696;p34">
            <a:extLst>
              <a:ext uri="{FF2B5EF4-FFF2-40B4-BE49-F238E27FC236}">
                <a16:creationId xmlns:a16="http://schemas.microsoft.com/office/drawing/2014/main" id="{01F53980-C154-4053-A707-5005A6780DC7}"/>
              </a:ext>
            </a:extLst>
          </p:cNvPr>
          <p:cNvSpPr/>
          <p:nvPr/>
        </p:nvSpPr>
        <p:spPr>
          <a:xfrm rot="10800000" flipH="1">
            <a:off x="6341520" y="1770551"/>
            <a:ext cx="1769519" cy="34074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5537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7"/>
          <p:cNvSpPr txBox="1">
            <a:spLocks noGrp="1"/>
          </p:cNvSpPr>
          <p:nvPr>
            <p:ph type="subTitle" idx="1"/>
          </p:nvPr>
        </p:nvSpPr>
        <p:spPr>
          <a:xfrm>
            <a:off x="217199" y="1868472"/>
            <a:ext cx="3244458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Proximally: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Brachialis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800" dirty="0"/>
              <a:t>Distally: 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</a:rPr>
              <a:t>Supinator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97" name="Google Shape;797;p37"/>
          <p:cNvSpPr/>
          <p:nvPr/>
        </p:nvSpPr>
        <p:spPr>
          <a:xfrm rot="-1020990">
            <a:off x="79534" y="338597"/>
            <a:ext cx="511766" cy="620115"/>
          </a:xfrm>
          <a:custGeom>
            <a:avLst/>
            <a:gdLst/>
            <a:ahLst/>
            <a:cxnLst/>
            <a:rect l="l" t="t" r="r" b="b"/>
            <a:pathLst>
              <a:path w="42099" h="51012" extrusionOk="0">
                <a:moveTo>
                  <a:pt x="28181" y="19944"/>
                </a:moveTo>
                <a:cubicBezTo>
                  <a:pt x="28715" y="19944"/>
                  <a:pt x="29246" y="20008"/>
                  <a:pt x="29733" y="20108"/>
                </a:cubicBezTo>
                <a:cubicBezTo>
                  <a:pt x="32160" y="20610"/>
                  <a:pt x="35466" y="22012"/>
                  <a:pt x="35403" y="24543"/>
                </a:cubicBezTo>
                <a:cubicBezTo>
                  <a:pt x="35363" y="26948"/>
                  <a:pt x="33922" y="28086"/>
                  <a:pt x="31503" y="28086"/>
                </a:cubicBezTo>
                <a:cubicBezTo>
                  <a:pt x="31396" y="28086"/>
                  <a:pt x="31287" y="28084"/>
                  <a:pt x="31177" y="28080"/>
                </a:cubicBezTo>
                <a:cubicBezTo>
                  <a:pt x="28561" y="27954"/>
                  <a:pt x="23958" y="26761"/>
                  <a:pt x="24272" y="23351"/>
                </a:cubicBezTo>
                <a:cubicBezTo>
                  <a:pt x="24499" y="20695"/>
                  <a:pt x="26355" y="19944"/>
                  <a:pt x="28181" y="19944"/>
                </a:cubicBezTo>
                <a:close/>
                <a:moveTo>
                  <a:pt x="14014" y="19936"/>
                </a:moveTo>
                <a:cubicBezTo>
                  <a:pt x="15831" y="19936"/>
                  <a:pt x="17669" y="20702"/>
                  <a:pt x="17911" y="23351"/>
                </a:cubicBezTo>
                <a:cubicBezTo>
                  <a:pt x="18204" y="26740"/>
                  <a:pt x="13622" y="27954"/>
                  <a:pt x="11006" y="28080"/>
                </a:cubicBezTo>
                <a:cubicBezTo>
                  <a:pt x="10876" y="28086"/>
                  <a:pt x="10748" y="28089"/>
                  <a:pt x="10623" y="28089"/>
                </a:cubicBezTo>
                <a:cubicBezTo>
                  <a:pt x="8238" y="28089"/>
                  <a:pt x="6819" y="26949"/>
                  <a:pt x="6759" y="24543"/>
                </a:cubicBezTo>
                <a:cubicBezTo>
                  <a:pt x="6717" y="22012"/>
                  <a:pt x="9981" y="20568"/>
                  <a:pt x="12450" y="20108"/>
                </a:cubicBezTo>
                <a:cubicBezTo>
                  <a:pt x="12942" y="20003"/>
                  <a:pt x="13477" y="19936"/>
                  <a:pt x="14014" y="19936"/>
                </a:cubicBezTo>
                <a:close/>
                <a:moveTo>
                  <a:pt x="21133" y="28100"/>
                </a:moveTo>
                <a:lnTo>
                  <a:pt x="21133" y="28142"/>
                </a:lnTo>
                <a:cubicBezTo>
                  <a:pt x="21426" y="28477"/>
                  <a:pt x="23854" y="31134"/>
                  <a:pt x="24000" y="32808"/>
                </a:cubicBezTo>
                <a:cubicBezTo>
                  <a:pt x="24087" y="33886"/>
                  <a:pt x="23081" y="34106"/>
                  <a:pt x="22246" y="34106"/>
                </a:cubicBezTo>
                <a:cubicBezTo>
                  <a:pt x="21670" y="34106"/>
                  <a:pt x="21175" y="34001"/>
                  <a:pt x="21175" y="34001"/>
                </a:cubicBezTo>
                <a:lnTo>
                  <a:pt x="21008" y="34001"/>
                </a:lnTo>
                <a:cubicBezTo>
                  <a:pt x="21008" y="34001"/>
                  <a:pt x="20539" y="34093"/>
                  <a:pt x="19985" y="34093"/>
                </a:cubicBezTo>
                <a:cubicBezTo>
                  <a:pt x="19143" y="34093"/>
                  <a:pt x="18103" y="33880"/>
                  <a:pt x="18204" y="32808"/>
                </a:cubicBezTo>
                <a:cubicBezTo>
                  <a:pt x="18351" y="31134"/>
                  <a:pt x="20757" y="28477"/>
                  <a:pt x="21071" y="28142"/>
                </a:cubicBezTo>
                <a:lnTo>
                  <a:pt x="21071" y="28100"/>
                </a:lnTo>
                <a:lnTo>
                  <a:pt x="21092" y="28142"/>
                </a:lnTo>
                <a:lnTo>
                  <a:pt x="21133" y="28100"/>
                </a:lnTo>
                <a:close/>
                <a:moveTo>
                  <a:pt x="17409" y="36951"/>
                </a:moveTo>
                <a:cubicBezTo>
                  <a:pt x="18560" y="36951"/>
                  <a:pt x="18623" y="39671"/>
                  <a:pt x="18623" y="39671"/>
                </a:cubicBezTo>
                <a:lnTo>
                  <a:pt x="16154" y="39567"/>
                </a:lnTo>
                <a:lnTo>
                  <a:pt x="13831" y="39336"/>
                </a:lnTo>
                <a:lnTo>
                  <a:pt x="11864" y="38981"/>
                </a:lnTo>
                <a:cubicBezTo>
                  <a:pt x="11864" y="38981"/>
                  <a:pt x="11781" y="36951"/>
                  <a:pt x="12973" y="36951"/>
                </a:cubicBezTo>
                <a:cubicBezTo>
                  <a:pt x="13726" y="36951"/>
                  <a:pt x="13852" y="37893"/>
                  <a:pt x="13873" y="38604"/>
                </a:cubicBezTo>
                <a:cubicBezTo>
                  <a:pt x="13957" y="37893"/>
                  <a:pt x="14187" y="36951"/>
                  <a:pt x="14940" y="36951"/>
                </a:cubicBezTo>
                <a:cubicBezTo>
                  <a:pt x="16133" y="36951"/>
                  <a:pt x="16175" y="39567"/>
                  <a:pt x="16175" y="39567"/>
                </a:cubicBezTo>
                <a:cubicBezTo>
                  <a:pt x="16175" y="39567"/>
                  <a:pt x="16237" y="36951"/>
                  <a:pt x="17409" y="36951"/>
                </a:cubicBezTo>
                <a:close/>
                <a:moveTo>
                  <a:pt x="19836" y="36637"/>
                </a:moveTo>
                <a:cubicBezTo>
                  <a:pt x="21008" y="36637"/>
                  <a:pt x="21071" y="39671"/>
                  <a:pt x="21071" y="39671"/>
                </a:cubicBezTo>
                <a:lnTo>
                  <a:pt x="18623" y="39671"/>
                </a:lnTo>
                <a:cubicBezTo>
                  <a:pt x="18623" y="39671"/>
                  <a:pt x="18664" y="36637"/>
                  <a:pt x="19836" y="36637"/>
                </a:cubicBezTo>
                <a:close/>
                <a:moveTo>
                  <a:pt x="22305" y="36637"/>
                </a:moveTo>
                <a:cubicBezTo>
                  <a:pt x="23477" y="36637"/>
                  <a:pt x="23519" y="39671"/>
                  <a:pt x="23519" y="39671"/>
                </a:cubicBezTo>
                <a:lnTo>
                  <a:pt x="21071" y="39671"/>
                </a:lnTo>
                <a:cubicBezTo>
                  <a:pt x="21071" y="39671"/>
                  <a:pt x="21113" y="36637"/>
                  <a:pt x="22305" y="36637"/>
                </a:cubicBezTo>
                <a:close/>
                <a:moveTo>
                  <a:pt x="29210" y="36951"/>
                </a:moveTo>
                <a:cubicBezTo>
                  <a:pt x="30382" y="36951"/>
                  <a:pt x="30298" y="38981"/>
                  <a:pt x="30298" y="38981"/>
                </a:cubicBezTo>
                <a:lnTo>
                  <a:pt x="28310" y="39336"/>
                </a:lnTo>
                <a:lnTo>
                  <a:pt x="25988" y="39567"/>
                </a:lnTo>
                <a:lnTo>
                  <a:pt x="23519" y="39671"/>
                </a:lnTo>
                <a:cubicBezTo>
                  <a:pt x="23519" y="39671"/>
                  <a:pt x="23582" y="36951"/>
                  <a:pt x="24753" y="36951"/>
                </a:cubicBezTo>
                <a:cubicBezTo>
                  <a:pt x="25925" y="36951"/>
                  <a:pt x="25988" y="39567"/>
                  <a:pt x="25988" y="39567"/>
                </a:cubicBezTo>
                <a:cubicBezTo>
                  <a:pt x="25988" y="39567"/>
                  <a:pt x="26030" y="36951"/>
                  <a:pt x="27222" y="36951"/>
                </a:cubicBezTo>
                <a:cubicBezTo>
                  <a:pt x="27975" y="36951"/>
                  <a:pt x="28206" y="37893"/>
                  <a:pt x="28289" y="38604"/>
                </a:cubicBezTo>
                <a:cubicBezTo>
                  <a:pt x="28289" y="37893"/>
                  <a:pt x="28436" y="36951"/>
                  <a:pt x="29210" y="36951"/>
                </a:cubicBezTo>
                <a:close/>
                <a:moveTo>
                  <a:pt x="26004" y="40172"/>
                </a:moveTo>
                <a:lnTo>
                  <a:pt x="25988" y="40173"/>
                </a:lnTo>
                <a:cubicBezTo>
                  <a:pt x="25988" y="40173"/>
                  <a:pt x="25988" y="40241"/>
                  <a:pt x="25993" y="40353"/>
                </a:cubicBezTo>
                <a:lnTo>
                  <a:pt x="25993" y="40353"/>
                </a:lnTo>
                <a:cubicBezTo>
                  <a:pt x="25998" y="40272"/>
                  <a:pt x="26002" y="40209"/>
                  <a:pt x="26004" y="40172"/>
                </a:cubicBezTo>
                <a:close/>
                <a:moveTo>
                  <a:pt x="11885" y="39567"/>
                </a:moveTo>
                <a:lnTo>
                  <a:pt x="13852" y="39901"/>
                </a:lnTo>
                <a:lnTo>
                  <a:pt x="16175" y="40132"/>
                </a:lnTo>
                <a:cubicBezTo>
                  <a:pt x="16175" y="40132"/>
                  <a:pt x="16133" y="42245"/>
                  <a:pt x="14961" y="42245"/>
                </a:cubicBezTo>
                <a:cubicBezTo>
                  <a:pt x="14040" y="42245"/>
                  <a:pt x="13873" y="40843"/>
                  <a:pt x="13852" y="40194"/>
                </a:cubicBezTo>
                <a:cubicBezTo>
                  <a:pt x="13832" y="40692"/>
                  <a:pt x="13718" y="41625"/>
                  <a:pt x="12950" y="41625"/>
                </a:cubicBezTo>
                <a:cubicBezTo>
                  <a:pt x="12911" y="41625"/>
                  <a:pt x="12870" y="41622"/>
                  <a:pt x="12827" y="41617"/>
                </a:cubicBezTo>
                <a:cubicBezTo>
                  <a:pt x="11655" y="41492"/>
                  <a:pt x="11885" y="39567"/>
                  <a:pt x="11885" y="39567"/>
                </a:cubicBezTo>
                <a:close/>
                <a:moveTo>
                  <a:pt x="30298" y="39588"/>
                </a:moveTo>
                <a:cubicBezTo>
                  <a:pt x="30340" y="39588"/>
                  <a:pt x="30486" y="41889"/>
                  <a:pt x="29315" y="41889"/>
                </a:cubicBezTo>
                <a:cubicBezTo>
                  <a:pt x="28457" y="41889"/>
                  <a:pt x="28352" y="40843"/>
                  <a:pt x="28310" y="40299"/>
                </a:cubicBezTo>
                <a:cubicBezTo>
                  <a:pt x="28268" y="41031"/>
                  <a:pt x="28059" y="42580"/>
                  <a:pt x="27159" y="42580"/>
                </a:cubicBezTo>
                <a:cubicBezTo>
                  <a:pt x="26184" y="42580"/>
                  <a:pt x="26021" y="40911"/>
                  <a:pt x="25993" y="40353"/>
                </a:cubicBezTo>
                <a:lnTo>
                  <a:pt x="25993" y="40353"/>
                </a:lnTo>
                <a:cubicBezTo>
                  <a:pt x="25950" y="41026"/>
                  <a:pt x="25774" y="42998"/>
                  <a:pt x="24795" y="42998"/>
                </a:cubicBezTo>
                <a:cubicBezTo>
                  <a:pt x="23602" y="42998"/>
                  <a:pt x="23561" y="40278"/>
                  <a:pt x="23561" y="40278"/>
                </a:cubicBezTo>
                <a:cubicBezTo>
                  <a:pt x="23561" y="40278"/>
                  <a:pt x="23498" y="43291"/>
                  <a:pt x="22326" y="43291"/>
                </a:cubicBezTo>
                <a:cubicBezTo>
                  <a:pt x="21154" y="43291"/>
                  <a:pt x="21092" y="40278"/>
                  <a:pt x="21092" y="40278"/>
                </a:cubicBezTo>
                <a:cubicBezTo>
                  <a:pt x="21092" y="40278"/>
                  <a:pt x="21050" y="43291"/>
                  <a:pt x="19878" y="43291"/>
                </a:cubicBezTo>
                <a:cubicBezTo>
                  <a:pt x="18685" y="43291"/>
                  <a:pt x="18644" y="40278"/>
                  <a:pt x="18644" y="40278"/>
                </a:cubicBezTo>
                <a:cubicBezTo>
                  <a:pt x="18644" y="40278"/>
                  <a:pt x="18581" y="42768"/>
                  <a:pt x="17409" y="42768"/>
                </a:cubicBezTo>
                <a:cubicBezTo>
                  <a:pt x="16237" y="42768"/>
                  <a:pt x="16175" y="40132"/>
                  <a:pt x="16175" y="40132"/>
                </a:cubicBezTo>
                <a:lnTo>
                  <a:pt x="16175" y="40132"/>
                </a:lnTo>
                <a:lnTo>
                  <a:pt x="18644" y="40236"/>
                </a:lnTo>
                <a:lnTo>
                  <a:pt x="23561" y="40236"/>
                </a:lnTo>
                <a:lnTo>
                  <a:pt x="26009" y="40132"/>
                </a:lnTo>
                <a:lnTo>
                  <a:pt x="26009" y="40132"/>
                </a:lnTo>
                <a:cubicBezTo>
                  <a:pt x="26007" y="40134"/>
                  <a:pt x="26006" y="40148"/>
                  <a:pt x="26004" y="40172"/>
                </a:cubicBezTo>
                <a:lnTo>
                  <a:pt x="26004" y="40172"/>
                </a:lnTo>
                <a:lnTo>
                  <a:pt x="28310" y="39922"/>
                </a:lnTo>
                <a:lnTo>
                  <a:pt x="30298" y="39588"/>
                </a:lnTo>
                <a:close/>
                <a:moveTo>
                  <a:pt x="20028" y="0"/>
                </a:moveTo>
                <a:cubicBezTo>
                  <a:pt x="17274" y="0"/>
                  <a:pt x="9579" y="755"/>
                  <a:pt x="4750" y="8683"/>
                </a:cubicBezTo>
                <a:cubicBezTo>
                  <a:pt x="1" y="16467"/>
                  <a:pt x="3913" y="22284"/>
                  <a:pt x="3474" y="26510"/>
                </a:cubicBezTo>
                <a:cubicBezTo>
                  <a:pt x="3055" y="30737"/>
                  <a:pt x="5294" y="32181"/>
                  <a:pt x="6864" y="35424"/>
                </a:cubicBezTo>
                <a:cubicBezTo>
                  <a:pt x="8433" y="38709"/>
                  <a:pt x="7156" y="51012"/>
                  <a:pt x="21050" y="51012"/>
                </a:cubicBezTo>
                <a:cubicBezTo>
                  <a:pt x="34943" y="51012"/>
                  <a:pt x="33646" y="38709"/>
                  <a:pt x="35215" y="35424"/>
                </a:cubicBezTo>
                <a:cubicBezTo>
                  <a:pt x="36784" y="32160"/>
                  <a:pt x="39044" y="30737"/>
                  <a:pt x="38626" y="26510"/>
                </a:cubicBezTo>
                <a:cubicBezTo>
                  <a:pt x="38207" y="22284"/>
                  <a:pt x="42099" y="16467"/>
                  <a:pt x="37349" y="8683"/>
                </a:cubicBezTo>
                <a:cubicBezTo>
                  <a:pt x="32538" y="755"/>
                  <a:pt x="24832" y="0"/>
                  <a:pt x="22073" y="0"/>
                </a:cubicBezTo>
                <a:cubicBezTo>
                  <a:pt x="21425" y="0"/>
                  <a:pt x="21050" y="42"/>
                  <a:pt x="21050" y="42"/>
                </a:cubicBezTo>
                <a:cubicBezTo>
                  <a:pt x="21050" y="42"/>
                  <a:pt x="20675" y="0"/>
                  <a:pt x="20028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Floor</a:t>
            </a:r>
            <a:endParaRPr sz="2400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C2F5C4BC-4747-4DA6-88EB-0A43EB9095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376" y="309767"/>
            <a:ext cx="4528425" cy="4538444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" name="Google Shape;696;p34">
            <a:extLst>
              <a:ext uri="{FF2B5EF4-FFF2-40B4-BE49-F238E27FC236}">
                <a16:creationId xmlns:a16="http://schemas.microsoft.com/office/drawing/2014/main" id="{91AD00F5-FD01-4F6F-AC3C-85E49074689F}"/>
              </a:ext>
            </a:extLst>
          </p:cNvPr>
          <p:cNvSpPr/>
          <p:nvPr/>
        </p:nvSpPr>
        <p:spPr>
          <a:xfrm rot="10800000" flipH="1">
            <a:off x="4713514" y="1654043"/>
            <a:ext cx="870857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" name="Google Shape;696;p34">
            <a:extLst>
              <a:ext uri="{FF2B5EF4-FFF2-40B4-BE49-F238E27FC236}">
                <a16:creationId xmlns:a16="http://schemas.microsoft.com/office/drawing/2014/main" id="{5D0D9A0B-DBBC-4344-9968-9806E64DCDDC}"/>
              </a:ext>
            </a:extLst>
          </p:cNvPr>
          <p:cNvSpPr/>
          <p:nvPr/>
        </p:nvSpPr>
        <p:spPr>
          <a:xfrm rot="10800000" flipH="1">
            <a:off x="7761514" y="2142892"/>
            <a:ext cx="870857" cy="428858"/>
          </a:xfrm>
          <a:custGeom>
            <a:avLst/>
            <a:gdLst/>
            <a:ahLst/>
            <a:cxnLst/>
            <a:rect l="l" t="t" r="r" b="b"/>
            <a:pathLst>
              <a:path w="40366" h="45031" extrusionOk="0">
                <a:moveTo>
                  <a:pt x="26853" y="3389"/>
                </a:moveTo>
                <a:cubicBezTo>
                  <a:pt x="36743" y="9982"/>
                  <a:pt x="44012" y="26669"/>
                  <a:pt x="38376" y="37134"/>
                </a:cubicBezTo>
                <a:cubicBezTo>
                  <a:pt x="33088" y="46954"/>
                  <a:pt x="13609" y="47156"/>
                  <a:pt x="5042" y="40015"/>
                </a:cubicBezTo>
                <a:cubicBezTo>
                  <a:pt x="-4316" y="32214"/>
                  <a:pt x="551" y="11516"/>
                  <a:pt x="9980" y="3801"/>
                </a:cubicBezTo>
                <a:cubicBezTo>
                  <a:pt x="12701" y="1574"/>
                  <a:pt x="16362" y="-291"/>
                  <a:pt x="19857" y="97"/>
                </a:cubicBezTo>
                <a:cubicBezTo>
                  <a:pt x="25190" y="689"/>
                  <a:pt x="29145" y="5520"/>
                  <a:pt x="33437" y="8739"/>
                </a:cubicBezTo>
              </a:path>
            </a:pathLst>
          </a:cu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6536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37"/>
          <p:cNvSpPr txBox="1">
            <a:spLocks noGrp="1"/>
          </p:cNvSpPr>
          <p:nvPr>
            <p:ph type="subTitle" idx="1"/>
          </p:nvPr>
        </p:nvSpPr>
        <p:spPr>
          <a:xfrm>
            <a:off x="5100350" y="2267505"/>
            <a:ext cx="3665580" cy="64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From Medial to lateral: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6652416" y="0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6614916" y="282438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Contents</a:t>
            </a:r>
            <a:endParaRPr sz="2400" dirty="0"/>
          </a:p>
        </p:txBody>
      </p:sp>
      <p:pic>
        <p:nvPicPr>
          <p:cNvPr id="13" name="Google Shape;695;p34">
            <a:extLst>
              <a:ext uri="{FF2B5EF4-FFF2-40B4-BE49-F238E27FC236}">
                <a16:creationId xmlns:a16="http://schemas.microsoft.com/office/drawing/2014/main" id="{7DE7941B-6015-4688-8EC4-B7AA518FEE86}"/>
              </a:ext>
            </a:extLst>
          </p:cNvPr>
          <p:cNvPicPr preferRelativeResize="0"/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43235">
            <a:off x="5437319" y="4399689"/>
            <a:ext cx="912655" cy="232084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32;p43">
            <a:extLst>
              <a:ext uri="{FF2B5EF4-FFF2-40B4-BE49-F238E27FC236}">
                <a16:creationId xmlns:a16="http://schemas.microsoft.com/office/drawing/2014/main" id="{82B44A98-E042-4203-A3AE-259B8CDE510F}"/>
              </a:ext>
            </a:extLst>
          </p:cNvPr>
          <p:cNvSpPr/>
          <p:nvPr/>
        </p:nvSpPr>
        <p:spPr>
          <a:xfrm rot="-736933">
            <a:off x="8136703" y="4455915"/>
            <a:ext cx="955180" cy="592773"/>
          </a:xfrm>
          <a:custGeom>
            <a:avLst/>
            <a:gdLst/>
            <a:ahLst/>
            <a:cxnLst/>
            <a:rect l="l" t="t" r="r" b="b"/>
            <a:pathLst>
              <a:path w="54732" h="33966" extrusionOk="0">
                <a:moveTo>
                  <a:pt x="34553" y="14055"/>
                </a:moveTo>
                <a:cubicBezTo>
                  <a:pt x="34677" y="14055"/>
                  <a:pt x="34809" y="14089"/>
                  <a:pt x="34951" y="14160"/>
                </a:cubicBezTo>
                <a:cubicBezTo>
                  <a:pt x="37231" y="15269"/>
                  <a:pt x="35390" y="19851"/>
                  <a:pt x="33130" y="22843"/>
                </a:cubicBezTo>
                <a:cubicBezTo>
                  <a:pt x="30871" y="25773"/>
                  <a:pt x="27502" y="26254"/>
                  <a:pt x="27418" y="26254"/>
                </a:cubicBezTo>
                <a:cubicBezTo>
                  <a:pt x="27335" y="26254"/>
                  <a:pt x="23966" y="25773"/>
                  <a:pt x="21706" y="22843"/>
                </a:cubicBezTo>
                <a:cubicBezTo>
                  <a:pt x="19446" y="19851"/>
                  <a:pt x="17605" y="15269"/>
                  <a:pt x="19886" y="14160"/>
                </a:cubicBezTo>
                <a:cubicBezTo>
                  <a:pt x="20027" y="14089"/>
                  <a:pt x="20159" y="14055"/>
                  <a:pt x="20283" y="14055"/>
                </a:cubicBezTo>
                <a:cubicBezTo>
                  <a:pt x="22162" y="14055"/>
                  <a:pt x="22296" y="21721"/>
                  <a:pt x="27418" y="22153"/>
                </a:cubicBezTo>
                <a:cubicBezTo>
                  <a:pt x="32541" y="21721"/>
                  <a:pt x="32674" y="14055"/>
                  <a:pt x="34553" y="14055"/>
                </a:cubicBezTo>
                <a:close/>
                <a:moveTo>
                  <a:pt x="21894" y="27313"/>
                </a:moveTo>
                <a:cubicBezTo>
                  <a:pt x="22354" y="27313"/>
                  <a:pt x="22863" y="27415"/>
                  <a:pt x="23422" y="27656"/>
                </a:cubicBezTo>
                <a:cubicBezTo>
                  <a:pt x="24384" y="28074"/>
                  <a:pt x="25242" y="30208"/>
                  <a:pt x="22982" y="31150"/>
                </a:cubicBezTo>
                <a:cubicBezTo>
                  <a:pt x="22474" y="31360"/>
                  <a:pt x="21967" y="31450"/>
                  <a:pt x="21491" y="31450"/>
                </a:cubicBezTo>
                <a:cubicBezTo>
                  <a:pt x="19833" y="31450"/>
                  <a:pt x="18559" y="30352"/>
                  <a:pt x="18965" y="29392"/>
                </a:cubicBezTo>
                <a:cubicBezTo>
                  <a:pt x="19368" y="28458"/>
                  <a:pt x="20354" y="27313"/>
                  <a:pt x="21894" y="27313"/>
                </a:cubicBezTo>
                <a:close/>
                <a:moveTo>
                  <a:pt x="32922" y="27313"/>
                </a:moveTo>
                <a:cubicBezTo>
                  <a:pt x="34462" y="27313"/>
                  <a:pt x="35448" y="28458"/>
                  <a:pt x="35851" y="29392"/>
                </a:cubicBezTo>
                <a:cubicBezTo>
                  <a:pt x="36257" y="30352"/>
                  <a:pt x="34970" y="31450"/>
                  <a:pt x="33316" y="31450"/>
                </a:cubicBezTo>
                <a:cubicBezTo>
                  <a:pt x="32841" y="31450"/>
                  <a:pt x="32337" y="31360"/>
                  <a:pt x="31833" y="31150"/>
                </a:cubicBezTo>
                <a:cubicBezTo>
                  <a:pt x="29573" y="30208"/>
                  <a:pt x="30431" y="28074"/>
                  <a:pt x="31394" y="27656"/>
                </a:cubicBezTo>
                <a:cubicBezTo>
                  <a:pt x="31952" y="27415"/>
                  <a:pt x="32462" y="27313"/>
                  <a:pt x="32922" y="27313"/>
                </a:cubicBezTo>
                <a:close/>
                <a:moveTo>
                  <a:pt x="11523" y="0"/>
                </a:moveTo>
                <a:cubicBezTo>
                  <a:pt x="9991" y="0"/>
                  <a:pt x="8431" y="519"/>
                  <a:pt x="6997" y="1836"/>
                </a:cubicBezTo>
                <a:cubicBezTo>
                  <a:pt x="2122" y="6314"/>
                  <a:pt x="4214" y="11566"/>
                  <a:pt x="7729" y="13993"/>
                </a:cubicBezTo>
                <a:cubicBezTo>
                  <a:pt x="11684" y="16734"/>
                  <a:pt x="10658" y="21023"/>
                  <a:pt x="8357" y="21713"/>
                </a:cubicBezTo>
                <a:cubicBezTo>
                  <a:pt x="8357" y="21713"/>
                  <a:pt x="8232" y="21742"/>
                  <a:pt x="8024" y="21742"/>
                </a:cubicBezTo>
                <a:cubicBezTo>
                  <a:pt x="7636" y="21742"/>
                  <a:pt x="6959" y="21644"/>
                  <a:pt x="6265" y="21086"/>
                </a:cubicBezTo>
                <a:cubicBezTo>
                  <a:pt x="5916" y="20810"/>
                  <a:pt x="5332" y="20639"/>
                  <a:pt x="4675" y="20639"/>
                </a:cubicBezTo>
                <a:cubicBezTo>
                  <a:pt x="3442" y="20639"/>
                  <a:pt x="1954" y="21240"/>
                  <a:pt x="1285" y="22864"/>
                </a:cubicBezTo>
                <a:cubicBezTo>
                  <a:pt x="0" y="25992"/>
                  <a:pt x="1546" y="30105"/>
                  <a:pt x="5659" y="30105"/>
                </a:cubicBezTo>
                <a:cubicBezTo>
                  <a:pt x="5700" y="30105"/>
                  <a:pt x="5742" y="30105"/>
                  <a:pt x="5783" y="30104"/>
                </a:cubicBezTo>
                <a:cubicBezTo>
                  <a:pt x="10010" y="30020"/>
                  <a:pt x="10073" y="25459"/>
                  <a:pt x="10073" y="25459"/>
                </a:cubicBezTo>
                <a:cubicBezTo>
                  <a:pt x="10073" y="25459"/>
                  <a:pt x="10563" y="25362"/>
                  <a:pt x="11221" y="25362"/>
                </a:cubicBezTo>
                <a:cubicBezTo>
                  <a:pt x="12451" y="25362"/>
                  <a:pt x="14264" y="25700"/>
                  <a:pt x="14550" y="27635"/>
                </a:cubicBezTo>
                <a:cubicBezTo>
                  <a:pt x="14990" y="30627"/>
                  <a:pt x="16120" y="32657"/>
                  <a:pt x="19112" y="33577"/>
                </a:cubicBezTo>
                <a:cubicBezTo>
                  <a:pt x="19915" y="33828"/>
                  <a:pt x="20885" y="33959"/>
                  <a:pt x="21874" y="33959"/>
                </a:cubicBezTo>
                <a:cubicBezTo>
                  <a:pt x="24516" y="33959"/>
                  <a:pt x="27283" y="33021"/>
                  <a:pt x="27314" y="30920"/>
                </a:cubicBezTo>
                <a:cubicBezTo>
                  <a:pt x="27374" y="33041"/>
                  <a:pt x="30121" y="33966"/>
                  <a:pt x="32745" y="33966"/>
                </a:cubicBezTo>
                <a:cubicBezTo>
                  <a:pt x="33746" y="33966"/>
                  <a:pt x="34728" y="33831"/>
                  <a:pt x="35537" y="33577"/>
                </a:cubicBezTo>
                <a:cubicBezTo>
                  <a:pt x="38508" y="32657"/>
                  <a:pt x="39638" y="30606"/>
                  <a:pt x="40077" y="27635"/>
                </a:cubicBezTo>
                <a:cubicBezTo>
                  <a:pt x="40363" y="25700"/>
                  <a:pt x="42176" y="25362"/>
                  <a:pt x="43406" y="25362"/>
                </a:cubicBezTo>
                <a:cubicBezTo>
                  <a:pt x="44064" y="25362"/>
                  <a:pt x="44555" y="25459"/>
                  <a:pt x="44555" y="25459"/>
                </a:cubicBezTo>
                <a:cubicBezTo>
                  <a:pt x="44555" y="25459"/>
                  <a:pt x="44638" y="30020"/>
                  <a:pt x="48844" y="30104"/>
                </a:cubicBezTo>
                <a:cubicBezTo>
                  <a:pt x="48887" y="30105"/>
                  <a:pt x="48929" y="30105"/>
                  <a:pt x="48971" y="30105"/>
                </a:cubicBezTo>
                <a:cubicBezTo>
                  <a:pt x="53186" y="30105"/>
                  <a:pt x="54732" y="25992"/>
                  <a:pt x="53447" y="22864"/>
                </a:cubicBezTo>
                <a:cubicBezTo>
                  <a:pt x="52778" y="21240"/>
                  <a:pt x="51298" y="20639"/>
                  <a:pt x="50066" y="20639"/>
                </a:cubicBezTo>
                <a:cubicBezTo>
                  <a:pt x="49410" y="20639"/>
                  <a:pt x="48824" y="20810"/>
                  <a:pt x="48467" y="21086"/>
                </a:cubicBezTo>
                <a:cubicBezTo>
                  <a:pt x="47742" y="21644"/>
                  <a:pt x="47045" y="21737"/>
                  <a:pt x="46660" y="21737"/>
                </a:cubicBezTo>
                <a:cubicBezTo>
                  <a:pt x="46468" y="21737"/>
                  <a:pt x="46354" y="21713"/>
                  <a:pt x="46354" y="21713"/>
                </a:cubicBezTo>
                <a:cubicBezTo>
                  <a:pt x="44073" y="21023"/>
                  <a:pt x="43069" y="16734"/>
                  <a:pt x="46982" y="13993"/>
                </a:cubicBezTo>
                <a:cubicBezTo>
                  <a:pt x="50497" y="11545"/>
                  <a:pt x="52589" y="6272"/>
                  <a:pt x="47714" y="1836"/>
                </a:cubicBezTo>
                <a:cubicBezTo>
                  <a:pt x="46286" y="519"/>
                  <a:pt x="44729" y="0"/>
                  <a:pt x="43198" y="0"/>
                </a:cubicBezTo>
                <a:cubicBezTo>
                  <a:pt x="39816" y="0"/>
                  <a:pt x="36565" y="2532"/>
                  <a:pt x="35139" y="4577"/>
                </a:cubicBezTo>
                <a:cubicBezTo>
                  <a:pt x="33849" y="6428"/>
                  <a:pt x="31772" y="6776"/>
                  <a:pt x="30388" y="6776"/>
                </a:cubicBezTo>
                <a:cubicBezTo>
                  <a:pt x="29550" y="6776"/>
                  <a:pt x="28967" y="6648"/>
                  <a:pt x="28967" y="6648"/>
                </a:cubicBezTo>
                <a:lnTo>
                  <a:pt x="25744" y="6648"/>
                </a:lnTo>
                <a:cubicBezTo>
                  <a:pt x="25744" y="6648"/>
                  <a:pt x="25161" y="6776"/>
                  <a:pt x="24323" y="6776"/>
                </a:cubicBezTo>
                <a:cubicBezTo>
                  <a:pt x="22939" y="6776"/>
                  <a:pt x="20862" y="6428"/>
                  <a:pt x="19572" y="4577"/>
                </a:cubicBezTo>
                <a:cubicBezTo>
                  <a:pt x="18146" y="2532"/>
                  <a:pt x="14905" y="0"/>
                  <a:pt x="11523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A576AC-2402-4453-966F-AE1A63F9E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608"/>
            <a:ext cx="5100350" cy="512628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AD3DF41-043C-492F-AD44-A9781ADF87F0}"/>
              </a:ext>
            </a:extLst>
          </p:cNvPr>
          <p:cNvSpPr txBox="1"/>
          <p:nvPr/>
        </p:nvSpPr>
        <p:spPr>
          <a:xfrm>
            <a:off x="4504268" y="2646995"/>
            <a:ext cx="463973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Median nerve: </a:t>
            </a:r>
            <a:r>
              <a:rPr lang="en-US" sz="1400" dirty="0">
                <a:solidFill>
                  <a:schemeClr val="bg1"/>
                </a:solidFill>
              </a:rPr>
              <a:t>passing between the 2 heads of supinator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Brachial artery: </a:t>
            </a:r>
            <a:r>
              <a:rPr lang="en-US" sz="1400" dirty="0">
                <a:solidFill>
                  <a:schemeClr val="bg1"/>
                </a:solidFill>
              </a:rPr>
              <a:t>dividing into ulnar &amp; radial branches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Tendon of biceps brachii: </a:t>
            </a:r>
            <a:r>
              <a:rPr lang="en-US" dirty="0">
                <a:solidFill>
                  <a:schemeClr val="bg1"/>
                </a:solidFill>
              </a:rPr>
              <a:t>passing towards the radial tuberosity.</a:t>
            </a:r>
          </a:p>
          <a:p>
            <a:pPr marL="914400" lvl="0" indent="-3048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Radial nerve: </a:t>
            </a:r>
            <a:r>
              <a:rPr lang="en-US" sz="1400" dirty="0">
                <a:solidFill>
                  <a:schemeClr val="bg1"/>
                </a:solidFill>
              </a:rPr>
              <a:t>dividing into deep &amp; superficial branches.</a:t>
            </a: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Google Shape;912;p42">
            <a:extLst>
              <a:ext uri="{FF2B5EF4-FFF2-40B4-BE49-F238E27FC236}">
                <a16:creationId xmlns:a16="http://schemas.microsoft.com/office/drawing/2014/main" id="{3D8B039C-6E7F-4F2A-BB59-36F04E649E66}"/>
              </a:ext>
            </a:extLst>
          </p:cNvPr>
          <p:cNvSpPr/>
          <p:nvPr/>
        </p:nvSpPr>
        <p:spPr>
          <a:xfrm rot="1872942">
            <a:off x="4811740" y="177379"/>
            <a:ext cx="1450533" cy="1124796"/>
          </a:xfrm>
          <a:custGeom>
            <a:avLst/>
            <a:gdLst/>
            <a:ahLst/>
            <a:cxnLst/>
            <a:rect l="l" t="t" r="r" b="b"/>
            <a:pathLst>
              <a:path w="124550" h="50297" extrusionOk="0">
                <a:moveTo>
                  <a:pt x="124161" y="50297"/>
                </a:moveTo>
                <a:cubicBezTo>
                  <a:pt x="124161" y="44274"/>
                  <a:pt x="125718" y="37042"/>
                  <a:pt x="121920" y="32368"/>
                </a:cubicBezTo>
                <a:cubicBezTo>
                  <a:pt x="116649" y="25880"/>
                  <a:pt x="108127" y="22033"/>
                  <a:pt x="99957" y="20266"/>
                </a:cubicBezTo>
                <a:cubicBezTo>
                  <a:pt x="94039" y="18986"/>
                  <a:pt x="84257" y="19409"/>
                  <a:pt x="82476" y="25196"/>
                </a:cubicBezTo>
                <a:cubicBezTo>
                  <a:pt x="82078" y="26489"/>
                  <a:pt x="80945" y="28418"/>
                  <a:pt x="82027" y="29230"/>
                </a:cubicBezTo>
                <a:cubicBezTo>
                  <a:pt x="85518" y="31849"/>
                  <a:pt x="93804" y="25272"/>
                  <a:pt x="92337" y="21162"/>
                </a:cubicBezTo>
                <a:cubicBezTo>
                  <a:pt x="89558" y="13378"/>
                  <a:pt x="81219" y="8009"/>
                  <a:pt x="73511" y="5026"/>
                </a:cubicBezTo>
                <a:cubicBezTo>
                  <a:pt x="56927" y="-1393"/>
                  <a:pt x="37041" y="-1493"/>
                  <a:pt x="20171" y="4129"/>
                </a:cubicBezTo>
                <a:cubicBezTo>
                  <a:pt x="12874" y="6561"/>
                  <a:pt x="6881" y="11898"/>
                  <a:pt x="0" y="15335"/>
                </a:cubicBezTo>
              </a:path>
            </a:pathLst>
          </a:custGeom>
          <a:ln>
            <a:headEnd type="none" w="med" len="med"/>
            <a:tailEnd type="stealth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7CF447-EA4B-4A57-9621-FE1CF7CF681C}"/>
              </a:ext>
            </a:extLst>
          </p:cNvPr>
          <p:cNvSpPr txBox="1"/>
          <p:nvPr/>
        </p:nvSpPr>
        <p:spPr>
          <a:xfrm>
            <a:off x="5100350" y="1595491"/>
            <a:ext cx="398740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The ulnar nerve is NOT part of the fossa as it passes behind the medial humeral epicondyle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17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43"/>
          <p:cNvSpPr txBox="1">
            <a:spLocks noGrp="1"/>
          </p:cNvSpPr>
          <p:nvPr>
            <p:ph type="subTitle" idx="1"/>
          </p:nvPr>
        </p:nvSpPr>
        <p:spPr>
          <a:xfrm>
            <a:off x="790257" y="1979856"/>
            <a:ext cx="35832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Radiohumeral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1" name="Google Shape;921;p43"/>
          <p:cNvSpPr txBox="1">
            <a:spLocks noGrp="1"/>
          </p:cNvSpPr>
          <p:nvPr>
            <p:ph type="subTitle" idx="2"/>
          </p:nvPr>
        </p:nvSpPr>
        <p:spPr>
          <a:xfrm>
            <a:off x="847261" y="870456"/>
            <a:ext cx="35826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chemeClr val="tx1"/>
                </a:solidFill>
              </a:rPr>
              <a:t>Ulnohumeral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2" name="Google Shape;922;p43"/>
          <p:cNvSpPr txBox="1">
            <a:spLocks noGrp="1"/>
          </p:cNvSpPr>
          <p:nvPr>
            <p:ph type="subTitle" idx="3"/>
          </p:nvPr>
        </p:nvSpPr>
        <p:spPr>
          <a:xfrm>
            <a:off x="790245" y="3089256"/>
            <a:ext cx="35820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Proximal radio-ulnar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3" name="Google Shape;923;p43"/>
          <p:cNvSpPr txBox="1">
            <a:spLocks noGrp="1"/>
          </p:cNvSpPr>
          <p:nvPr>
            <p:ph type="subTitle" idx="4"/>
          </p:nvPr>
        </p:nvSpPr>
        <p:spPr>
          <a:xfrm>
            <a:off x="790238" y="2419356"/>
            <a:ext cx="35826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capitulum of the humerus with the radial head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(hinge)</a:t>
            </a:r>
            <a:endParaRPr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24" name="Google Shape;924;p43"/>
          <p:cNvSpPr txBox="1">
            <a:spLocks noGrp="1"/>
          </p:cNvSpPr>
          <p:nvPr>
            <p:ph type="subTitle" idx="5"/>
          </p:nvPr>
        </p:nvSpPr>
        <p:spPr>
          <a:xfrm>
            <a:off x="847256" y="1309956"/>
            <a:ext cx="35820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trochlea of the humerus with the trochlear notch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(hinge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5" name="Google Shape;925;p43"/>
          <p:cNvSpPr txBox="1">
            <a:spLocks noGrp="1"/>
          </p:cNvSpPr>
          <p:nvPr>
            <p:ph type="subTitle" idx="6"/>
          </p:nvPr>
        </p:nvSpPr>
        <p:spPr>
          <a:xfrm>
            <a:off x="790238" y="3528756"/>
            <a:ext cx="3581400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radial head with the radial notch of the ulna &amp; </a:t>
            </a:r>
            <a:r>
              <a:rPr lang="en-US" sz="1400" dirty="0" err="1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anular</a:t>
            </a:r>
            <a:r>
              <a:rPr lang="en-US" sz="1400" dirty="0">
                <a:solidFill>
                  <a:schemeClr val="tx1"/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ligament 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  <a:effectLst/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(pivot)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26" name="Google Shape;926;p43"/>
          <p:cNvSpPr/>
          <p:nvPr/>
        </p:nvSpPr>
        <p:spPr>
          <a:xfrm>
            <a:off x="773161" y="650256"/>
            <a:ext cx="4607942" cy="103544"/>
          </a:xfrm>
          <a:custGeom>
            <a:avLst/>
            <a:gdLst/>
            <a:ahLst/>
            <a:cxnLst/>
            <a:rect l="l" t="t" r="r" b="b"/>
            <a:pathLst>
              <a:path w="109816" h="5142" extrusionOk="0">
                <a:moveTo>
                  <a:pt x="14069" y="1425"/>
                </a:moveTo>
                <a:cubicBezTo>
                  <a:pt x="35577" y="1425"/>
                  <a:pt x="57071" y="98"/>
                  <a:pt x="78579" y="98"/>
                </a:cubicBezTo>
                <a:cubicBezTo>
                  <a:pt x="84774" y="98"/>
                  <a:pt x="90971" y="142"/>
                  <a:pt x="97162" y="363"/>
                </a:cubicBezTo>
                <a:cubicBezTo>
                  <a:pt x="99726" y="454"/>
                  <a:pt x="102294" y="363"/>
                  <a:pt x="104860" y="363"/>
                </a:cubicBezTo>
                <a:cubicBezTo>
                  <a:pt x="105372" y="363"/>
                  <a:pt x="108833" y="363"/>
                  <a:pt x="108577" y="363"/>
                </a:cubicBezTo>
                <a:cubicBezTo>
                  <a:pt x="90229" y="363"/>
                  <a:pt x="71973" y="3549"/>
                  <a:pt x="53625" y="3549"/>
                </a:cubicBezTo>
                <a:cubicBezTo>
                  <a:pt x="48669" y="3549"/>
                  <a:pt x="43714" y="3815"/>
                  <a:pt x="38758" y="3815"/>
                </a:cubicBezTo>
                <a:cubicBezTo>
                  <a:pt x="35926" y="3815"/>
                  <a:pt x="33095" y="3815"/>
                  <a:pt x="30263" y="3815"/>
                </a:cubicBezTo>
                <a:cubicBezTo>
                  <a:pt x="29201" y="3815"/>
                  <a:pt x="27077" y="3815"/>
                  <a:pt x="28139" y="3815"/>
                </a:cubicBezTo>
                <a:cubicBezTo>
                  <a:pt x="43448" y="3815"/>
                  <a:pt x="58757" y="3815"/>
                  <a:pt x="74066" y="3815"/>
                </a:cubicBezTo>
                <a:cubicBezTo>
                  <a:pt x="79641" y="3815"/>
                  <a:pt x="85215" y="3815"/>
                  <a:pt x="90790" y="3815"/>
                </a:cubicBezTo>
                <a:cubicBezTo>
                  <a:pt x="92383" y="3815"/>
                  <a:pt x="93976" y="3815"/>
                  <a:pt x="95569" y="3815"/>
                </a:cubicBezTo>
                <a:cubicBezTo>
                  <a:pt x="96542" y="3815"/>
                  <a:pt x="99462" y="3815"/>
                  <a:pt x="98489" y="3815"/>
                </a:cubicBezTo>
                <a:cubicBezTo>
                  <a:pt x="78928" y="3815"/>
                  <a:pt x="59381" y="5142"/>
                  <a:pt x="39820" y="5142"/>
                </a:cubicBezTo>
                <a:cubicBezTo>
                  <a:pt x="34421" y="5142"/>
                  <a:pt x="29022" y="5062"/>
                  <a:pt x="23626" y="4876"/>
                </a:cubicBezTo>
                <a:cubicBezTo>
                  <a:pt x="21592" y="4806"/>
                  <a:pt x="19555" y="4876"/>
                  <a:pt x="17520" y="4876"/>
                </a:cubicBezTo>
                <a:cubicBezTo>
                  <a:pt x="16370" y="4876"/>
                  <a:pt x="12937" y="5082"/>
                  <a:pt x="14069" y="4876"/>
                </a:cubicBezTo>
                <a:cubicBezTo>
                  <a:pt x="30998" y="1800"/>
                  <a:pt x="48365" y="1425"/>
                  <a:pt x="65571" y="1425"/>
                </a:cubicBezTo>
                <a:cubicBezTo>
                  <a:pt x="71864" y="1425"/>
                  <a:pt x="78167" y="1078"/>
                  <a:pt x="84419" y="363"/>
                </a:cubicBezTo>
                <a:cubicBezTo>
                  <a:pt x="90766" y="-362"/>
                  <a:pt x="83325" y="474"/>
                  <a:pt x="89729" y="98"/>
                </a:cubicBezTo>
                <a:cubicBezTo>
                  <a:pt x="90656" y="44"/>
                  <a:pt x="92516" y="98"/>
                  <a:pt x="91587" y="98"/>
                </a:cubicBezTo>
                <a:cubicBezTo>
                  <a:pt x="71825" y="98"/>
                  <a:pt x="52149" y="3284"/>
                  <a:pt x="32387" y="3284"/>
                </a:cubicBezTo>
                <a:cubicBezTo>
                  <a:pt x="25839" y="3284"/>
                  <a:pt x="19290" y="3284"/>
                  <a:pt x="12742" y="3284"/>
                </a:cubicBezTo>
                <a:cubicBezTo>
                  <a:pt x="10264" y="3284"/>
                  <a:pt x="7787" y="3284"/>
                  <a:pt x="5309" y="3284"/>
                </a:cubicBezTo>
                <a:cubicBezTo>
                  <a:pt x="3982" y="3284"/>
                  <a:pt x="0" y="3284"/>
                  <a:pt x="1327" y="3284"/>
                </a:cubicBezTo>
                <a:cubicBezTo>
                  <a:pt x="32210" y="3284"/>
                  <a:pt x="63093" y="3284"/>
                  <a:pt x="93976" y="3284"/>
                </a:cubicBezTo>
              </a:path>
            </a:pathLst>
          </a:custGeom>
          <a:noFill/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927" name="Google Shape;927;p43"/>
          <p:cNvGrpSpPr/>
          <p:nvPr/>
        </p:nvGrpSpPr>
        <p:grpSpPr>
          <a:xfrm rot="5400000">
            <a:off x="4521969" y="936148"/>
            <a:ext cx="5687499" cy="3905515"/>
            <a:chOff x="1076775" y="705125"/>
            <a:chExt cx="2144900" cy="1304275"/>
          </a:xfrm>
        </p:grpSpPr>
        <p:sp>
          <p:nvSpPr>
            <p:cNvPr id="928" name="Google Shape;928;p43"/>
            <p:cNvSpPr/>
            <p:nvPr/>
          </p:nvSpPr>
          <p:spPr>
            <a:xfrm>
              <a:off x="1080950" y="705125"/>
              <a:ext cx="2140725" cy="1304275"/>
            </a:xfrm>
            <a:custGeom>
              <a:avLst/>
              <a:gdLst/>
              <a:ahLst/>
              <a:cxnLst/>
              <a:rect l="l" t="t" r="r" b="b"/>
              <a:pathLst>
                <a:path w="85629" h="52171" extrusionOk="0">
                  <a:moveTo>
                    <a:pt x="0" y="0"/>
                  </a:moveTo>
                  <a:lnTo>
                    <a:pt x="0" y="52171"/>
                  </a:lnTo>
                  <a:lnTo>
                    <a:pt x="4503" y="51237"/>
                  </a:lnTo>
                  <a:lnTo>
                    <a:pt x="7872" y="51237"/>
                  </a:lnTo>
                  <a:lnTo>
                    <a:pt x="11242" y="49536"/>
                  </a:lnTo>
                  <a:cubicBezTo>
                    <a:pt x="11242" y="49536"/>
                    <a:pt x="13510" y="48935"/>
                    <a:pt x="16345" y="48935"/>
                  </a:cubicBezTo>
                  <a:cubicBezTo>
                    <a:pt x="19181" y="48935"/>
                    <a:pt x="23117" y="50069"/>
                    <a:pt x="23117" y="50069"/>
                  </a:cubicBezTo>
                  <a:lnTo>
                    <a:pt x="25352" y="50069"/>
                  </a:lnTo>
                  <a:lnTo>
                    <a:pt x="29321" y="48368"/>
                  </a:lnTo>
                  <a:lnTo>
                    <a:pt x="38328" y="46100"/>
                  </a:lnTo>
                  <a:lnTo>
                    <a:pt x="45066" y="47234"/>
                  </a:lnTo>
                  <a:lnTo>
                    <a:pt x="56340" y="41029"/>
                  </a:lnTo>
                  <a:lnTo>
                    <a:pt x="63079" y="41029"/>
                  </a:lnTo>
                  <a:lnTo>
                    <a:pt x="68182" y="39895"/>
                  </a:lnTo>
                  <a:lnTo>
                    <a:pt x="70417" y="36526"/>
                  </a:lnTo>
                  <a:lnTo>
                    <a:pt x="75521" y="37093"/>
                  </a:lnTo>
                  <a:lnTo>
                    <a:pt x="80024" y="37694"/>
                  </a:lnTo>
                  <a:lnTo>
                    <a:pt x="81125" y="36560"/>
                  </a:lnTo>
                  <a:lnTo>
                    <a:pt x="85628" y="36560"/>
                  </a:lnTo>
                  <a:lnTo>
                    <a:pt x="856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71438" dist="47625" dir="3000000" algn="bl" rotWithShape="0">
                <a:srgbClr val="000000">
                  <a:alpha val="34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929" name="Google Shape;929;p43"/>
            <p:cNvSpPr/>
            <p:nvPr/>
          </p:nvSpPr>
          <p:spPr>
            <a:xfrm>
              <a:off x="1076775" y="1559050"/>
              <a:ext cx="2143225" cy="450350"/>
            </a:xfrm>
            <a:custGeom>
              <a:avLst/>
              <a:gdLst/>
              <a:ahLst/>
              <a:cxnLst/>
              <a:rect l="l" t="t" r="r" b="b"/>
              <a:pathLst>
                <a:path w="85729" h="18014" extrusionOk="0">
                  <a:moveTo>
                    <a:pt x="85662" y="1"/>
                  </a:moveTo>
                  <a:cubicBezTo>
                    <a:pt x="85662" y="1"/>
                    <a:pt x="85228" y="168"/>
                    <a:pt x="84661" y="168"/>
                  </a:cubicBezTo>
                  <a:lnTo>
                    <a:pt x="83527" y="168"/>
                  </a:lnTo>
                  <a:cubicBezTo>
                    <a:pt x="82926" y="168"/>
                    <a:pt x="83527" y="735"/>
                    <a:pt x="83527" y="735"/>
                  </a:cubicBezTo>
                  <a:lnTo>
                    <a:pt x="81258" y="1335"/>
                  </a:lnTo>
                  <a:lnTo>
                    <a:pt x="69417" y="1335"/>
                  </a:lnTo>
                  <a:lnTo>
                    <a:pt x="67182" y="2469"/>
                  </a:lnTo>
                  <a:cubicBezTo>
                    <a:pt x="67182" y="2469"/>
                    <a:pt x="66048" y="3036"/>
                    <a:pt x="66048" y="3570"/>
                  </a:cubicBezTo>
                  <a:cubicBezTo>
                    <a:pt x="66048" y="4170"/>
                    <a:pt x="64346" y="4704"/>
                    <a:pt x="63813" y="4704"/>
                  </a:cubicBezTo>
                  <a:lnTo>
                    <a:pt x="61544" y="4704"/>
                  </a:lnTo>
                  <a:cubicBezTo>
                    <a:pt x="61544" y="4704"/>
                    <a:pt x="60410" y="5271"/>
                    <a:pt x="59309" y="5838"/>
                  </a:cubicBezTo>
                  <a:cubicBezTo>
                    <a:pt x="58931" y="6027"/>
                    <a:pt x="58679" y="6090"/>
                    <a:pt x="58511" y="6090"/>
                  </a:cubicBezTo>
                  <a:cubicBezTo>
                    <a:pt x="58175" y="6090"/>
                    <a:pt x="58175" y="5838"/>
                    <a:pt x="58175" y="5838"/>
                  </a:cubicBezTo>
                  <a:lnTo>
                    <a:pt x="56474" y="6405"/>
                  </a:lnTo>
                  <a:lnTo>
                    <a:pt x="54206" y="5838"/>
                  </a:lnTo>
                  <a:lnTo>
                    <a:pt x="51971" y="6939"/>
                  </a:lnTo>
                  <a:lnTo>
                    <a:pt x="50837" y="6939"/>
                  </a:lnTo>
                  <a:lnTo>
                    <a:pt x="49703" y="8073"/>
                  </a:lnTo>
                  <a:lnTo>
                    <a:pt x="48035" y="8073"/>
                  </a:lnTo>
                  <a:lnTo>
                    <a:pt x="45800" y="8674"/>
                  </a:lnTo>
                  <a:lnTo>
                    <a:pt x="45800" y="9774"/>
                  </a:lnTo>
                  <a:lnTo>
                    <a:pt x="44666" y="10375"/>
                  </a:lnTo>
                  <a:lnTo>
                    <a:pt x="42397" y="11509"/>
                  </a:lnTo>
                  <a:cubicBezTo>
                    <a:pt x="42397" y="11509"/>
                    <a:pt x="40696" y="11509"/>
                    <a:pt x="39028" y="10909"/>
                  </a:cubicBezTo>
                  <a:cubicBezTo>
                    <a:pt x="38461" y="10720"/>
                    <a:pt x="38272" y="10657"/>
                    <a:pt x="38230" y="10657"/>
                  </a:cubicBezTo>
                  <a:cubicBezTo>
                    <a:pt x="38146" y="10657"/>
                    <a:pt x="38650" y="10909"/>
                    <a:pt x="37894" y="10909"/>
                  </a:cubicBezTo>
                  <a:cubicBezTo>
                    <a:pt x="36793" y="10909"/>
                    <a:pt x="36793" y="11509"/>
                    <a:pt x="36793" y="11509"/>
                  </a:cubicBezTo>
                  <a:lnTo>
                    <a:pt x="35659" y="12076"/>
                  </a:lnTo>
                  <a:lnTo>
                    <a:pt x="35125" y="12076"/>
                  </a:lnTo>
                  <a:lnTo>
                    <a:pt x="33391" y="11509"/>
                  </a:lnTo>
                  <a:lnTo>
                    <a:pt x="30956" y="12210"/>
                  </a:lnTo>
                  <a:lnTo>
                    <a:pt x="29455" y="13177"/>
                  </a:lnTo>
                  <a:lnTo>
                    <a:pt x="27720" y="13177"/>
                  </a:lnTo>
                  <a:lnTo>
                    <a:pt x="24885" y="13744"/>
                  </a:lnTo>
                  <a:lnTo>
                    <a:pt x="23784" y="14878"/>
                  </a:lnTo>
                  <a:lnTo>
                    <a:pt x="22049" y="14878"/>
                  </a:lnTo>
                  <a:lnTo>
                    <a:pt x="20949" y="14311"/>
                  </a:lnTo>
                  <a:cubicBezTo>
                    <a:pt x="20949" y="14311"/>
                    <a:pt x="18680" y="14311"/>
                    <a:pt x="15845" y="13711"/>
                  </a:cubicBezTo>
                  <a:cubicBezTo>
                    <a:pt x="14900" y="13510"/>
                    <a:pt x="14337" y="13444"/>
                    <a:pt x="14005" y="13444"/>
                  </a:cubicBezTo>
                  <a:cubicBezTo>
                    <a:pt x="13343" y="13444"/>
                    <a:pt x="13610" y="13711"/>
                    <a:pt x="13610" y="13711"/>
                  </a:cubicBezTo>
                  <a:cubicBezTo>
                    <a:pt x="13610" y="13711"/>
                    <a:pt x="13010" y="14311"/>
                    <a:pt x="12476" y="14311"/>
                  </a:cubicBezTo>
                  <a:lnTo>
                    <a:pt x="8506" y="14311"/>
                  </a:lnTo>
                  <a:lnTo>
                    <a:pt x="6805" y="15412"/>
                  </a:lnTo>
                  <a:lnTo>
                    <a:pt x="1135" y="15412"/>
                  </a:lnTo>
                  <a:lnTo>
                    <a:pt x="0" y="15145"/>
                  </a:lnTo>
                  <a:lnTo>
                    <a:pt x="0" y="18014"/>
                  </a:lnTo>
                  <a:lnTo>
                    <a:pt x="4504" y="17080"/>
                  </a:lnTo>
                  <a:lnTo>
                    <a:pt x="7873" y="17080"/>
                  </a:lnTo>
                  <a:lnTo>
                    <a:pt x="11275" y="15379"/>
                  </a:lnTo>
                  <a:cubicBezTo>
                    <a:pt x="11275" y="15379"/>
                    <a:pt x="13510" y="14811"/>
                    <a:pt x="16345" y="14811"/>
                  </a:cubicBezTo>
                  <a:cubicBezTo>
                    <a:pt x="19181" y="14811"/>
                    <a:pt x="23117" y="15912"/>
                    <a:pt x="23117" y="15912"/>
                  </a:cubicBezTo>
                  <a:lnTo>
                    <a:pt x="25352" y="15912"/>
                  </a:lnTo>
                  <a:lnTo>
                    <a:pt x="29321" y="14211"/>
                  </a:lnTo>
                  <a:lnTo>
                    <a:pt x="37794" y="12510"/>
                  </a:lnTo>
                  <a:cubicBezTo>
                    <a:pt x="37794" y="12510"/>
                    <a:pt x="41163" y="12510"/>
                    <a:pt x="42297" y="13077"/>
                  </a:cubicBezTo>
                  <a:cubicBezTo>
                    <a:pt x="42497" y="13188"/>
                    <a:pt x="42879" y="13225"/>
                    <a:pt x="43299" y="13225"/>
                  </a:cubicBezTo>
                  <a:cubicBezTo>
                    <a:pt x="44139" y="13225"/>
                    <a:pt x="45133" y="13077"/>
                    <a:pt x="45133" y="13077"/>
                  </a:cubicBezTo>
                  <a:cubicBezTo>
                    <a:pt x="45133" y="13077"/>
                    <a:pt x="49636" y="11376"/>
                    <a:pt x="51204" y="9741"/>
                  </a:cubicBezTo>
                  <a:cubicBezTo>
                    <a:pt x="51337" y="9574"/>
                    <a:pt x="51971" y="9341"/>
                    <a:pt x="51971" y="9341"/>
                  </a:cubicBezTo>
                  <a:lnTo>
                    <a:pt x="53572" y="9174"/>
                  </a:lnTo>
                  <a:lnTo>
                    <a:pt x="56407" y="6906"/>
                  </a:lnTo>
                  <a:lnTo>
                    <a:pt x="63179" y="6906"/>
                  </a:lnTo>
                  <a:lnTo>
                    <a:pt x="68249" y="5805"/>
                  </a:lnTo>
                  <a:lnTo>
                    <a:pt x="70517" y="2403"/>
                  </a:lnTo>
                  <a:lnTo>
                    <a:pt x="75588" y="3003"/>
                  </a:lnTo>
                  <a:lnTo>
                    <a:pt x="80091" y="3570"/>
                  </a:lnTo>
                  <a:lnTo>
                    <a:pt x="81225" y="2469"/>
                  </a:lnTo>
                  <a:lnTo>
                    <a:pt x="85728" y="2469"/>
                  </a:lnTo>
                  <a:lnTo>
                    <a:pt x="85728" y="168"/>
                  </a:lnTo>
                  <a:lnTo>
                    <a:pt x="8566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/>
                </a:solidFill>
              </a:endParaRPr>
            </a:p>
          </p:txBody>
        </p:sp>
      </p:grpSp>
      <p:pic>
        <p:nvPicPr>
          <p:cNvPr id="931" name="Google Shape;931;p43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29099" y="438746"/>
            <a:ext cx="2933092" cy="3549477"/>
          </a:xfrm>
          <a:prstGeom prst="rect">
            <a:avLst/>
          </a:prstGeom>
          <a:noFill/>
          <a:ln>
            <a:noFill/>
          </a:ln>
        </p:spPr>
      </p:pic>
      <p:sp>
        <p:nvSpPr>
          <p:cNvPr id="930" name="Google Shape;930;p43"/>
          <p:cNvSpPr/>
          <p:nvPr/>
        </p:nvSpPr>
        <p:spPr>
          <a:xfrm rot="1800096">
            <a:off x="8275622" y="201136"/>
            <a:ext cx="848043" cy="273313"/>
          </a:xfrm>
          <a:custGeom>
            <a:avLst/>
            <a:gdLst/>
            <a:ahLst/>
            <a:cxnLst/>
            <a:rect l="l" t="t" r="r" b="b"/>
            <a:pathLst>
              <a:path w="43132" h="8774" extrusionOk="0">
                <a:moveTo>
                  <a:pt x="1" y="0"/>
                </a:moveTo>
                <a:lnTo>
                  <a:pt x="1" y="8773"/>
                </a:lnTo>
                <a:lnTo>
                  <a:pt x="43132" y="8773"/>
                </a:lnTo>
                <a:lnTo>
                  <a:pt x="43132" y="0"/>
                </a:lnTo>
                <a:close/>
              </a:path>
            </a:pathLst>
          </a:custGeom>
          <a:solidFill>
            <a:srgbClr val="9900FF"/>
          </a:solidFill>
          <a:ln>
            <a:noFill/>
          </a:ln>
          <a:effectLst>
            <a:outerShdw blurRad="100013" dist="28575" dir="324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934" name="Google Shape;934;p43"/>
          <p:cNvSpPr/>
          <p:nvPr/>
        </p:nvSpPr>
        <p:spPr>
          <a:xfrm>
            <a:off x="499370" y="4339157"/>
            <a:ext cx="196536" cy="198906"/>
          </a:xfrm>
          <a:custGeom>
            <a:avLst/>
            <a:gdLst/>
            <a:ahLst/>
            <a:cxnLst/>
            <a:rect l="l" t="t" r="r" b="b"/>
            <a:pathLst>
              <a:path w="22477" h="22748" extrusionOk="0">
                <a:moveTo>
                  <a:pt x="11652" y="10044"/>
                </a:moveTo>
                <a:cubicBezTo>
                  <a:pt x="9237" y="11734"/>
                  <a:pt x="3817" y="15752"/>
                  <a:pt x="6405" y="17164"/>
                </a:cubicBezTo>
                <a:cubicBezTo>
                  <a:pt x="10581" y="19442"/>
                  <a:pt x="16158" y="14907"/>
                  <a:pt x="19521" y="11543"/>
                </a:cubicBezTo>
                <a:cubicBezTo>
                  <a:pt x="20233" y="10831"/>
                  <a:pt x="17833" y="9670"/>
                  <a:pt x="16898" y="10044"/>
                </a:cubicBezTo>
                <a:cubicBezTo>
                  <a:pt x="15237" y="10708"/>
                  <a:pt x="21258" y="12721"/>
                  <a:pt x="22145" y="11168"/>
                </a:cubicBezTo>
                <a:cubicBezTo>
                  <a:pt x="23471" y="8847"/>
                  <a:pt x="18441" y="6487"/>
                  <a:pt x="15774" y="6296"/>
                </a:cubicBezTo>
                <a:cubicBezTo>
                  <a:pt x="15152" y="6252"/>
                  <a:pt x="12749" y="6323"/>
                  <a:pt x="12776" y="6296"/>
                </a:cubicBezTo>
                <a:cubicBezTo>
                  <a:pt x="13869" y="5204"/>
                  <a:pt x="15157" y="2697"/>
                  <a:pt x="13900" y="1799"/>
                </a:cubicBezTo>
                <a:cubicBezTo>
                  <a:pt x="10633" y="-535"/>
                  <a:pt x="3089" y="-914"/>
                  <a:pt x="1908" y="2923"/>
                </a:cubicBezTo>
                <a:cubicBezTo>
                  <a:pt x="427" y="7736"/>
                  <a:pt x="8842" y="10229"/>
                  <a:pt x="12401" y="13791"/>
                </a:cubicBezTo>
                <a:cubicBezTo>
                  <a:pt x="13993" y="15384"/>
                  <a:pt x="7985" y="14922"/>
                  <a:pt x="6030" y="16040"/>
                </a:cubicBezTo>
                <a:cubicBezTo>
                  <a:pt x="4036" y="17180"/>
                  <a:pt x="1228" y="21685"/>
                  <a:pt x="3407" y="22411"/>
                </a:cubicBezTo>
                <a:cubicBezTo>
                  <a:pt x="5432" y="23086"/>
                  <a:pt x="9866" y="22246"/>
                  <a:pt x="9403" y="20162"/>
                </a:cubicBezTo>
                <a:cubicBezTo>
                  <a:pt x="8877" y="17794"/>
                  <a:pt x="5747" y="16678"/>
                  <a:pt x="3407" y="16040"/>
                </a:cubicBezTo>
                <a:cubicBezTo>
                  <a:pt x="3350" y="16024"/>
                  <a:pt x="0" y="15938"/>
                  <a:pt x="409" y="15665"/>
                </a:cubicBezTo>
                <a:cubicBezTo>
                  <a:pt x="2872" y="14021"/>
                  <a:pt x="9378" y="14293"/>
                  <a:pt x="8279" y="11543"/>
                </a:cubicBezTo>
                <a:cubicBezTo>
                  <a:pt x="7424" y="9404"/>
                  <a:pt x="-442" y="8859"/>
                  <a:pt x="1533" y="10044"/>
                </a:cubicBezTo>
                <a:cubicBezTo>
                  <a:pt x="4550" y="11853"/>
                  <a:pt x="8508" y="11168"/>
                  <a:pt x="12026" y="11168"/>
                </a:cubicBezTo>
                <a:cubicBezTo>
                  <a:pt x="13423" y="11168"/>
                  <a:pt x="16865" y="10167"/>
                  <a:pt x="15774" y="9294"/>
                </a:cubicBezTo>
                <a:cubicBezTo>
                  <a:pt x="13705" y="7639"/>
                  <a:pt x="10518" y="8606"/>
                  <a:pt x="7904" y="8170"/>
                </a:cubicBezTo>
                <a:cubicBezTo>
                  <a:pt x="6888" y="8001"/>
                  <a:pt x="3985" y="7881"/>
                  <a:pt x="4906" y="7420"/>
                </a:cubicBezTo>
                <a:cubicBezTo>
                  <a:pt x="6506" y="6620"/>
                  <a:pt x="8553" y="7096"/>
                  <a:pt x="10153" y="6296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9" name="Google Shape;919;p43"/>
          <p:cNvSpPr txBox="1">
            <a:spLocks noGrp="1"/>
          </p:cNvSpPr>
          <p:nvPr>
            <p:ph type="title"/>
          </p:nvPr>
        </p:nvSpPr>
        <p:spPr>
          <a:xfrm>
            <a:off x="663356" y="89600"/>
            <a:ext cx="77175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tx1"/>
                </a:solidFill>
              </a:rPr>
              <a:t>The Elbow Joint Complex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7B3B53-D70C-4552-AF76-083FA0B91DF4}"/>
              </a:ext>
            </a:extLst>
          </p:cNvPr>
          <p:cNvSpPr txBox="1"/>
          <p:nvPr/>
        </p:nvSpPr>
        <p:spPr>
          <a:xfrm>
            <a:off x="7495645" y="1837748"/>
            <a:ext cx="3837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cLaren"/>
                <a:sym typeface="McLaren"/>
              </a:rPr>
              <a:t>1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B76EAF-4714-42E9-A47D-39E210616119}"/>
              </a:ext>
            </a:extLst>
          </p:cNvPr>
          <p:cNvSpPr txBox="1"/>
          <p:nvPr/>
        </p:nvSpPr>
        <p:spPr>
          <a:xfrm>
            <a:off x="6919178" y="1960855"/>
            <a:ext cx="3837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cLaren"/>
                <a:sym typeface="McLaren"/>
              </a:rPr>
              <a:t>2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7240CF-3EE4-42B1-ADBC-0CFC9B160A37}"/>
              </a:ext>
            </a:extLst>
          </p:cNvPr>
          <p:cNvSpPr txBox="1"/>
          <p:nvPr/>
        </p:nvSpPr>
        <p:spPr>
          <a:xfrm>
            <a:off x="7268729" y="2187368"/>
            <a:ext cx="3837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cLaren"/>
                <a:sym typeface="McLaren"/>
              </a:rPr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37"/>
          <p:cNvSpPr/>
          <p:nvPr/>
        </p:nvSpPr>
        <p:spPr>
          <a:xfrm rot="-1020990">
            <a:off x="79534" y="338597"/>
            <a:ext cx="511766" cy="620115"/>
          </a:xfrm>
          <a:custGeom>
            <a:avLst/>
            <a:gdLst/>
            <a:ahLst/>
            <a:cxnLst/>
            <a:rect l="l" t="t" r="r" b="b"/>
            <a:pathLst>
              <a:path w="42099" h="51012" extrusionOk="0">
                <a:moveTo>
                  <a:pt x="28181" y="19944"/>
                </a:moveTo>
                <a:cubicBezTo>
                  <a:pt x="28715" y="19944"/>
                  <a:pt x="29246" y="20008"/>
                  <a:pt x="29733" y="20108"/>
                </a:cubicBezTo>
                <a:cubicBezTo>
                  <a:pt x="32160" y="20610"/>
                  <a:pt x="35466" y="22012"/>
                  <a:pt x="35403" y="24543"/>
                </a:cubicBezTo>
                <a:cubicBezTo>
                  <a:pt x="35363" y="26948"/>
                  <a:pt x="33922" y="28086"/>
                  <a:pt x="31503" y="28086"/>
                </a:cubicBezTo>
                <a:cubicBezTo>
                  <a:pt x="31396" y="28086"/>
                  <a:pt x="31287" y="28084"/>
                  <a:pt x="31177" y="28080"/>
                </a:cubicBezTo>
                <a:cubicBezTo>
                  <a:pt x="28561" y="27954"/>
                  <a:pt x="23958" y="26761"/>
                  <a:pt x="24272" y="23351"/>
                </a:cubicBezTo>
                <a:cubicBezTo>
                  <a:pt x="24499" y="20695"/>
                  <a:pt x="26355" y="19944"/>
                  <a:pt x="28181" y="19944"/>
                </a:cubicBezTo>
                <a:close/>
                <a:moveTo>
                  <a:pt x="14014" y="19936"/>
                </a:moveTo>
                <a:cubicBezTo>
                  <a:pt x="15831" y="19936"/>
                  <a:pt x="17669" y="20702"/>
                  <a:pt x="17911" y="23351"/>
                </a:cubicBezTo>
                <a:cubicBezTo>
                  <a:pt x="18204" y="26740"/>
                  <a:pt x="13622" y="27954"/>
                  <a:pt x="11006" y="28080"/>
                </a:cubicBezTo>
                <a:cubicBezTo>
                  <a:pt x="10876" y="28086"/>
                  <a:pt x="10748" y="28089"/>
                  <a:pt x="10623" y="28089"/>
                </a:cubicBezTo>
                <a:cubicBezTo>
                  <a:pt x="8238" y="28089"/>
                  <a:pt x="6819" y="26949"/>
                  <a:pt x="6759" y="24543"/>
                </a:cubicBezTo>
                <a:cubicBezTo>
                  <a:pt x="6717" y="22012"/>
                  <a:pt x="9981" y="20568"/>
                  <a:pt x="12450" y="20108"/>
                </a:cubicBezTo>
                <a:cubicBezTo>
                  <a:pt x="12942" y="20003"/>
                  <a:pt x="13477" y="19936"/>
                  <a:pt x="14014" y="19936"/>
                </a:cubicBezTo>
                <a:close/>
                <a:moveTo>
                  <a:pt x="21133" y="28100"/>
                </a:moveTo>
                <a:lnTo>
                  <a:pt x="21133" y="28142"/>
                </a:lnTo>
                <a:cubicBezTo>
                  <a:pt x="21426" y="28477"/>
                  <a:pt x="23854" y="31134"/>
                  <a:pt x="24000" y="32808"/>
                </a:cubicBezTo>
                <a:cubicBezTo>
                  <a:pt x="24087" y="33886"/>
                  <a:pt x="23081" y="34106"/>
                  <a:pt x="22246" y="34106"/>
                </a:cubicBezTo>
                <a:cubicBezTo>
                  <a:pt x="21670" y="34106"/>
                  <a:pt x="21175" y="34001"/>
                  <a:pt x="21175" y="34001"/>
                </a:cubicBezTo>
                <a:lnTo>
                  <a:pt x="21008" y="34001"/>
                </a:lnTo>
                <a:cubicBezTo>
                  <a:pt x="21008" y="34001"/>
                  <a:pt x="20539" y="34093"/>
                  <a:pt x="19985" y="34093"/>
                </a:cubicBezTo>
                <a:cubicBezTo>
                  <a:pt x="19143" y="34093"/>
                  <a:pt x="18103" y="33880"/>
                  <a:pt x="18204" y="32808"/>
                </a:cubicBezTo>
                <a:cubicBezTo>
                  <a:pt x="18351" y="31134"/>
                  <a:pt x="20757" y="28477"/>
                  <a:pt x="21071" y="28142"/>
                </a:cubicBezTo>
                <a:lnTo>
                  <a:pt x="21071" y="28100"/>
                </a:lnTo>
                <a:lnTo>
                  <a:pt x="21092" y="28142"/>
                </a:lnTo>
                <a:lnTo>
                  <a:pt x="21133" y="28100"/>
                </a:lnTo>
                <a:close/>
                <a:moveTo>
                  <a:pt x="17409" y="36951"/>
                </a:moveTo>
                <a:cubicBezTo>
                  <a:pt x="18560" y="36951"/>
                  <a:pt x="18623" y="39671"/>
                  <a:pt x="18623" y="39671"/>
                </a:cubicBezTo>
                <a:lnTo>
                  <a:pt x="16154" y="39567"/>
                </a:lnTo>
                <a:lnTo>
                  <a:pt x="13831" y="39336"/>
                </a:lnTo>
                <a:lnTo>
                  <a:pt x="11864" y="38981"/>
                </a:lnTo>
                <a:cubicBezTo>
                  <a:pt x="11864" y="38981"/>
                  <a:pt x="11781" y="36951"/>
                  <a:pt x="12973" y="36951"/>
                </a:cubicBezTo>
                <a:cubicBezTo>
                  <a:pt x="13726" y="36951"/>
                  <a:pt x="13852" y="37893"/>
                  <a:pt x="13873" y="38604"/>
                </a:cubicBezTo>
                <a:cubicBezTo>
                  <a:pt x="13957" y="37893"/>
                  <a:pt x="14187" y="36951"/>
                  <a:pt x="14940" y="36951"/>
                </a:cubicBezTo>
                <a:cubicBezTo>
                  <a:pt x="16133" y="36951"/>
                  <a:pt x="16175" y="39567"/>
                  <a:pt x="16175" y="39567"/>
                </a:cubicBezTo>
                <a:cubicBezTo>
                  <a:pt x="16175" y="39567"/>
                  <a:pt x="16237" y="36951"/>
                  <a:pt x="17409" y="36951"/>
                </a:cubicBezTo>
                <a:close/>
                <a:moveTo>
                  <a:pt x="19836" y="36637"/>
                </a:moveTo>
                <a:cubicBezTo>
                  <a:pt x="21008" y="36637"/>
                  <a:pt x="21071" y="39671"/>
                  <a:pt x="21071" y="39671"/>
                </a:cubicBezTo>
                <a:lnTo>
                  <a:pt x="18623" y="39671"/>
                </a:lnTo>
                <a:cubicBezTo>
                  <a:pt x="18623" y="39671"/>
                  <a:pt x="18664" y="36637"/>
                  <a:pt x="19836" y="36637"/>
                </a:cubicBezTo>
                <a:close/>
                <a:moveTo>
                  <a:pt x="22305" y="36637"/>
                </a:moveTo>
                <a:cubicBezTo>
                  <a:pt x="23477" y="36637"/>
                  <a:pt x="23519" y="39671"/>
                  <a:pt x="23519" y="39671"/>
                </a:cubicBezTo>
                <a:lnTo>
                  <a:pt x="21071" y="39671"/>
                </a:lnTo>
                <a:cubicBezTo>
                  <a:pt x="21071" y="39671"/>
                  <a:pt x="21113" y="36637"/>
                  <a:pt x="22305" y="36637"/>
                </a:cubicBezTo>
                <a:close/>
                <a:moveTo>
                  <a:pt x="29210" y="36951"/>
                </a:moveTo>
                <a:cubicBezTo>
                  <a:pt x="30382" y="36951"/>
                  <a:pt x="30298" y="38981"/>
                  <a:pt x="30298" y="38981"/>
                </a:cubicBezTo>
                <a:lnTo>
                  <a:pt x="28310" y="39336"/>
                </a:lnTo>
                <a:lnTo>
                  <a:pt x="25988" y="39567"/>
                </a:lnTo>
                <a:lnTo>
                  <a:pt x="23519" y="39671"/>
                </a:lnTo>
                <a:cubicBezTo>
                  <a:pt x="23519" y="39671"/>
                  <a:pt x="23582" y="36951"/>
                  <a:pt x="24753" y="36951"/>
                </a:cubicBezTo>
                <a:cubicBezTo>
                  <a:pt x="25925" y="36951"/>
                  <a:pt x="25988" y="39567"/>
                  <a:pt x="25988" y="39567"/>
                </a:cubicBezTo>
                <a:cubicBezTo>
                  <a:pt x="25988" y="39567"/>
                  <a:pt x="26030" y="36951"/>
                  <a:pt x="27222" y="36951"/>
                </a:cubicBezTo>
                <a:cubicBezTo>
                  <a:pt x="27975" y="36951"/>
                  <a:pt x="28206" y="37893"/>
                  <a:pt x="28289" y="38604"/>
                </a:cubicBezTo>
                <a:cubicBezTo>
                  <a:pt x="28289" y="37893"/>
                  <a:pt x="28436" y="36951"/>
                  <a:pt x="29210" y="36951"/>
                </a:cubicBezTo>
                <a:close/>
                <a:moveTo>
                  <a:pt x="26004" y="40172"/>
                </a:moveTo>
                <a:lnTo>
                  <a:pt x="25988" y="40173"/>
                </a:lnTo>
                <a:cubicBezTo>
                  <a:pt x="25988" y="40173"/>
                  <a:pt x="25988" y="40241"/>
                  <a:pt x="25993" y="40353"/>
                </a:cubicBezTo>
                <a:lnTo>
                  <a:pt x="25993" y="40353"/>
                </a:lnTo>
                <a:cubicBezTo>
                  <a:pt x="25998" y="40272"/>
                  <a:pt x="26002" y="40209"/>
                  <a:pt x="26004" y="40172"/>
                </a:cubicBezTo>
                <a:close/>
                <a:moveTo>
                  <a:pt x="11885" y="39567"/>
                </a:moveTo>
                <a:lnTo>
                  <a:pt x="13852" y="39901"/>
                </a:lnTo>
                <a:lnTo>
                  <a:pt x="16175" y="40132"/>
                </a:lnTo>
                <a:cubicBezTo>
                  <a:pt x="16175" y="40132"/>
                  <a:pt x="16133" y="42245"/>
                  <a:pt x="14961" y="42245"/>
                </a:cubicBezTo>
                <a:cubicBezTo>
                  <a:pt x="14040" y="42245"/>
                  <a:pt x="13873" y="40843"/>
                  <a:pt x="13852" y="40194"/>
                </a:cubicBezTo>
                <a:cubicBezTo>
                  <a:pt x="13832" y="40692"/>
                  <a:pt x="13718" y="41625"/>
                  <a:pt x="12950" y="41625"/>
                </a:cubicBezTo>
                <a:cubicBezTo>
                  <a:pt x="12911" y="41625"/>
                  <a:pt x="12870" y="41622"/>
                  <a:pt x="12827" y="41617"/>
                </a:cubicBezTo>
                <a:cubicBezTo>
                  <a:pt x="11655" y="41492"/>
                  <a:pt x="11885" y="39567"/>
                  <a:pt x="11885" y="39567"/>
                </a:cubicBezTo>
                <a:close/>
                <a:moveTo>
                  <a:pt x="30298" y="39588"/>
                </a:moveTo>
                <a:cubicBezTo>
                  <a:pt x="30340" y="39588"/>
                  <a:pt x="30486" y="41889"/>
                  <a:pt x="29315" y="41889"/>
                </a:cubicBezTo>
                <a:cubicBezTo>
                  <a:pt x="28457" y="41889"/>
                  <a:pt x="28352" y="40843"/>
                  <a:pt x="28310" y="40299"/>
                </a:cubicBezTo>
                <a:cubicBezTo>
                  <a:pt x="28268" y="41031"/>
                  <a:pt x="28059" y="42580"/>
                  <a:pt x="27159" y="42580"/>
                </a:cubicBezTo>
                <a:cubicBezTo>
                  <a:pt x="26184" y="42580"/>
                  <a:pt x="26021" y="40911"/>
                  <a:pt x="25993" y="40353"/>
                </a:cubicBezTo>
                <a:lnTo>
                  <a:pt x="25993" y="40353"/>
                </a:lnTo>
                <a:cubicBezTo>
                  <a:pt x="25950" y="41026"/>
                  <a:pt x="25774" y="42998"/>
                  <a:pt x="24795" y="42998"/>
                </a:cubicBezTo>
                <a:cubicBezTo>
                  <a:pt x="23602" y="42998"/>
                  <a:pt x="23561" y="40278"/>
                  <a:pt x="23561" y="40278"/>
                </a:cubicBezTo>
                <a:cubicBezTo>
                  <a:pt x="23561" y="40278"/>
                  <a:pt x="23498" y="43291"/>
                  <a:pt x="22326" y="43291"/>
                </a:cubicBezTo>
                <a:cubicBezTo>
                  <a:pt x="21154" y="43291"/>
                  <a:pt x="21092" y="40278"/>
                  <a:pt x="21092" y="40278"/>
                </a:cubicBezTo>
                <a:cubicBezTo>
                  <a:pt x="21092" y="40278"/>
                  <a:pt x="21050" y="43291"/>
                  <a:pt x="19878" y="43291"/>
                </a:cubicBezTo>
                <a:cubicBezTo>
                  <a:pt x="18685" y="43291"/>
                  <a:pt x="18644" y="40278"/>
                  <a:pt x="18644" y="40278"/>
                </a:cubicBezTo>
                <a:cubicBezTo>
                  <a:pt x="18644" y="40278"/>
                  <a:pt x="18581" y="42768"/>
                  <a:pt x="17409" y="42768"/>
                </a:cubicBezTo>
                <a:cubicBezTo>
                  <a:pt x="16237" y="42768"/>
                  <a:pt x="16175" y="40132"/>
                  <a:pt x="16175" y="40132"/>
                </a:cubicBezTo>
                <a:lnTo>
                  <a:pt x="16175" y="40132"/>
                </a:lnTo>
                <a:lnTo>
                  <a:pt x="18644" y="40236"/>
                </a:lnTo>
                <a:lnTo>
                  <a:pt x="23561" y="40236"/>
                </a:lnTo>
                <a:lnTo>
                  <a:pt x="26009" y="40132"/>
                </a:lnTo>
                <a:lnTo>
                  <a:pt x="26009" y="40132"/>
                </a:lnTo>
                <a:cubicBezTo>
                  <a:pt x="26007" y="40134"/>
                  <a:pt x="26006" y="40148"/>
                  <a:pt x="26004" y="40172"/>
                </a:cubicBezTo>
                <a:lnTo>
                  <a:pt x="26004" y="40172"/>
                </a:lnTo>
                <a:lnTo>
                  <a:pt x="28310" y="39922"/>
                </a:lnTo>
                <a:lnTo>
                  <a:pt x="30298" y="39588"/>
                </a:lnTo>
                <a:close/>
                <a:moveTo>
                  <a:pt x="20028" y="0"/>
                </a:moveTo>
                <a:cubicBezTo>
                  <a:pt x="17274" y="0"/>
                  <a:pt x="9579" y="755"/>
                  <a:pt x="4750" y="8683"/>
                </a:cubicBezTo>
                <a:cubicBezTo>
                  <a:pt x="1" y="16467"/>
                  <a:pt x="3913" y="22284"/>
                  <a:pt x="3474" y="26510"/>
                </a:cubicBezTo>
                <a:cubicBezTo>
                  <a:pt x="3055" y="30737"/>
                  <a:pt x="5294" y="32181"/>
                  <a:pt x="6864" y="35424"/>
                </a:cubicBezTo>
                <a:cubicBezTo>
                  <a:pt x="8433" y="38709"/>
                  <a:pt x="7156" y="51012"/>
                  <a:pt x="21050" y="51012"/>
                </a:cubicBezTo>
                <a:cubicBezTo>
                  <a:pt x="34943" y="51012"/>
                  <a:pt x="33646" y="38709"/>
                  <a:pt x="35215" y="35424"/>
                </a:cubicBezTo>
                <a:cubicBezTo>
                  <a:pt x="36784" y="32160"/>
                  <a:pt x="39044" y="30737"/>
                  <a:pt x="38626" y="26510"/>
                </a:cubicBezTo>
                <a:cubicBezTo>
                  <a:pt x="38207" y="22284"/>
                  <a:pt x="42099" y="16467"/>
                  <a:pt x="37349" y="8683"/>
                </a:cubicBezTo>
                <a:cubicBezTo>
                  <a:pt x="32538" y="755"/>
                  <a:pt x="24832" y="0"/>
                  <a:pt x="22073" y="0"/>
                </a:cubicBezTo>
                <a:cubicBezTo>
                  <a:pt x="21425" y="0"/>
                  <a:pt x="21050" y="42"/>
                  <a:pt x="21050" y="42"/>
                </a:cubicBezTo>
                <a:cubicBezTo>
                  <a:pt x="21050" y="42"/>
                  <a:pt x="20675" y="0"/>
                  <a:pt x="20028" y="0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37"/>
          <p:cNvSpPr/>
          <p:nvPr/>
        </p:nvSpPr>
        <p:spPr>
          <a:xfrm>
            <a:off x="70837" y="4464616"/>
            <a:ext cx="1199995" cy="678884"/>
          </a:xfrm>
          <a:custGeom>
            <a:avLst/>
            <a:gdLst/>
            <a:ahLst/>
            <a:cxnLst/>
            <a:rect l="l" t="t" r="r" b="b"/>
            <a:pathLst>
              <a:path w="66787" h="37784" extrusionOk="0">
                <a:moveTo>
                  <a:pt x="0" y="24259"/>
                </a:moveTo>
                <a:cubicBezTo>
                  <a:pt x="0" y="31520"/>
                  <a:pt x="10739" y="39954"/>
                  <a:pt x="17481" y="37257"/>
                </a:cubicBezTo>
                <a:cubicBezTo>
                  <a:pt x="25816" y="33923"/>
                  <a:pt x="32892" y="17457"/>
                  <a:pt x="25997" y="11708"/>
                </a:cubicBezTo>
                <a:cubicBezTo>
                  <a:pt x="24272" y="10270"/>
                  <a:pt x="20862" y="9672"/>
                  <a:pt x="19274" y="11260"/>
                </a:cubicBezTo>
                <a:cubicBezTo>
                  <a:pt x="16834" y="13698"/>
                  <a:pt x="17386" y="18265"/>
                  <a:pt x="18377" y="21569"/>
                </a:cubicBezTo>
                <a:cubicBezTo>
                  <a:pt x="20067" y="27201"/>
                  <a:pt x="28209" y="30169"/>
                  <a:pt x="34066" y="29637"/>
                </a:cubicBezTo>
                <a:cubicBezTo>
                  <a:pt x="42925" y="28832"/>
                  <a:pt x="47064" y="15225"/>
                  <a:pt x="47064" y="6329"/>
                </a:cubicBezTo>
                <a:cubicBezTo>
                  <a:pt x="47064" y="3686"/>
                  <a:pt x="43555" y="-1367"/>
                  <a:pt x="41686" y="502"/>
                </a:cubicBezTo>
                <a:cubicBezTo>
                  <a:pt x="38661" y="3527"/>
                  <a:pt x="40635" y="10975"/>
                  <a:pt x="44375" y="13053"/>
                </a:cubicBezTo>
                <a:cubicBezTo>
                  <a:pt x="51035" y="16753"/>
                  <a:pt x="63383" y="15386"/>
                  <a:pt x="66787" y="8570"/>
                </a:cubicBezTo>
              </a:path>
            </a:pathLst>
          </a:cu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38B8781-B502-409C-BAFA-87FA88ED5C20}"/>
              </a:ext>
            </a:extLst>
          </p:cNvPr>
          <p:cNvGrpSpPr/>
          <p:nvPr/>
        </p:nvGrpSpPr>
        <p:grpSpPr>
          <a:xfrm>
            <a:off x="806787" y="186814"/>
            <a:ext cx="2491584" cy="1116949"/>
            <a:chOff x="2494073" y="1264500"/>
            <a:chExt cx="4266252" cy="1912513"/>
          </a:xfrm>
        </p:grpSpPr>
        <p:grpSp>
          <p:nvGrpSpPr>
            <p:cNvPr id="787" name="Google Shape;787;p37"/>
            <p:cNvGrpSpPr/>
            <p:nvPr/>
          </p:nvGrpSpPr>
          <p:grpSpPr>
            <a:xfrm rot="-5400000">
              <a:off x="3659429" y="170466"/>
              <a:ext cx="1841191" cy="4171904"/>
              <a:chOff x="6363346" y="622383"/>
              <a:chExt cx="1841191" cy="4171904"/>
            </a:xfrm>
          </p:grpSpPr>
          <p:sp>
            <p:nvSpPr>
              <p:cNvPr id="788" name="Google Shape;788;p37"/>
              <p:cNvSpPr/>
              <p:nvPr/>
            </p:nvSpPr>
            <p:spPr>
              <a:xfrm rot="5400000">
                <a:off x="5199936" y="1787730"/>
                <a:ext cx="4168011" cy="1841191"/>
              </a:xfrm>
              <a:custGeom>
                <a:avLst/>
                <a:gdLst/>
                <a:ahLst/>
                <a:cxnLst/>
                <a:rect l="l" t="t" r="r" b="b"/>
                <a:pathLst>
                  <a:path w="107078" h="47301" extrusionOk="0">
                    <a:moveTo>
                      <a:pt x="1" y="0"/>
                    </a:moveTo>
                    <a:lnTo>
                      <a:pt x="1" y="31023"/>
                    </a:lnTo>
                    <a:lnTo>
                      <a:pt x="2636" y="35459"/>
                    </a:lnTo>
                    <a:cubicBezTo>
                      <a:pt x="2636" y="35459"/>
                      <a:pt x="2432" y="34847"/>
                      <a:pt x="3299" y="34847"/>
                    </a:cubicBezTo>
                    <a:cubicBezTo>
                      <a:pt x="3877" y="34847"/>
                      <a:pt x="4931" y="35119"/>
                      <a:pt x="6839" y="36026"/>
                    </a:cubicBezTo>
                    <a:cubicBezTo>
                      <a:pt x="11542" y="38294"/>
                      <a:pt x="15745" y="40563"/>
                      <a:pt x="15745" y="40563"/>
                    </a:cubicBezTo>
                    <a:lnTo>
                      <a:pt x="23551" y="41096"/>
                    </a:lnTo>
                    <a:cubicBezTo>
                      <a:pt x="23495" y="41052"/>
                      <a:pt x="23488" y="41037"/>
                      <a:pt x="23503" y="41037"/>
                    </a:cubicBezTo>
                    <a:cubicBezTo>
                      <a:pt x="23533" y="41037"/>
                      <a:pt x="23651" y="41096"/>
                      <a:pt x="23651" y="41096"/>
                    </a:cubicBezTo>
                    <a:lnTo>
                      <a:pt x="23551" y="41096"/>
                    </a:lnTo>
                    <a:cubicBezTo>
                      <a:pt x="23718" y="41230"/>
                      <a:pt x="24385" y="41630"/>
                      <a:pt x="26253" y="42798"/>
                    </a:cubicBezTo>
                    <a:lnTo>
                      <a:pt x="29922" y="45066"/>
                    </a:lnTo>
                    <a:lnTo>
                      <a:pt x="36227" y="45066"/>
                    </a:lnTo>
                    <a:lnTo>
                      <a:pt x="40430" y="46167"/>
                    </a:lnTo>
                    <a:lnTo>
                      <a:pt x="43499" y="47067"/>
                    </a:lnTo>
                    <a:lnTo>
                      <a:pt x="47735" y="46233"/>
                    </a:lnTo>
                    <a:lnTo>
                      <a:pt x="47768" y="46167"/>
                    </a:lnTo>
                    <a:lnTo>
                      <a:pt x="47768" y="46233"/>
                    </a:lnTo>
                    <a:lnTo>
                      <a:pt x="47902" y="46167"/>
                    </a:lnTo>
                    <a:lnTo>
                      <a:pt x="56375" y="47301"/>
                    </a:lnTo>
                    <a:lnTo>
                      <a:pt x="70451" y="41096"/>
                    </a:lnTo>
                    <a:lnTo>
                      <a:pt x="78891" y="41096"/>
                    </a:lnTo>
                    <a:lnTo>
                      <a:pt x="85228" y="39962"/>
                    </a:lnTo>
                    <a:lnTo>
                      <a:pt x="88064" y="36593"/>
                    </a:lnTo>
                    <a:lnTo>
                      <a:pt x="94402" y="37160"/>
                    </a:lnTo>
                    <a:lnTo>
                      <a:pt x="100039" y="37761"/>
                    </a:lnTo>
                    <a:lnTo>
                      <a:pt x="101440" y="36627"/>
                    </a:lnTo>
                    <a:lnTo>
                      <a:pt x="107077" y="36627"/>
                    </a:lnTo>
                    <a:lnTo>
                      <a:pt x="10707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85725" dist="47625" dir="2940000" algn="bl" rotWithShape="0">
                  <a:schemeClr val="dk1">
                    <a:alpha val="35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37"/>
              <p:cNvSpPr/>
              <p:nvPr/>
            </p:nvSpPr>
            <p:spPr>
              <a:xfrm rot="5400000">
                <a:off x="4594900" y="2390843"/>
                <a:ext cx="4171904" cy="634984"/>
              </a:xfrm>
              <a:custGeom>
                <a:avLst/>
                <a:gdLst/>
                <a:ahLst/>
                <a:cxnLst/>
                <a:rect l="l" t="t" r="r" b="b"/>
                <a:pathLst>
                  <a:path w="107178" h="16313" extrusionOk="0">
                    <a:moveTo>
                      <a:pt x="1" y="1"/>
                    </a:moveTo>
                    <a:lnTo>
                      <a:pt x="1035" y="6205"/>
                    </a:lnTo>
                    <a:lnTo>
                      <a:pt x="1669" y="6572"/>
                    </a:lnTo>
                    <a:lnTo>
                      <a:pt x="3237" y="6572"/>
                    </a:lnTo>
                    <a:cubicBezTo>
                      <a:pt x="3237" y="6572"/>
                      <a:pt x="3770" y="6572"/>
                      <a:pt x="6405" y="7173"/>
                    </a:cubicBezTo>
                    <a:cubicBezTo>
                      <a:pt x="9041" y="7740"/>
                      <a:pt x="6405" y="7740"/>
                      <a:pt x="6405" y="7740"/>
                    </a:cubicBezTo>
                    <a:cubicBezTo>
                      <a:pt x="6405" y="7740"/>
                      <a:pt x="7506" y="8874"/>
                      <a:pt x="8007" y="8874"/>
                    </a:cubicBezTo>
                    <a:cubicBezTo>
                      <a:pt x="8507" y="8874"/>
                      <a:pt x="9041" y="8307"/>
                      <a:pt x="9041" y="8307"/>
                    </a:cubicBezTo>
                    <a:lnTo>
                      <a:pt x="16379" y="10542"/>
                    </a:lnTo>
                    <a:lnTo>
                      <a:pt x="17413" y="10542"/>
                    </a:lnTo>
                    <a:lnTo>
                      <a:pt x="19014" y="11142"/>
                    </a:lnTo>
                    <a:lnTo>
                      <a:pt x="21616" y="11142"/>
                    </a:lnTo>
                    <a:lnTo>
                      <a:pt x="21616" y="11709"/>
                    </a:lnTo>
                    <a:lnTo>
                      <a:pt x="22684" y="12310"/>
                    </a:lnTo>
                    <a:lnTo>
                      <a:pt x="24252" y="12310"/>
                    </a:lnTo>
                    <a:lnTo>
                      <a:pt x="30022" y="14011"/>
                    </a:lnTo>
                    <a:lnTo>
                      <a:pt x="32091" y="14578"/>
                    </a:lnTo>
                    <a:lnTo>
                      <a:pt x="35827" y="14578"/>
                    </a:lnTo>
                    <a:lnTo>
                      <a:pt x="42098" y="16313"/>
                    </a:lnTo>
                    <a:lnTo>
                      <a:pt x="42898" y="16079"/>
                    </a:lnTo>
                    <a:lnTo>
                      <a:pt x="44066" y="15912"/>
                    </a:lnTo>
                    <a:lnTo>
                      <a:pt x="45767" y="16313"/>
                    </a:lnTo>
                    <a:lnTo>
                      <a:pt x="47868" y="15712"/>
                    </a:lnTo>
                    <a:lnTo>
                      <a:pt x="48903" y="16313"/>
                    </a:lnTo>
                    <a:lnTo>
                      <a:pt x="56241" y="16313"/>
                    </a:lnTo>
                    <a:lnTo>
                      <a:pt x="57542" y="16012"/>
                    </a:lnTo>
                    <a:lnTo>
                      <a:pt x="59076" y="15679"/>
                    </a:lnTo>
                    <a:lnTo>
                      <a:pt x="60711" y="14411"/>
                    </a:lnTo>
                    <a:lnTo>
                      <a:pt x="62512" y="14645"/>
                    </a:lnTo>
                    <a:lnTo>
                      <a:pt x="63046" y="14044"/>
                    </a:lnTo>
                    <a:lnTo>
                      <a:pt x="65681" y="12677"/>
                    </a:lnTo>
                    <a:lnTo>
                      <a:pt x="70418" y="11209"/>
                    </a:lnTo>
                    <a:lnTo>
                      <a:pt x="72019" y="11209"/>
                    </a:lnTo>
                    <a:cubicBezTo>
                      <a:pt x="72019" y="11209"/>
                      <a:pt x="72519" y="11209"/>
                      <a:pt x="73053" y="10642"/>
                    </a:cubicBezTo>
                    <a:cubicBezTo>
                      <a:pt x="73231" y="10442"/>
                      <a:pt x="73465" y="10375"/>
                      <a:pt x="73697" y="10375"/>
                    </a:cubicBezTo>
                    <a:cubicBezTo>
                      <a:pt x="74161" y="10375"/>
                      <a:pt x="74621" y="10642"/>
                      <a:pt x="74621" y="10642"/>
                    </a:cubicBezTo>
                    <a:lnTo>
                      <a:pt x="77790" y="11209"/>
                    </a:lnTo>
                    <a:lnTo>
                      <a:pt x="79658" y="9975"/>
                    </a:lnTo>
                    <a:lnTo>
                      <a:pt x="81793" y="9975"/>
                    </a:lnTo>
                    <a:lnTo>
                      <a:pt x="83360" y="9541"/>
                    </a:lnTo>
                    <a:lnTo>
                      <a:pt x="84595" y="8974"/>
                    </a:lnTo>
                    <a:lnTo>
                      <a:pt x="86696" y="8374"/>
                    </a:lnTo>
                    <a:lnTo>
                      <a:pt x="87730" y="7806"/>
                    </a:lnTo>
                    <a:lnTo>
                      <a:pt x="94568" y="7806"/>
                    </a:lnTo>
                    <a:lnTo>
                      <a:pt x="95603" y="7206"/>
                    </a:lnTo>
                    <a:lnTo>
                      <a:pt x="100840" y="7206"/>
                    </a:lnTo>
                    <a:lnTo>
                      <a:pt x="101407" y="6072"/>
                    </a:lnTo>
                    <a:lnTo>
                      <a:pt x="105610" y="6072"/>
                    </a:lnTo>
                    <a:lnTo>
                      <a:pt x="107178" y="5505"/>
                    </a:lnTo>
                    <a:lnTo>
                      <a:pt x="104576" y="4371"/>
                    </a:lnTo>
                    <a:lnTo>
                      <a:pt x="103508" y="3804"/>
                    </a:lnTo>
                    <a:lnTo>
                      <a:pt x="102474" y="3804"/>
                    </a:lnTo>
                    <a:cubicBezTo>
                      <a:pt x="102474" y="3804"/>
                      <a:pt x="101555" y="4308"/>
                      <a:pt x="100468" y="4308"/>
                    </a:cubicBezTo>
                    <a:cubicBezTo>
                      <a:pt x="99924" y="4308"/>
                      <a:pt x="99339" y="4182"/>
                      <a:pt x="98805" y="3804"/>
                    </a:cubicBezTo>
                    <a:cubicBezTo>
                      <a:pt x="98491" y="3577"/>
                      <a:pt x="98262" y="3486"/>
                      <a:pt x="98095" y="3486"/>
                    </a:cubicBezTo>
                    <a:cubicBezTo>
                      <a:pt x="97429" y="3486"/>
                      <a:pt x="97771" y="4938"/>
                      <a:pt x="97771" y="4938"/>
                    </a:cubicBezTo>
                    <a:lnTo>
                      <a:pt x="92500" y="4938"/>
                    </a:lnTo>
                    <a:lnTo>
                      <a:pt x="89898" y="4337"/>
                    </a:lnTo>
                    <a:cubicBezTo>
                      <a:pt x="89397" y="4236"/>
                      <a:pt x="89010" y="4195"/>
                      <a:pt x="88712" y="4195"/>
                    </a:cubicBezTo>
                    <a:cubicBezTo>
                      <a:pt x="87447" y="4195"/>
                      <a:pt x="87797" y="4938"/>
                      <a:pt x="87797" y="4938"/>
                    </a:cubicBezTo>
                    <a:lnTo>
                      <a:pt x="86229" y="6039"/>
                    </a:lnTo>
                    <a:lnTo>
                      <a:pt x="84628" y="6039"/>
                    </a:lnTo>
                    <a:cubicBezTo>
                      <a:pt x="84094" y="6039"/>
                      <a:pt x="84094" y="6639"/>
                      <a:pt x="84094" y="6639"/>
                    </a:cubicBezTo>
                    <a:lnTo>
                      <a:pt x="82527" y="7740"/>
                    </a:lnTo>
                    <a:cubicBezTo>
                      <a:pt x="82527" y="7740"/>
                      <a:pt x="81459" y="7173"/>
                      <a:pt x="80925" y="7173"/>
                    </a:cubicBezTo>
                    <a:lnTo>
                      <a:pt x="79891" y="7173"/>
                    </a:lnTo>
                    <a:lnTo>
                      <a:pt x="77790" y="8307"/>
                    </a:lnTo>
                    <a:lnTo>
                      <a:pt x="76222" y="8874"/>
                    </a:lnTo>
                    <a:lnTo>
                      <a:pt x="70952" y="8874"/>
                    </a:lnTo>
                    <a:lnTo>
                      <a:pt x="69384" y="9474"/>
                    </a:lnTo>
                    <a:lnTo>
                      <a:pt x="67282" y="11176"/>
                    </a:lnTo>
                    <a:lnTo>
                      <a:pt x="62579" y="12310"/>
                    </a:lnTo>
                    <a:lnTo>
                      <a:pt x="61011" y="12877"/>
                    </a:lnTo>
                    <a:lnTo>
                      <a:pt x="60444" y="12877"/>
                    </a:lnTo>
                    <a:lnTo>
                      <a:pt x="58876" y="13477"/>
                    </a:lnTo>
                    <a:lnTo>
                      <a:pt x="57842" y="13477"/>
                    </a:lnTo>
                    <a:lnTo>
                      <a:pt x="56241" y="15178"/>
                    </a:lnTo>
                    <a:lnTo>
                      <a:pt x="51538" y="15178"/>
                    </a:lnTo>
                    <a:lnTo>
                      <a:pt x="49436" y="14044"/>
                    </a:lnTo>
                    <a:lnTo>
                      <a:pt x="47868" y="14645"/>
                    </a:lnTo>
                    <a:lnTo>
                      <a:pt x="43098" y="14645"/>
                    </a:lnTo>
                    <a:lnTo>
                      <a:pt x="39429" y="14044"/>
                    </a:lnTo>
                    <a:lnTo>
                      <a:pt x="34726" y="12910"/>
                    </a:lnTo>
                    <a:lnTo>
                      <a:pt x="31557" y="12910"/>
                    </a:lnTo>
                    <a:lnTo>
                      <a:pt x="28388" y="11809"/>
                    </a:lnTo>
                    <a:lnTo>
                      <a:pt x="26820" y="11209"/>
                    </a:lnTo>
                    <a:lnTo>
                      <a:pt x="24185" y="8974"/>
                    </a:lnTo>
                    <a:lnTo>
                      <a:pt x="21550" y="8974"/>
                    </a:lnTo>
                    <a:cubicBezTo>
                      <a:pt x="21550" y="8974"/>
                      <a:pt x="20516" y="7840"/>
                      <a:pt x="19982" y="7840"/>
                    </a:cubicBezTo>
                    <a:cubicBezTo>
                      <a:pt x="19415" y="7840"/>
                      <a:pt x="17347" y="8407"/>
                      <a:pt x="17347" y="8407"/>
                    </a:cubicBezTo>
                    <a:lnTo>
                      <a:pt x="15245" y="8407"/>
                    </a:lnTo>
                    <a:cubicBezTo>
                      <a:pt x="15245" y="8407"/>
                      <a:pt x="13711" y="7306"/>
                      <a:pt x="13177" y="7306"/>
                    </a:cubicBezTo>
                    <a:cubicBezTo>
                      <a:pt x="12643" y="7306"/>
                      <a:pt x="11042" y="5638"/>
                      <a:pt x="10008" y="5038"/>
                    </a:cubicBezTo>
                    <a:cubicBezTo>
                      <a:pt x="8974" y="4504"/>
                      <a:pt x="8407" y="3937"/>
                      <a:pt x="8407" y="3937"/>
                    </a:cubicBezTo>
                    <a:lnTo>
                      <a:pt x="5805" y="2803"/>
                    </a:lnTo>
                    <a:lnTo>
                      <a:pt x="2736" y="26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2" name="Google Shape;792;p37"/>
            <p:cNvSpPr/>
            <p:nvPr/>
          </p:nvSpPr>
          <p:spPr>
            <a:xfrm>
              <a:off x="2612300" y="1264500"/>
              <a:ext cx="680623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7"/>
            <p:cNvSpPr/>
            <p:nvPr/>
          </p:nvSpPr>
          <p:spPr>
            <a:xfrm rot="5400000">
              <a:off x="6285160" y="1957390"/>
              <a:ext cx="730980" cy="219350"/>
            </a:xfrm>
            <a:custGeom>
              <a:avLst/>
              <a:gdLst/>
              <a:ahLst/>
              <a:cxnLst/>
              <a:rect l="l" t="t" r="r" b="b"/>
              <a:pathLst>
                <a:path w="43132" h="8774" extrusionOk="0">
                  <a:moveTo>
                    <a:pt x="1" y="0"/>
                  </a:moveTo>
                  <a:lnTo>
                    <a:pt x="1" y="8773"/>
                  </a:lnTo>
                  <a:lnTo>
                    <a:pt x="43132" y="8773"/>
                  </a:lnTo>
                  <a:lnTo>
                    <a:pt x="431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100013" dist="28575" dir="324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7"/>
            <p:cNvSpPr/>
            <p:nvPr/>
          </p:nvSpPr>
          <p:spPr>
            <a:xfrm rot="10800000" flipH="1">
              <a:off x="2628675" y="1475030"/>
              <a:ext cx="3902686" cy="1462719"/>
            </a:xfrm>
            <a:custGeom>
              <a:avLst/>
              <a:gdLst/>
              <a:ahLst/>
              <a:cxnLst/>
              <a:rect l="l" t="t" r="r" b="b"/>
              <a:pathLst>
                <a:path w="40366" h="45031" extrusionOk="0">
                  <a:moveTo>
                    <a:pt x="26853" y="3389"/>
                  </a:moveTo>
                  <a:cubicBezTo>
                    <a:pt x="36743" y="9982"/>
                    <a:pt x="44012" y="26669"/>
                    <a:pt x="38376" y="37134"/>
                  </a:cubicBezTo>
                  <a:cubicBezTo>
                    <a:pt x="33088" y="46954"/>
                    <a:pt x="13609" y="47156"/>
                    <a:pt x="5042" y="40015"/>
                  </a:cubicBezTo>
                  <a:cubicBezTo>
                    <a:pt x="-4316" y="32214"/>
                    <a:pt x="551" y="11516"/>
                    <a:pt x="9980" y="3801"/>
                  </a:cubicBezTo>
                  <a:cubicBezTo>
                    <a:pt x="12701" y="1574"/>
                    <a:pt x="16362" y="-291"/>
                    <a:pt x="19857" y="97"/>
                  </a:cubicBezTo>
                  <a:cubicBezTo>
                    <a:pt x="25190" y="689"/>
                    <a:pt x="29145" y="5520"/>
                    <a:pt x="33437" y="8739"/>
                  </a:cubicBezTo>
                </a:path>
              </a:pathLst>
            </a:cu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790" name="Google Shape;790;p37"/>
          <p:cNvSpPr txBox="1">
            <a:spLocks noGrp="1"/>
          </p:cNvSpPr>
          <p:nvPr>
            <p:ph type="title"/>
          </p:nvPr>
        </p:nvSpPr>
        <p:spPr>
          <a:xfrm>
            <a:off x="769287" y="401519"/>
            <a:ext cx="2294505" cy="6062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Fibrous capsule</a:t>
            </a:r>
            <a:endParaRPr sz="1800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61BEF0A8-2C51-48D1-BC1D-12B33007C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58" y="549967"/>
            <a:ext cx="5629706" cy="457095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7E64543-E4BE-4FBA-9E43-84A24F6A0353}"/>
              </a:ext>
            </a:extLst>
          </p:cNvPr>
          <p:cNvSpPr txBox="1"/>
          <p:nvPr/>
        </p:nvSpPr>
        <p:spPr>
          <a:xfrm>
            <a:off x="4484231" y="130369"/>
            <a:ext cx="45889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Yanone Kaffeesatz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cLaren"/>
                <a:sym typeface="McLaren"/>
              </a:rPr>
              <a:t>Lax anteriorly &amp; posteriorly</a:t>
            </a:r>
          </a:p>
        </p:txBody>
      </p:sp>
      <p:sp>
        <p:nvSpPr>
          <p:cNvPr id="21" name="Google Shape;924;p43">
            <a:extLst>
              <a:ext uri="{FF2B5EF4-FFF2-40B4-BE49-F238E27FC236}">
                <a16:creationId xmlns:a16="http://schemas.microsoft.com/office/drawing/2014/main" id="{5061A70B-15F7-4493-A61C-013D6C714519}"/>
              </a:ext>
            </a:extLst>
          </p:cNvPr>
          <p:cNvSpPr txBox="1">
            <a:spLocks/>
          </p:cNvSpPr>
          <p:nvPr/>
        </p:nvSpPr>
        <p:spPr>
          <a:xfrm>
            <a:off x="670834" y="1377636"/>
            <a:ext cx="2742611" cy="5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Descends ant. From epicondyles &amp; edges of coronoid &amp; radial fossae to coronoid process &amp; </a:t>
            </a:r>
            <a:r>
              <a:rPr lang="en-US" dirty="0" err="1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anular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lig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Descends pos. from epicondyles &amp; edges of olecranon fossa to olecranon &amp; </a:t>
            </a:r>
            <a:r>
              <a:rPr lang="en-US" dirty="0" err="1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anular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lig</a:t>
            </a:r>
            <a:r>
              <a:rPr lang="en-US" dirty="0">
                <a:solidFill>
                  <a:schemeClr val="tx1"/>
                </a:solidFill>
                <a:latin typeface="McLaren" panose="020B060402020202020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/>
              </a:solidFill>
              <a:latin typeface="McLaren" panose="020B060402020202020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B60C647-44AE-43DC-905E-58D00DB1D321}"/>
              </a:ext>
            </a:extLst>
          </p:cNvPr>
          <p:cNvSpPr txBox="1"/>
          <p:nvPr/>
        </p:nvSpPr>
        <p:spPr>
          <a:xfrm>
            <a:off x="1332999" y="4015115"/>
            <a:ext cx="2472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McLaren" panose="020B0604020202020204" charset="0"/>
                <a:cs typeface="Arial" panose="020B0604020202020204" pitchFamily="34" charset="0"/>
              </a:rPr>
              <a:t>i.e. : the capsule is not attached to the radius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0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Anatomy Lesson: Realistic Skeleton for Education by Slidesgo">
  <a:themeElements>
    <a:clrScheme name="Simple Light">
      <a:dk1>
        <a:srgbClr val="000000"/>
      </a:dk1>
      <a:lt1>
        <a:srgbClr val="434343"/>
      </a:lt1>
      <a:dk2>
        <a:srgbClr val="D9D9D9"/>
      </a:dk2>
      <a:lt2>
        <a:srgbClr val="F3F3F3"/>
      </a:lt2>
      <a:accent1>
        <a:srgbClr val="9900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555</Words>
  <Application>Microsoft Office PowerPoint</Application>
  <PresentationFormat>On-screen Show (16:9)</PresentationFormat>
  <Paragraphs>89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Didact Gothic</vt:lpstr>
      <vt:lpstr>Josefin Slab</vt:lpstr>
      <vt:lpstr>McLaren</vt:lpstr>
      <vt:lpstr>Arial</vt:lpstr>
      <vt:lpstr>Times New Roman</vt:lpstr>
      <vt:lpstr>Caveat</vt:lpstr>
      <vt:lpstr>Yanone Kaffeesatz</vt:lpstr>
      <vt:lpstr>Calibri</vt:lpstr>
      <vt:lpstr>Passion One</vt:lpstr>
      <vt:lpstr>Roboto Condensed Light</vt:lpstr>
      <vt:lpstr>Wingdings</vt:lpstr>
      <vt:lpstr>Anatomy Lesson: Realistic Skeleton for Education by Slidesgo</vt:lpstr>
      <vt:lpstr>The cubital fossa &amp; Elbow Joint complex</vt:lpstr>
      <vt:lpstr>OBJECTIVES</vt:lpstr>
      <vt:lpstr>Definition</vt:lpstr>
      <vt:lpstr>Boundaries</vt:lpstr>
      <vt:lpstr>Roof</vt:lpstr>
      <vt:lpstr>Floor</vt:lpstr>
      <vt:lpstr>Contents</vt:lpstr>
      <vt:lpstr>The Elbow Joint Complex</vt:lpstr>
      <vt:lpstr>Fibrous capsule</vt:lpstr>
      <vt:lpstr>Ligaments</vt:lpstr>
      <vt:lpstr>Ligaments</vt:lpstr>
      <vt:lpstr>Synovial membrane &amp; fat pads</vt:lpstr>
      <vt:lpstr>Bursae</vt:lpstr>
      <vt:lpstr>Movements</vt:lpstr>
      <vt:lpstr>The carrying angle</vt:lpstr>
      <vt:lpstr>Arterial Anastomosis</vt:lpstr>
      <vt:lpstr>Common Conditions</vt:lpstr>
      <vt:lpstr>Common Conditions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cubital fossa &amp; Elbow Joint complex</dc:title>
  <dc:creator>Sam</dc:creator>
  <cp:lastModifiedBy>Sam Akkila</cp:lastModifiedBy>
  <cp:revision>20</cp:revision>
  <dcterms:modified xsi:type="dcterms:W3CDTF">2022-12-28T16:59:27Z</dcterms:modified>
</cp:coreProperties>
</file>