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5" r:id="rId4"/>
    <p:sldMasterId id="2147483701" r:id="rId5"/>
    <p:sldMasterId id="2147483738" r:id="rId6"/>
    <p:sldMasterId id="2147483750" r:id="rId7"/>
  </p:sldMasterIdLst>
  <p:notesMasterIdLst>
    <p:notesMasterId r:id="rId38"/>
  </p:notesMasterIdLst>
  <p:sldIdLst>
    <p:sldId id="308" r:id="rId8"/>
    <p:sldId id="307" r:id="rId9"/>
    <p:sldId id="310" r:id="rId10"/>
    <p:sldId id="311" r:id="rId11"/>
    <p:sldId id="346" r:id="rId12"/>
    <p:sldId id="353" r:id="rId13"/>
    <p:sldId id="354" r:id="rId14"/>
    <p:sldId id="313" r:id="rId15"/>
    <p:sldId id="315" r:id="rId16"/>
    <p:sldId id="259" r:id="rId17"/>
    <p:sldId id="260" r:id="rId18"/>
    <p:sldId id="261" r:id="rId19"/>
    <p:sldId id="263" r:id="rId20"/>
    <p:sldId id="432" r:id="rId21"/>
    <p:sldId id="266" r:id="rId22"/>
    <p:sldId id="267" r:id="rId23"/>
    <p:sldId id="271" r:id="rId24"/>
    <p:sldId id="272" r:id="rId25"/>
    <p:sldId id="428" r:id="rId26"/>
    <p:sldId id="429" r:id="rId27"/>
    <p:sldId id="430" r:id="rId28"/>
    <p:sldId id="274" r:id="rId29"/>
    <p:sldId id="275" r:id="rId30"/>
    <p:sldId id="276" r:id="rId31"/>
    <p:sldId id="434" r:id="rId32"/>
    <p:sldId id="296" r:id="rId33"/>
    <p:sldId id="476" r:id="rId34"/>
    <p:sldId id="302" r:id="rId35"/>
    <p:sldId id="475" r:id="rId36"/>
    <p:sldId id="344"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EE57C-46C7-4C09-99DE-330E92E1A04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pPr rtl="1"/>
          <a:endParaRPr lang="ar-IQ"/>
        </a:p>
      </dgm:t>
    </dgm:pt>
    <dgm:pt modelId="{B655CD31-3764-4F44-8FA1-572842DCACE9}">
      <dgm:prSet/>
      <dgm:spPr>
        <a:solidFill>
          <a:srgbClr val="C00000">
            <a:alpha val="90000"/>
          </a:srgbClr>
        </a:solidFill>
      </dgm:spPr>
      <dgm:t>
        <a:bodyPr/>
        <a:lstStyle/>
        <a:p>
          <a:pPr rtl="0"/>
          <a:endParaRPr lang="ar-IQ" dirty="0"/>
        </a:p>
      </dgm:t>
    </dgm:pt>
    <dgm:pt modelId="{8DCE8E8B-78DE-44BD-8D69-19C9EA88EF0D}" type="parTrans" cxnId="{634B80B5-BB9C-45C7-BC48-034B1A32587A}">
      <dgm:prSet/>
      <dgm:spPr/>
      <dgm:t>
        <a:bodyPr/>
        <a:lstStyle/>
        <a:p>
          <a:pPr rtl="1"/>
          <a:endParaRPr lang="ar-IQ"/>
        </a:p>
      </dgm:t>
    </dgm:pt>
    <dgm:pt modelId="{0021071F-C175-44B1-B9C4-922260C3C7E6}" type="sibTrans" cxnId="{634B80B5-BB9C-45C7-BC48-034B1A32587A}">
      <dgm:prSet/>
      <dgm:spPr/>
      <dgm:t>
        <a:bodyPr/>
        <a:lstStyle/>
        <a:p>
          <a:pPr rtl="1"/>
          <a:endParaRPr lang="ar-IQ"/>
        </a:p>
      </dgm:t>
    </dgm:pt>
    <dgm:pt modelId="{BB9FC909-81BB-43F0-A1A7-DAA8FAB0B4D5}">
      <dgm:prSet/>
      <dgm:spPr>
        <a:solidFill>
          <a:srgbClr val="92D050">
            <a:alpha val="90000"/>
          </a:srgbClr>
        </a:solidFill>
      </dgm:spPr>
      <dgm:t>
        <a:bodyPr/>
        <a:lstStyle/>
        <a:p>
          <a:pPr rtl="0"/>
          <a:r>
            <a:rPr lang="en-US" dirty="0" smtClean="0"/>
            <a:t>Thank you</a:t>
          </a:r>
          <a:endParaRPr lang="en-US" dirty="0"/>
        </a:p>
      </dgm:t>
    </dgm:pt>
    <dgm:pt modelId="{DB5CF9B5-2628-4A7E-8A5B-53B1975AED48}" type="parTrans" cxnId="{2E519B31-4266-4052-990C-B7501160ACC1}">
      <dgm:prSet/>
      <dgm:spPr/>
      <dgm:t>
        <a:bodyPr/>
        <a:lstStyle/>
        <a:p>
          <a:pPr rtl="1"/>
          <a:endParaRPr lang="ar-IQ"/>
        </a:p>
      </dgm:t>
    </dgm:pt>
    <dgm:pt modelId="{DBA077CE-CF2A-4C51-8859-1D4C5EBC9ADD}" type="sibTrans" cxnId="{2E519B31-4266-4052-990C-B7501160ACC1}">
      <dgm:prSet/>
      <dgm:spPr/>
      <dgm:t>
        <a:bodyPr/>
        <a:lstStyle/>
        <a:p>
          <a:pPr rtl="1"/>
          <a:endParaRPr lang="ar-IQ"/>
        </a:p>
      </dgm:t>
    </dgm:pt>
    <dgm:pt modelId="{D5E3CB1D-2973-46E7-AB0A-C422A66659F3}">
      <dgm:prSet/>
      <dgm:spPr/>
      <dgm:t>
        <a:bodyPr/>
        <a:lstStyle/>
        <a:p>
          <a:pPr rtl="1"/>
          <a:endParaRPr lang="ar-IQ" dirty="0"/>
        </a:p>
      </dgm:t>
    </dgm:pt>
    <dgm:pt modelId="{E58401D5-2CB1-4EDF-968C-50A3E59308C3}" type="parTrans" cxnId="{FE1EBF96-2BCB-4316-A8AA-F1473ABD6D2E}">
      <dgm:prSet/>
      <dgm:spPr/>
      <dgm:t>
        <a:bodyPr/>
        <a:lstStyle/>
        <a:p>
          <a:pPr rtl="1"/>
          <a:endParaRPr lang="ar-IQ"/>
        </a:p>
      </dgm:t>
    </dgm:pt>
    <dgm:pt modelId="{7323CC20-5723-4E56-B2A0-A2034ACBBF83}" type="sibTrans" cxnId="{FE1EBF96-2BCB-4316-A8AA-F1473ABD6D2E}">
      <dgm:prSet/>
      <dgm:spPr/>
      <dgm:t>
        <a:bodyPr/>
        <a:lstStyle/>
        <a:p>
          <a:pPr rtl="1"/>
          <a:endParaRPr lang="ar-IQ"/>
        </a:p>
      </dgm:t>
    </dgm:pt>
    <dgm:pt modelId="{B885C6D0-0BEE-42C5-9470-2D18978C5236}">
      <dgm:prSet/>
      <dgm:spPr/>
      <dgm:t>
        <a:bodyPr/>
        <a:lstStyle/>
        <a:p>
          <a:pPr rtl="1"/>
          <a:endParaRPr lang="ar-IQ" dirty="0"/>
        </a:p>
      </dgm:t>
    </dgm:pt>
    <dgm:pt modelId="{AEDB512B-14C9-4B90-A5CB-6461D070F865}" type="parTrans" cxnId="{0040F07D-5CF2-4FB7-9790-ADED2D55528E}">
      <dgm:prSet/>
      <dgm:spPr/>
      <dgm:t>
        <a:bodyPr/>
        <a:lstStyle/>
        <a:p>
          <a:pPr rtl="1"/>
          <a:endParaRPr lang="ar-IQ"/>
        </a:p>
      </dgm:t>
    </dgm:pt>
    <dgm:pt modelId="{D954B0B6-9336-4897-B5C4-AADF70629FEC}" type="sibTrans" cxnId="{0040F07D-5CF2-4FB7-9790-ADED2D55528E}">
      <dgm:prSet/>
      <dgm:spPr/>
      <dgm:t>
        <a:bodyPr/>
        <a:lstStyle/>
        <a:p>
          <a:pPr rtl="1"/>
          <a:endParaRPr lang="ar-IQ"/>
        </a:p>
      </dgm:t>
    </dgm:pt>
    <dgm:pt modelId="{9FF24973-F851-4F75-AE4E-E75E708CC843}" type="pres">
      <dgm:prSet presAssocID="{EFDEE57C-46C7-4C09-99DE-330E92E1A042}" presName="Name0" presStyleCnt="0">
        <dgm:presLayoutVars>
          <dgm:chMax val="7"/>
          <dgm:dir/>
          <dgm:animLvl val="lvl"/>
          <dgm:resizeHandles val="exact"/>
        </dgm:presLayoutVars>
      </dgm:prSet>
      <dgm:spPr/>
      <dgm:t>
        <a:bodyPr/>
        <a:lstStyle/>
        <a:p>
          <a:pPr rtl="1"/>
          <a:endParaRPr lang="ar-IQ"/>
        </a:p>
      </dgm:t>
    </dgm:pt>
    <dgm:pt modelId="{CA2A716C-30D0-4B3C-8FCF-5DB66DDFCBCC}" type="pres">
      <dgm:prSet presAssocID="{B655CD31-3764-4F44-8FA1-572842DCACE9}" presName="circle1" presStyleLbl="node1" presStyleIdx="0" presStyleCnt="2" custLinFactNeighborY="156"/>
      <dgm:spPr>
        <a:solidFill>
          <a:srgbClr val="C00000"/>
        </a:solidFill>
      </dgm:spPr>
      <dgm:t>
        <a:bodyPr/>
        <a:lstStyle/>
        <a:p>
          <a:pPr rtl="1"/>
          <a:endParaRPr lang="ar-IQ"/>
        </a:p>
      </dgm:t>
    </dgm:pt>
    <dgm:pt modelId="{0D6A5679-40F3-4A19-939B-7AECAD338EA0}" type="pres">
      <dgm:prSet presAssocID="{B655CD31-3764-4F44-8FA1-572842DCACE9}" presName="space" presStyleCnt="0"/>
      <dgm:spPr/>
      <dgm:t>
        <a:bodyPr/>
        <a:lstStyle/>
        <a:p>
          <a:pPr rtl="1"/>
          <a:endParaRPr lang="ar-IQ"/>
        </a:p>
      </dgm:t>
    </dgm:pt>
    <dgm:pt modelId="{45E2DCC0-0B53-4002-93E0-5BD44EF7050B}" type="pres">
      <dgm:prSet presAssocID="{B655CD31-3764-4F44-8FA1-572842DCACE9}" presName="rect1" presStyleLbl="alignAcc1" presStyleIdx="0" presStyleCnt="2" custLinFactNeighborX="-134" custLinFactNeighborY="-1402"/>
      <dgm:spPr>
        <a:prstGeom prst="quadArrowCallout">
          <a:avLst/>
        </a:prstGeom>
      </dgm:spPr>
      <dgm:t>
        <a:bodyPr/>
        <a:lstStyle/>
        <a:p>
          <a:pPr rtl="1"/>
          <a:endParaRPr lang="ar-IQ"/>
        </a:p>
      </dgm:t>
    </dgm:pt>
    <dgm:pt modelId="{9E4D3B6B-65EF-49F6-99ED-FEC73D4A162C}" type="pres">
      <dgm:prSet presAssocID="{BB9FC909-81BB-43F0-A1A7-DAA8FAB0B4D5}" presName="vertSpace2" presStyleLbl="node1" presStyleIdx="0" presStyleCnt="2"/>
      <dgm:spPr/>
      <dgm:t>
        <a:bodyPr/>
        <a:lstStyle/>
        <a:p>
          <a:pPr rtl="1"/>
          <a:endParaRPr lang="ar-IQ"/>
        </a:p>
      </dgm:t>
    </dgm:pt>
    <dgm:pt modelId="{F289F4FF-259C-4875-A940-64238485F5F5}" type="pres">
      <dgm:prSet presAssocID="{BB9FC909-81BB-43F0-A1A7-DAA8FAB0B4D5}" presName="circle2" presStyleLbl="node1" presStyleIdx="1" presStyleCnt="2" custLinFactNeighborX="484" custLinFactNeighborY="1984"/>
      <dgm:spPr>
        <a:solidFill>
          <a:srgbClr val="92D050"/>
        </a:solidFill>
      </dgm:spPr>
      <dgm:t>
        <a:bodyPr/>
        <a:lstStyle/>
        <a:p>
          <a:pPr rtl="1"/>
          <a:endParaRPr lang="ar-IQ"/>
        </a:p>
      </dgm:t>
    </dgm:pt>
    <dgm:pt modelId="{386BD7AA-EBE7-4BA4-882B-00CE5D38CE64}" type="pres">
      <dgm:prSet presAssocID="{BB9FC909-81BB-43F0-A1A7-DAA8FAB0B4D5}" presName="rect2" presStyleLbl="alignAcc1" presStyleIdx="1" presStyleCnt="2"/>
      <dgm:spPr>
        <a:prstGeom prst="flowChartMultidocument">
          <a:avLst/>
        </a:prstGeom>
      </dgm:spPr>
      <dgm:t>
        <a:bodyPr/>
        <a:lstStyle/>
        <a:p>
          <a:pPr rtl="1"/>
          <a:endParaRPr lang="ar-IQ"/>
        </a:p>
      </dgm:t>
    </dgm:pt>
    <dgm:pt modelId="{CDCB66EE-3A44-4F2A-9D4E-C8DBCB6CE714}" type="pres">
      <dgm:prSet presAssocID="{B655CD31-3764-4F44-8FA1-572842DCACE9}" presName="rect1ParTx" presStyleLbl="alignAcc1" presStyleIdx="1" presStyleCnt="2">
        <dgm:presLayoutVars>
          <dgm:chMax val="1"/>
          <dgm:bulletEnabled val="1"/>
        </dgm:presLayoutVars>
      </dgm:prSet>
      <dgm:spPr/>
      <dgm:t>
        <a:bodyPr/>
        <a:lstStyle/>
        <a:p>
          <a:pPr rtl="1"/>
          <a:endParaRPr lang="ar-IQ"/>
        </a:p>
      </dgm:t>
    </dgm:pt>
    <dgm:pt modelId="{DB6DF582-9FBD-4389-AC45-B23234E7C8A1}" type="pres">
      <dgm:prSet presAssocID="{B655CD31-3764-4F44-8FA1-572842DCACE9}" presName="rect1ChTx" presStyleLbl="alignAcc1" presStyleIdx="1" presStyleCnt="2">
        <dgm:presLayoutVars>
          <dgm:bulletEnabled val="1"/>
        </dgm:presLayoutVars>
      </dgm:prSet>
      <dgm:spPr/>
      <dgm:t>
        <a:bodyPr/>
        <a:lstStyle/>
        <a:p>
          <a:pPr rtl="1"/>
          <a:endParaRPr lang="ar-IQ"/>
        </a:p>
      </dgm:t>
    </dgm:pt>
    <dgm:pt modelId="{13DEF1BD-520E-4504-934D-A2F4705DB392}" type="pres">
      <dgm:prSet presAssocID="{BB9FC909-81BB-43F0-A1A7-DAA8FAB0B4D5}" presName="rect2ParTx" presStyleLbl="alignAcc1" presStyleIdx="1" presStyleCnt="2">
        <dgm:presLayoutVars>
          <dgm:chMax val="1"/>
          <dgm:bulletEnabled val="1"/>
        </dgm:presLayoutVars>
      </dgm:prSet>
      <dgm:spPr/>
      <dgm:t>
        <a:bodyPr/>
        <a:lstStyle/>
        <a:p>
          <a:pPr rtl="1"/>
          <a:endParaRPr lang="ar-IQ"/>
        </a:p>
      </dgm:t>
    </dgm:pt>
    <dgm:pt modelId="{250F5890-6621-4513-8824-0E14F60791F0}" type="pres">
      <dgm:prSet presAssocID="{BB9FC909-81BB-43F0-A1A7-DAA8FAB0B4D5}" presName="rect2ChTx" presStyleLbl="alignAcc1" presStyleIdx="1" presStyleCnt="2">
        <dgm:presLayoutVars>
          <dgm:bulletEnabled val="1"/>
        </dgm:presLayoutVars>
      </dgm:prSet>
      <dgm:spPr/>
      <dgm:t>
        <a:bodyPr/>
        <a:lstStyle/>
        <a:p>
          <a:pPr rtl="1"/>
          <a:endParaRPr lang="ar-IQ"/>
        </a:p>
      </dgm:t>
    </dgm:pt>
  </dgm:ptLst>
  <dgm:cxnLst>
    <dgm:cxn modelId="{E8BF2158-4DF8-46D0-B4E9-F6F58750BBB0}" type="presOf" srcId="{B655CD31-3764-4F44-8FA1-572842DCACE9}" destId="{45E2DCC0-0B53-4002-93E0-5BD44EF7050B}" srcOrd="0" destOrd="0" presId="urn:microsoft.com/office/officeart/2005/8/layout/target3"/>
    <dgm:cxn modelId="{60434160-4892-4379-AE6C-60023506396E}" type="presOf" srcId="{BB9FC909-81BB-43F0-A1A7-DAA8FAB0B4D5}" destId="{386BD7AA-EBE7-4BA4-882B-00CE5D38CE64}" srcOrd="0" destOrd="0" presId="urn:microsoft.com/office/officeart/2005/8/layout/target3"/>
    <dgm:cxn modelId="{0040F07D-5CF2-4FB7-9790-ADED2D55528E}" srcId="{BB9FC909-81BB-43F0-A1A7-DAA8FAB0B4D5}" destId="{B885C6D0-0BEE-42C5-9470-2D18978C5236}" srcOrd="0" destOrd="0" parTransId="{AEDB512B-14C9-4B90-A5CB-6461D070F865}" sibTransId="{D954B0B6-9336-4897-B5C4-AADF70629FEC}"/>
    <dgm:cxn modelId="{9FF9F314-A1A4-45D8-98C8-F03A6F29C469}" type="presOf" srcId="{B655CD31-3764-4F44-8FA1-572842DCACE9}" destId="{CDCB66EE-3A44-4F2A-9D4E-C8DBCB6CE714}" srcOrd="1" destOrd="0" presId="urn:microsoft.com/office/officeart/2005/8/layout/target3"/>
    <dgm:cxn modelId="{634B80B5-BB9C-45C7-BC48-034B1A32587A}" srcId="{EFDEE57C-46C7-4C09-99DE-330E92E1A042}" destId="{B655CD31-3764-4F44-8FA1-572842DCACE9}" srcOrd="0" destOrd="0" parTransId="{8DCE8E8B-78DE-44BD-8D69-19C9EA88EF0D}" sibTransId="{0021071F-C175-44B1-B9C4-922260C3C7E6}"/>
    <dgm:cxn modelId="{FE1EBF96-2BCB-4316-A8AA-F1473ABD6D2E}" srcId="{BB9FC909-81BB-43F0-A1A7-DAA8FAB0B4D5}" destId="{D5E3CB1D-2973-46E7-AB0A-C422A66659F3}" srcOrd="1" destOrd="0" parTransId="{E58401D5-2CB1-4EDF-968C-50A3E59308C3}" sibTransId="{7323CC20-5723-4E56-B2A0-A2034ACBBF83}"/>
    <dgm:cxn modelId="{2E519B31-4266-4052-990C-B7501160ACC1}" srcId="{EFDEE57C-46C7-4C09-99DE-330E92E1A042}" destId="{BB9FC909-81BB-43F0-A1A7-DAA8FAB0B4D5}" srcOrd="1" destOrd="0" parTransId="{DB5CF9B5-2628-4A7E-8A5B-53B1975AED48}" sibTransId="{DBA077CE-CF2A-4C51-8859-1D4C5EBC9ADD}"/>
    <dgm:cxn modelId="{8D7AC641-4C9F-4C5A-9245-CBF6C3B0A1E0}" type="presOf" srcId="{D5E3CB1D-2973-46E7-AB0A-C422A66659F3}" destId="{250F5890-6621-4513-8824-0E14F60791F0}" srcOrd="0" destOrd="1" presId="urn:microsoft.com/office/officeart/2005/8/layout/target3"/>
    <dgm:cxn modelId="{6467099C-6AF8-4DC1-9B9F-D08CF23C475F}" type="presOf" srcId="{BB9FC909-81BB-43F0-A1A7-DAA8FAB0B4D5}" destId="{13DEF1BD-520E-4504-934D-A2F4705DB392}" srcOrd="1" destOrd="0" presId="urn:microsoft.com/office/officeart/2005/8/layout/target3"/>
    <dgm:cxn modelId="{8E36D6E8-169F-4AB3-B62F-0B898D755667}" type="presOf" srcId="{EFDEE57C-46C7-4C09-99DE-330E92E1A042}" destId="{9FF24973-F851-4F75-AE4E-E75E708CC843}" srcOrd="0" destOrd="0" presId="urn:microsoft.com/office/officeart/2005/8/layout/target3"/>
    <dgm:cxn modelId="{E57F0253-C334-4E47-935C-B575CCA5E2B9}" type="presOf" srcId="{B885C6D0-0BEE-42C5-9470-2D18978C5236}" destId="{250F5890-6621-4513-8824-0E14F60791F0}" srcOrd="0" destOrd="0" presId="urn:microsoft.com/office/officeart/2005/8/layout/target3"/>
    <dgm:cxn modelId="{508C8942-7A37-408C-92A5-04AD81D5B6FD}" type="presParOf" srcId="{9FF24973-F851-4F75-AE4E-E75E708CC843}" destId="{CA2A716C-30D0-4B3C-8FCF-5DB66DDFCBCC}" srcOrd="0" destOrd="0" presId="urn:microsoft.com/office/officeart/2005/8/layout/target3"/>
    <dgm:cxn modelId="{0785C714-7E45-4B81-8F80-049B172F406D}" type="presParOf" srcId="{9FF24973-F851-4F75-AE4E-E75E708CC843}" destId="{0D6A5679-40F3-4A19-939B-7AECAD338EA0}" srcOrd="1" destOrd="0" presId="urn:microsoft.com/office/officeart/2005/8/layout/target3"/>
    <dgm:cxn modelId="{363D6226-C1DB-4416-8FD7-AA7AFA7057A3}" type="presParOf" srcId="{9FF24973-F851-4F75-AE4E-E75E708CC843}" destId="{45E2DCC0-0B53-4002-93E0-5BD44EF7050B}" srcOrd="2" destOrd="0" presId="urn:microsoft.com/office/officeart/2005/8/layout/target3"/>
    <dgm:cxn modelId="{5B8552D7-0F36-4A19-8993-15EFA1C81FD9}" type="presParOf" srcId="{9FF24973-F851-4F75-AE4E-E75E708CC843}" destId="{9E4D3B6B-65EF-49F6-99ED-FEC73D4A162C}" srcOrd="3" destOrd="0" presId="urn:microsoft.com/office/officeart/2005/8/layout/target3"/>
    <dgm:cxn modelId="{99FEB528-769A-413A-BDBF-9621899F4B74}" type="presParOf" srcId="{9FF24973-F851-4F75-AE4E-E75E708CC843}" destId="{F289F4FF-259C-4875-A940-64238485F5F5}" srcOrd="4" destOrd="0" presId="urn:microsoft.com/office/officeart/2005/8/layout/target3"/>
    <dgm:cxn modelId="{49C3825B-36D3-4366-A352-BACD0A8C1F3E}" type="presParOf" srcId="{9FF24973-F851-4F75-AE4E-E75E708CC843}" destId="{386BD7AA-EBE7-4BA4-882B-00CE5D38CE64}" srcOrd="5" destOrd="0" presId="urn:microsoft.com/office/officeart/2005/8/layout/target3"/>
    <dgm:cxn modelId="{46C2018A-AAF9-4891-A34B-C27A9AC84616}" type="presParOf" srcId="{9FF24973-F851-4F75-AE4E-E75E708CC843}" destId="{CDCB66EE-3A44-4F2A-9D4E-C8DBCB6CE714}" srcOrd="6" destOrd="0" presId="urn:microsoft.com/office/officeart/2005/8/layout/target3"/>
    <dgm:cxn modelId="{4DF0CAD7-24C6-4CA7-8E05-93ED99730E4C}" type="presParOf" srcId="{9FF24973-F851-4F75-AE4E-E75E708CC843}" destId="{DB6DF582-9FBD-4389-AC45-B23234E7C8A1}" srcOrd="7" destOrd="0" presId="urn:microsoft.com/office/officeart/2005/8/layout/target3"/>
    <dgm:cxn modelId="{EF0B3ABD-0815-4151-AB84-72486DC6A866}" type="presParOf" srcId="{9FF24973-F851-4F75-AE4E-E75E708CC843}" destId="{13DEF1BD-520E-4504-934D-A2F4705DB392}" srcOrd="8" destOrd="0" presId="urn:microsoft.com/office/officeart/2005/8/layout/target3"/>
    <dgm:cxn modelId="{3C1FCAED-9552-4D67-B03E-FF3C79752DCF}" type="presParOf" srcId="{9FF24973-F851-4F75-AE4E-E75E708CC843}" destId="{250F5890-6621-4513-8824-0E14F60791F0}"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A716C-30D0-4B3C-8FCF-5DB66DDFCBCC}">
      <dsp:nvSpPr>
        <dsp:cNvPr id="0" name=""/>
        <dsp:cNvSpPr/>
      </dsp:nvSpPr>
      <dsp:spPr>
        <a:xfrm>
          <a:off x="0" y="304811"/>
          <a:ext cx="4892040" cy="4892040"/>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2DCC0-0B53-4002-93E0-5BD44EF7050B}">
      <dsp:nvSpPr>
        <dsp:cNvPr id="0" name=""/>
        <dsp:cNvSpPr/>
      </dsp:nvSpPr>
      <dsp:spPr>
        <a:xfrm>
          <a:off x="2438372" y="228593"/>
          <a:ext cx="5707379" cy="4892040"/>
        </a:xfrm>
        <a:prstGeom prst="quadArrowCallout">
          <a:avLst/>
        </a:prstGeom>
        <a:solidFill>
          <a:srgbClr val="C0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ar-IQ" sz="6500" kern="1200" dirty="0"/>
        </a:p>
      </dsp:txBody>
      <dsp:txXfrm>
        <a:off x="2438372" y="228593"/>
        <a:ext cx="2853689" cy="2323719"/>
      </dsp:txXfrm>
    </dsp:sp>
    <dsp:sp modelId="{F289F4FF-259C-4875-A940-64238485F5F5}">
      <dsp:nvSpPr>
        <dsp:cNvPr id="0" name=""/>
        <dsp:cNvSpPr/>
      </dsp:nvSpPr>
      <dsp:spPr>
        <a:xfrm>
          <a:off x="1295407" y="2667001"/>
          <a:ext cx="2323719" cy="2323719"/>
        </a:xfrm>
        <a:prstGeom prst="pie">
          <a:avLst>
            <a:gd name="adj1" fmla="val 5400000"/>
            <a:gd name="adj2" fmla="val 162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BD7AA-EBE7-4BA4-882B-00CE5D38CE64}">
      <dsp:nvSpPr>
        <dsp:cNvPr id="0" name=""/>
        <dsp:cNvSpPr/>
      </dsp:nvSpPr>
      <dsp:spPr>
        <a:xfrm>
          <a:off x="2446020" y="2620899"/>
          <a:ext cx="5707379" cy="2323719"/>
        </a:xfrm>
        <a:prstGeom prst="flowChartMultidocumen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Thank you</a:t>
          </a:r>
          <a:endParaRPr lang="en-US" sz="6500" kern="1200" dirty="0"/>
        </a:p>
      </dsp:txBody>
      <dsp:txXfrm>
        <a:off x="2446020" y="2620899"/>
        <a:ext cx="2853689" cy="2323719"/>
      </dsp:txXfrm>
    </dsp:sp>
    <dsp:sp modelId="{250F5890-6621-4513-8824-0E14F60791F0}">
      <dsp:nvSpPr>
        <dsp:cNvPr id="0" name=""/>
        <dsp:cNvSpPr/>
      </dsp:nvSpPr>
      <dsp:spPr>
        <a:xfrm>
          <a:off x="5299709" y="2620899"/>
          <a:ext cx="2853689" cy="23237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285750" lvl="1" indent="-285750" algn="r" defTabSz="2844800" rtl="1">
            <a:lnSpc>
              <a:spcPct val="90000"/>
            </a:lnSpc>
            <a:spcBef>
              <a:spcPct val="0"/>
            </a:spcBef>
            <a:spcAft>
              <a:spcPct val="15000"/>
            </a:spcAft>
            <a:buChar char="••"/>
          </a:pPr>
          <a:endParaRPr lang="ar-IQ" sz="6400" kern="1200" dirty="0"/>
        </a:p>
        <a:p>
          <a:pPr marL="285750" lvl="1" indent="-285750" algn="r" defTabSz="2844800" rtl="1">
            <a:lnSpc>
              <a:spcPct val="90000"/>
            </a:lnSpc>
            <a:spcBef>
              <a:spcPct val="0"/>
            </a:spcBef>
            <a:spcAft>
              <a:spcPct val="15000"/>
            </a:spcAft>
            <a:buChar char="••"/>
          </a:pPr>
          <a:endParaRPr lang="ar-IQ" sz="6400" kern="1200" dirty="0"/>
        </a:p>
      </dsp:txBody>
      <dsp:txXfrm>
        <a:off x="5299709" y="2620899"/>
        <a:ext cx="2853689" cy="232371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125AB6-E1E7-4D39-93D3-D9DEE2D63463}" type="datetimeFigureOut">
              <a:rPr lang="ar-IQ" smtClean="0"/>
              <a:t>17/05/1443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817894-F98E-42F2-A609-8CCE3346B345}" type="slidenum">
              <a:rPr lang="ar-IQ" smtClean="0"/>
              <a:t>‹#›</a:t>
            </a:fld>
            <a:endParaRPr lang="ar-IQ"/>
          </a:p>
        </p:txBody>
      </p:sp>
    </p:spTree>
    <p:extLst>
      <p:ext uri="{BB962C8B-B14F-4D97-AF65-F5344CB8AC3E}">
        <p14:creationId xmlns:p14="http://schemas.microsoft.com/office/powerpoint/2010/main" val="41976562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CFD3C93C-6921-41CC-8C0C-ACCD5AF2F686}"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solidFill>
                <a:prstClr val="black">
                  <a:tint val="75000"/>
                </a:prstClr>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EB720EF4-D7C7-4F9C-B540-F8A0C0FB0E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3190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19B59B53-372C-44FD-9880-43ABC6E9B4BC}"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5930C60-737E-459D-94A7-203A250206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6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pPr>
              <a:defRPr/>
            </a:pPr>
            <a:fld id="{2A91884D-6561-4D29-9ACB-B3AE6A13F273}"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451056" y="809624"/>
            <a:ext cx="502920" cy="300831"/>
          </a:xfrm>
        </p:spPr>
        <p:txBody>
          <a:bodyPr/>
          <a:lstStyle/>
          <a:p>
            <a:pPr>
              <a:defRPr/>
            </a:pPr>
            <a:fld id="{22AA31F1-ADC2-4C04-93B1-D4FDC291A056}" type="slidenum">
              <a:rPr lang="en-US" smtClean="0">
                <a:solidFill>
                  <a:prstClr val="black">
                    <a:tint val="75000"/>
                  </a:prstClr>
                </a:solidFill>
              </a:rPr>
              <a:pPr>
                <a:defRPr/>
              </a:pPr>
              <a:t>‹#›</a:t>
            </a:fld>
            <a:endParaRPr lang="en-US">
              <a:solidFill>
                <a:prstClr val="black">
                  <a:tint val="75000"/>
                </a:prstClr>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016601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BAF5E53D-03E1-43C0-8207-E2D0C30C5F0C}"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589520" y="6480969"/>
            <a:ext cx="502920" cy="301752"/>
          </a:xfrm>
        </p:spPr>
        <p:txBody>
          <a:bodyPr/>
          <a:lstStyle/>
          <a:p>
            <a:pPr>
              <a:defRPr/>
            </a:pPr>
            <a:fld id="{E72D6DDB-0A91-40F2-AA49-E097FD09CF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869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F7E58F8C-6530-4073-AD8A-3B4E109A11FF}"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C630665A-2B11-4E8F-BC57-246B45BF641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871945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FFC796D-E6D1-4C66-8F2F-256ACCF4C3F9}"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5BC866-0CC8-45FE-8186-9B7EF885CD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3608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65F19BC7-FF01-4C57-9852-0E8276D35100}"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a:xfrm>
            <a:off x="7589520" y="6480969"/>
            <a:ext cx="502920" cy="301752"/>
          </a:xfrm>
        </p:spPr>
        <p:txBody>
          <a:bodyPr/>
          <a:lstStyle/>
          <a:p>
            <a:pPr>
              <a:defRPr/>
            </a:pPr>
            <a:fld id="{DD60BCC4-D908-4406-B6A4-7A0AE135249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3558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10FBE10A-A5E4-4C73-AAFB-BFA7F36D150E}"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367BAD9F-5D5C-4BEB-AFE4-3B3C0E796B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96352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C2AECE9A-352F-49FC-90F7-403AB093ECCB}"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28C1E428-39DA-4FFE-A542-F77AF898A04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148056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EEB9AFD-E2BC-4C03-A654-410F3D12728D}"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52B3F85-85C7-4FA7-81CE-187D0254937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74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D4A752F-A038-4B61-95FB-CC7F94ECA7B9}" type="datetimeFigureOut">
              <a:rPr lang="en-US" smtClean="0">
                <a:solidFill>
                  <a:prstClr val="black">
                    <a:tint val="75000"/>
                  </a:prstClr>
                </a:solidFill>
              </a:rPr>
              <a:pPr>
                <a:defRPr/>
              </a:pPr>
              <a:t>12/21/2021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2CD38-766C-4FD4-83CA-5734662395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162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rtl="0" eaLnBrk="0" fontAlgn="base" hangingPunct="0">
                <a:spcBef>
                  <a:spcPct val="0"/>
                </a:spcBef>
                <a:spcAft>
                  <a:spcPct val="0"/>
                </a:spcAft>
                <a:defRPr/>
              </a:pPr>
              <a:endParaRPr lang="ar-IQ" sz="2400">
                <a:solidFill>
                  <a:srgbClr val="000000"/>
                </a:solidFill>
                <a:latin typeface="Times New Roman" pitchFamily="18" charset="0"/>
              </a:endParaRPr>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ltLang="zh-TW"/>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ltLang="zh-TW"/>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zh-TW"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zh-TW"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8CE08905-95F5-40D1-9D1F-96F339A97A0C}" type="slidenum">
              <a:rPr lang="en-US" altLang="zh-TW"/>
              <a:pPr>
                <a:defRPr/>
              </a:pPr>
              <a:t>‹#›</a:t>
            </a:fld>
            <a:endParaRPr lang="en-US" altLang="zh-TW"/>
          </a:p>
        </p:txBody>
      </p:sp>
    </p:spTree>
    <p:extLst>
      <p:ext uri="{BB962C8B-B14F-4D97-AF65-F5344CB8AC3E}">
        <p14:creationId xmlns:p14="http://schemas.microsoft.com/office/powerpoint/2010/main" val="30515206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589A5D5C-EC15-4C29-9D7D-96161684E105}" type="slidenum">
              <a:rPr lang="en-US" altLang="zh-TW"/>
              <a:pPr>
                <a:defRPr/>
              </a:pPr>
              <a:t>‹#›</a:t>
            </a:fld>
            <a:endParaRPr lang="en-US" altLang="zh-TW"/>
          </a:p>
        </p:txBody>
      </p:sp>
    </p:spTree>
    <p:extLst>
      <p:ext uri="{BB962C8B-B14F-4D97-AF65-F5344CB8AC3E}">
        <p14:creationId xmlns:p14="http://schemas.microsoft.com/office/powerpoint/2010/main" val="19094726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4D0ADE27-D462-4B76-B6B7-BB03A80EB04D}" type="slidenum">
              <a:rPr lang="en-US" altLang="zh-TW"/>
              <a:pPr>
                <a:defRPr/>
              </a:pPr>
              <a:t>‹#›</a:t>
            </a:fld>
            <a:endParaRPr lang="en-US" altLang="zh-TW"/>
          </a:p>
        </p:txBody>
      </p:sp>
    </p:spTree>
    <p:extLst>
      <p:ext uri="{BB962C8B-B14F-4D97-AF65-F5344CB8AC3E}">
        <p14:creationId xmlns:p14="http://schemas.microsoft.com/office/powerpoint/2010/main" val="36793717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C92250C-7542-4B38-8526-0BB329FFF7A5}" type="slidenum">
              <a:rPr lang="en-US" altLang="zh-TW"/>
              <a:pPr>
                <a:defRPr/>
              </a:pPr>
              <a:t>‹#›</a:t>
            </a:fld>
            <a:endParaRPr lang="en-US" altLang="zh-TW"/>
          </a:p>
        </p:txBody>
      </p:sp>
    </p:spTree>
    <p:extLst>
      <p:ext uri="{BB962C8B-B14F-4D97-AF65-F5344CB8AC3E}">
        <p14:creationId xmlns:p14="http://schemas.microsoft.com/office/powerpoint/2010/main" val="33724391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9" name="Rectangle 13"/>
          <p:cNvSpPr>
            <a:spLocks noGrp="1" noChangeArrowheads="1"/>
          </p:cNvSpPr>
          <p:nvPr>
            <p:ph type="sldNum" sz="quarter" idx="12"/>
          </p:nvPr>
        </p:nvSpPr>
        <p:spPr>
          <a:ln/>
        </p:spPr>
        <p:txBody>
          <a:bodyPr/>
          <a:lstStyle>
            <a:lvl1pPr>
              <a:defRPr/>
            </a:lvl1pPr>
          </a:lstStyle>
          <a:p>
            <a:pPr>
              <a:defRPr/>
            </a:pPr>
            <a:fld id="{EB627225-18D7-4027-AE98-B5B51B58C5C1}" type="slidenum">
              <a:rPr lang="en-US" altLang="zh-TW"/>
              <a:pPr>
                <a:defRPr/>
              </a:pPr>
              <a:t>‹#›</a:t>
            </a:fld>
            <a:endParaRPr lang="en-US" altLang="zh-TW"/>
          </a:p>
        </p:txBody>
      </p:sp>
    </p:spTree>
    <p:extLst>
      <p:ext uri="{BB962C8B-B14F-4D97-AF65-F5344CB8AC3E}">
        <p14:creationId xmlns:p14="http://schemas.microsoft.com/office/powerpoint/2010/main" val="250009296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13"/>
          <p:cNvSpPr>
            <a:spLocks noGrp="1" noChangeArrowheads="1"/>
          </p:cNvSpPr>
          <p:nvPr>
            <p:ph type="sldNum" sz="quarter" idx="12"/>
          </p:nvPr>
        </p:nvSpPr>
        <p:spPr>
          <a:ln/>
        </p:spPr>
        <p:txBody>
          <a:bodyPr/>
          <a:lstStyle>
            <a:lvl1pPr>
              <a:defRPr/>
            </a:lvl1pPr>
          </a:lstStyle>
          <a:p>
            <a:pPr>
              <a:defRPr/>
            </a:pPr>
            <a:fld id="{5865653F-0B09-468E-9AEE-5DFBFC28B8B6}" type="slidenum">
              <a:rPr lang="en-US" altLang="zh-TW"/>
              <a:pPr>
                <a:defRPr/>
              </a:pPr>
              <a:t>‹#›</a:t>
            </a:fld>
            <a:endParaRPr lang="en-US" altLang="zh-TW"/>
          </a:p>
        </p:txBody>
      </p:sp>
    </p:spTree>
    <p:extLst>
      <p:ext uri="{BB962C8B-B14F-4D97-AF65-F5344CB8AC3E}">
        <p14:creationId xmlns:p14="http://schemas.microsoft.com/office/powerpoint/2010/main" val="7663397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4" name="Rectangle 13"/>
          <p:cNvSpPr>
            <a:spLocks noGrp="1" noChangeArrowheads="1"/>
          </p:cNvSpPr>
          <p:nvPr>
            <p:ph type="sldNum" sz="quarter" idx="12"/>
          </p:nvPr>
        </p:nvSpPr>
        <p:spPr>
          <a:ln/>
        </p:spPr>
        <p:txBody>
          <a:bodyPr/>
          <a:lstStyle>
            <a:lvl1pPr>
              <a:defRPr/>
            </a:lvl1pPr>
          </a:lstStyle>
          <a:p>
            <a:pPr>
              <a:defRPr/>
            </a:pPr>
            <a:fld id="{D3FAE960-4812-4CB2-82B1-C4D31AAA1292}" type="slidenum">
              <a:rPr lang="en-US" altLang="zh-TW"/>
              <a:pPr>
                <a:defRPr/>
              </a:pPr>
              <a:t>‹#›</a:t>
            </a:fld>
            <a:endParaRPr lang="en-US" altLang="zh-TW"/>
          </a:p>
        </p:txBody>
      </p:sp>
    </p:spTree>
    <p:extLst>
      <p:ext uri="{BB962C8B-B14F-4D97-AF65-F5344CB8AC3E}">
        <p14:creationId xmlns:p14="http://schemas.microsoft.com/office/powerpoint/2010/main" val="27402667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13"/>
          <p:cNvSpPr>
            <a:spLocks noGrp="1" noChangeArrowheads="1"/>
          </p:cNvSpPr>
          <p:nvPr>
            <p:ph type="sldNum" sz="quarter" idx="12"/>
          </p:nvPr>
        </p:nvSpPr>
        <p:spPr>
          <a:ln/>
        </p:spPr>
        <p:txBody>
          <a:bodyPr/>
          <a:lstStyle>
            <a:lvl1pPr>
              <a:defRPr/>
            </a:lvl1pPr>
          </a:lstStyle>
          <a:p>
            <a:pPr>
              <a:defRPr/>
            </a:pPr>
            <a:fld id="{DF896F18-CEED-4539-9B43-86A2DB7DCDD0}" type="slidenum">
              <a:rPr lang="en-US" altLang="zh-TW"/>
              <a:pPr>
                <a:defRPr/>
              </a:pPr>
              <a:t>‹#›</a:t>
            </a:fld>
            <a:endParaRPr lang="en-US" altLang="zh-TW"/>
          </a:p>
        </p:txBody>
      </p:sp>
    </p:spTree>
    <p:extLst>
      <p:ext uri="{BB962C8B-B14F-4D97-AF65-F5344CB8AC3E}">
        <p14:creationId xmlns:p14="http://schemas.microsoft.com/office/powerpoint/2010/main" val="231805686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D28A43E-42B4-4E19-AB11-4A578E8C10A1}" type="slidenum">
              <a:rPr lang="en-US" altLang="zh-TW"/>
              <a:pPr>
                <a:defRPr/>
              </a:pPr>
              <a:t>‹#›</a:t>
            </a:fld>
            <a:endParaRPr lang="en-US" altLang="zh-TW"/>
          </a:p>
        </p:txBody>
      </p:sp>
    </p:spTree>
    <p:extLst>
      <p:ext uri="{BB962C8B-B14F-4D97-AF65-F5344CB8AC3E}">
        <p14:creationId xmlns:p14="http://schemas.microsoft.com/office/powerpoint/2010/main" val="373582097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50D2BBF-9036-4133-A5DC-538AD884489E}" type="slidenum">
              <a:rPr lang="en-US" altLang="zh-TW"/>
              <a:pPr>
                <a:defRPr/>
              </a:pPr>
              <a:t>‹#›</a:t>
            </a:fld>
            <a:endParaRPr lang="en-US" altLang="zh-TW"/>
          </a:p>
        </p:txBody>
      </p:sp>
    </p:spTree>
    <p:extLst>
      <p:ext uri="{BB962C8B-B14F-4D97-AF65-F5344CB8AC3E}">
        <p14:creationId xmlns:p14="http://schemas.microsoft.com/office/powerpoint/2010/main" val="99151703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313E26F5-1393-478A-ADBA-ED38C7304C2B}" type="slidenum">
              <a:rPr lang="en-US" altLang="zh-TW"/>
              <a:pPr>
                <a:defRPr/>
              </a:pPr>
              <a:t>‹#›</a:t>
            </a:fld>
            <a:endParaRPr lang="en-US" altLang="zh-TW"/>
          </a:p>
        </p:txBody>
      </p:sp>
    </p:spTree>
    <p:extLst>
      <p:ext uri="{BB962C8B-B14F-4D97-AF65-F5344CB8AC3E}">
        <p14:creationId xmlns:p14="http://schemas.microsoft.com/office/powerpoint/2010/main" val="163335105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804150" cy="5514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13"/>
          <p:cNvSpPr>
            <a:spLocks noGrp="1" noChangeArrowheads="1"/>
          </p:cNvSpPr>
          <p:nvPr>
            <p:ph type="sldNum" sz="quarter" idx="12"/>
          </p:nvPr>
        </p:nvSpPr>
        <p:spPr>
          <a:ln/>
        </p:spPr>
        <p:txBody>
          <a:bodyPr/>
          <a:lstStyle>
            <a:lvl1pPr>
              <a:defRPr/>
            </a:lvl1pPr>
          </a:lstStyle>
          <a:p>
            <a:pPr>
              <a:defRPr/>
            </a:pPr>
            <a:fld id="{6ED91BFE-9827-4E3C-AD69-9EECB5A78115}" type="slidenum">
              <a:rPr lang="en-US" altLang="zh-TW"/>
              <a:pPr>
                <a:defRPr/>
              </a:pPr>
              <a:t>‹#›</a:t>
            </a:fld>
            <a:endParaRPr lang="en-US" altLang="zh-TW"/>
          </a:p>
        </p:txBody>
      </p:sp>
    </p:spTree>
    <p:extLst>
      <p:ext uri="{BB962C8B-B14F-4D97-AF65-F5344CB8AC3E}">
        <p14:creationId xmlns:p14="http://schemas.microsoft.com/office/powerpoint/2010/main" val="40405733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076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43" name="Rectangle 3"/>
          <p:cNvSpPr>
            <a:spLocks noGrp="1" noChangeArrowheads="1"/>
          </p:cNvSpPr>
          <p:nvPr>
            <p:ph type="ctrTitle"/>
          </p:nvPr>
        </p:nvSpPr>
        <p:spPr>
          <a:xfrm>
            <a:off x="685800" y="2130425"/>
            <a:ext cx="7772400" cy="1470025"/>
          </a:xfrm>
        </p:spPr>
        <p:txBody>
          <a:bodyPr/>
          <a:lstStyle>
            <a:lvl1pPr algn="ctr">
              <a:defRPr/>
            </a:lvl1pPr>
          </a:lstStyle>
          <a:p>
            <a:r>
              <a:rPr lang="zh-CN" altLang="en-US"/>
              <a:t>单击此处编辑母版标题样式</a:t>
            </a:r>
          </a:p>
        </p:txBody>
      </p:sp>
      <p:sp>
        <p:nvSpPr>
          <p:cNvPr id="112644" name="Rectangle 4"/>
          <p:cNvSpPr>
            <a:spLocks noGrp="1" noChangeArrowheads="1"/>
          </p:cNvSpPr>
          <p:nvPr>
            <p:ph type="subTitle" idx="1"/>
          </p:nvPr>
        </p:nvSpPr>
        <p:spPr>
          <a:xfrm>
            <a:off x="1371600" y="3886200"/>
            <a:ext cx="6400800" cy="1752600"/>
          </a:xfrm>
          <a:noFill/>
        </p:spPr>
        <p:txBody>
          <a:bodyPr/>
          <a:lstStyle>
            <a:lvl1pPr marL="0" indent="0" algn="ctr">
              <a:buFontTx/>
              <a:buNone/>
              <a:defRPr b="1"/>
            </a:lvl1pPr>
          </a:lstStyle>
          <a:p>
            <a:r>
              <a:rPr lang="zh-CN" altLang="en-US"/>
              <a:t>单击此处编辑母版副标题样式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99FEEA42-298A-444B-A475-7D12D89F1F24}" type="slidenum">
              <a:rPr lang="zh-CN" altLang="en-US"/>
              <a:pPr>
                <a:defRPr/>
              </a:pPr>
              <a:t>‹#›</a:t>
            </a:fld>
            <a:endParaRPr lang="en-US" altLang="zh-CN"/>
          </a:p>
        </p:txBody>
      </p:sp>
    </p:spTree>
    <p:extLst>
      <p:ext uri="{BB962C8B-B14F-4D97-AF65-F5344CB8AC3E}">
        <p14:creationId xmlns:p14="http://schemas.microsoft.com/office/powerpoint/2010/main" val="9473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4" name="Rectangle 13"/>
          <p:cNvSpPr>
            <a:spLocks noGrp="1" noChangeArrowheads="1"/>
          </p:cNvSpPr>
          <p:nvPr>
            <p:ph type="sldNum" sz="quarter" idx="12"/>
          </p:nvPr>
        </p:nvSpPr>
        <p:spPr>
          <a:ln/>
        </p:spPr>
        <p:txBody>
          <a:bodyPr/>
          <a:lstStyle>
            <a:lvl1pPr>
              <a:defRPr/>
            </a:lvl1pPr>
          </a:lstStyle>
          <a:p>
            <a:pPr>
              <a:defRPr/>
            </a:pPr>
            <a:fld id="{D3FAE960-4812-4CB2-82B1-C4D31AAA1292}" type="slidenum">
              <a:rPr lang="en-US" altLang="zh-TW"/>
              <a:pPr>
                <a:defRPr/>
              </a:pPr>
              <a:t>‹#›</a:t>
            </a:fld>
            <a:endParaRPr lang="en-US" altLang="zh-TW"/>
          </a:p>
        </p:txBody>
      </p:sp>
    </p:spTree>
    <p:extLst>
      <p:ext uri="{BB962C8B-B14F-4D97-AF65-F5344CB8AC3E}">
        <p14:creationId xmlns:p14="http://schemas.microsoft.com/office/powerpoint/2010/main" val="232718899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2438400"/>
            <a:ext cx="9009063" cy="1052513"/>
            <a:chOff x="0" y="1536"/>
            <a:chExt cx="5675" cy="663"/>
          </a:xfrm>
        </p:grpSpPr>
        <p:grpSp>
          <p:nvGrpSpPr>
            <p:cNvPr id="3" name="Group 1027"/>
            <p:cNvGrpSpPr>
              <a:grpSpLocks/>
            </p:cNvGrpSpPr>
            <p:nvPr/>
          </p:nvGrpSpPr>
          <p:grpSpPr bwMode="auto">
            <a:xfrm>
              <a:off x="183" y="1604"/>
              <a:ext cx="448" cy="299"/>
              <a:chOff x="720" y="336"/>
              <a:chExt cx="624" cy="432"/>
            </a:xfrm>
          </p:grpSpPr>
          <p:sp>
            <p:nvSpPr>
              <p:cNvPr id="44036"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l" rtl="0"/>
                <a:endParaRPr lang="en-US">
                  <a:solidFill>
                    <a:srgbClr val="000000"/>
                  </a:solidFill>
                </a:endParaRPr>
              </a:p>
            </p:txBody>
          </p:sp>
          <p:sp>
            <p:nvSpPr>
              <p:cNvPr id="44037"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l" rtl="0"/>
                <a:endParaRPr lang="en-US">
                  <a:solidFill>
                    <a:srgbClr val="000000"/>
                  </a:solidFill>
                </a:endParaRPr>
              </a:p>
            </p:txBody>
          </p:sp>
        </p:grpSp>
        <p:grpSp>
          <p:nvGrpSpPr>
            <p:cNvPr id="4" name="Group 1030"/>
            <p:cNvGrpSpPr>
              <a:grpSpLocks/>
            </p:cNvGrpSpPr>
            <p:nvPr/>
          </p:nvGrpSpPr>
          <p:grpSpPr bwMode="auto">
            <a:xfrm>
              <a:off x="261" y="1870"/>
              <a:ext cx="465" cy="299"/>
              <a:chOff x="912" y="2640"/>
              <a:chExt cx="672" cy="432"/>
            </a:xfrm>
          </p:grpSpPr>
          <p:sp>
            <p:nvSpPr>
              <p:cNvPr id="44039"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l" rtl="0"/>
                <a:endParaRPr lang="en-US">
                  <a:solidFill>
                    <a:srgbClr val="000000"/>
                  </a:solidFill>
                </a:endParaRPr>
              </a:p>
            </p:txBody>
          </p:sp>
          <p:sp>
            <p:nvSpPr>
              <p:cNvPr id="44040"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l" rtl="0"/>
                <a:endParaRPr lang="en-US">
                  <a:solidFill>
                    <a:srgbClr val="000000"/>
                  </a:solidFill>
                </a:endParaRPr>
              </a:p>
            </p:txBody>
          </p:sp>
        </p:grpSp>
        <p:sp>
          <p:nvSpPr>
            <p:cNvPr id="44041"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l" rtl="0"/>
              <a:endParaRPr lang="en-US">
                <a:solidFill>
                  <a:srgbClr val="000000"/>
                </a:solidFill>
              </a:endParaRPr>
            </a:p>
          </p:txBody>
        </p:sp>
        <p:sp>
          <p:nvSpPr>
            <p:cNvPr id="44042"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l" rtl="0"/>
              <a:endParaRPr lang="en-US">
                <a:solidFill>
                  <a:srgbClr val="000000"/>
                </a:solidFill>
              </a:endParaRPr>
            </a:p>
          </p:txBody>
        </p:sp>
        <p:sp>
          <p:nvSpPr>
            <p:cNvPr id="44043"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rtl="0"/>
              <a:endParaRPr lang="en-US">
                <a:solidFill>
                  <a:srgbClr val="000000"/>
                </a:solidFill>
              </a:endParaRPr>
            </a:p>
          </p:txBody>
        </p:sp>
      </p:grpSp>
      <p:sp>
        <p:nvSpPr>
          <p:cNvPr id="4404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404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4046" name="Rectangle 103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44047" name="Rectangle 103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44048" name="Rectangle 104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7407E14-0C65-45D6-A895-81EB4E81055B}"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3658526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D85571-2B91-45EC-8136-1C3B3445BB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674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12803E-68FB-4709-AB05-79DFC37D52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38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2C91D2-EBDF-4D8E-AEA0-22A881F629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3956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2D56CD6-78FA-4413-A820-95D16201B5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0049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EC13B10-A196-4E07-A865-69EA9718BD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8699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E54228-516E-4EF5-BE7E-90D9533B1A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6223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8C0059-08FD-4AB2-9F9A-C5C0531C24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7368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EC6B81-FC34-48B0-A906-18CEF4D44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8265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ACABF4-6FE5-4492-8CB8-7AFD22DFF4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588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B5D0E0-6AE8-41B1-ACEF-AF342773BD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8753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324600"/>
            <a:ext cx="1905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352800" y="63246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781800" y="6324600"/>
            <a:ext cx="1905000" cy="457200"/>
          </a:xfrm>
        </p:spPr>
        <p:txBody>
          <a:bodyPr/>
          <a:lstStyle>
            <a:lvl1pPr>
              <a:defRPr/>
            </a:lvl1pPr>
          </a:lstStyle>
          <a:p>
            <a:fld id="{36948401-FA31-44CA-8CDE-714CF8050D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473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D3C93C-6921-41CC-8C0C-ACCD5AF2F686}"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720EF4-D7C7-4F9C-B540-F8A0C0FB0E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210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17/05/1443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59B53-372C-44FD-9880-43ABC6E9B4BC}"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930C60-737E-459D-94A7-203A250206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8126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91884D-6561-4D29-9ACB-B3AE6A13F273}"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AA31F1-ADC2-4C04-93B1-D4FDC291A0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0701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F5E53D-03E1-43C0-8207-E2D0C30C5F0C}"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2D6DDB-0A91-40F2-AA49-E097FD09CF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9042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E58F8C-6530-4073-AD8A-3B4E109A11FF}"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630665A-2B11-4E8F-BC57-246B45BF64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7041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FC796D-E6D1-4C66-8F2F-256ACCF4C3F9}"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F5BC866-0CC8-45FE-8186-9B7EF885CD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231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F19BC7-FF01-4C57-9852-0E8276D35100}"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60BCC4-D908-4406-B6A4-7A0AE13524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9141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FBE10A-A5E4-4C73-AAFB-BFA7F36D150E}"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7BAD9F-5D5C-4BEB-AFE4-3B3C0E796B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6586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AECE9A-352F-49FC-90F7-403AB093ECCB}"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C1E428-39DA-4FFE-A542-F77AF898A0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0165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EB9AFD-E2BC-4C03-A654-410F3D12728D}"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2B3F85-85C7-4FA7-81CE-187D025493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3730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4A752F-A038-4B61-95FB-CC7F94ECA7B9}" type="datetimeFigureOut">
              <a:rPr lang="en-US">
                <a:solidFill>
                  <a:prstClr val="black">
                    <a:tint val="75000"/>
                  </a:prstClr>
                </a:solidFill>
              </a:rPr>
              <a:pPr>
                <a:defRPr/>
              </a:pPr>
              <a:t>12/21/2021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2CD38-766C-4FD4-83CA-5734662395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42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17/05/1443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rtl="0" eaLnBrk="0" hangingPunct="0">
                <a:defRPr/>
              </a:pPr>
              <a:endParaRPr lang="ar-IQ" sz="2400">
                <a:solidFill>
                  <a:srgbClr val="000000"/>
                </a:solidFill>
                <a:latin typeface="Times New Roman" pitchFamily="18" charset="0"/>
              </a:endParaRPr>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ltLang="zh-TW"/>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ltLang="zh-TW"/>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zh-TW"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zh-TW"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8CE08905-95F5-40D1-9D1F-96F339A97A0C}" type="slidenum">
              <a:rPr lang="en-US" altLang="zh-TW"/>
              <a:pPr>
                <a:defRPr/>
              </a:pPr>
              <a:t>‹#›</a:t>
            </a:fld>
            <a:endParaRPr lang="en-US" altLang="zh-TW" dirty="0"/>
          </a:p>
        </p:txBody>
      </p:sp>
    </p:spTree>
    <p:extLst>
      <p:ext uri="{BB962C8B-B14F-4D97-AF65-F5344CB8AC3E}">
        <p14:creationId xmlns:p14="http://schemas.microsoft.com/office/powerpoint/2010/main" val="24550125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589A5D5C-EC15-4C29-9D7D-96161684E105}" type="slidenum">
              <a:rPr lang="en-US" altLang="zh-TW"/>
              <a:pPr>
                <a:defRPr/>
              </a:pPr>
              <a:t>‹#›</a:t>
            </a:fld>
            <a:endParaRPr lang="en-US" altLang="zh-TW" dirty="0"/>
          </a:p>
        </p:txBody>
      </p:sp>
    </p:spTree>
    <p:extLst>
      <p:ext uri="{BB962C8B-B14F-4D97-AF65-F5344CB8AC3E}">
        <p14:creationId xmlns:p14="http://schemas.microsoft.com/office/powerpoint/2010/main" val="154587146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4D0ADE27-D462-4B76-B6B7-BB03A80EB04D}" type="slidenum">
              <a:rPr lang="en-US" altLang="zh-TW"/>
              <a:pPr>
                <a:defRPr/>
              </a:pPr>
              <a:t>‹#›</a:t>
            </a:fld>
            <a:endParaRPr lang="en-US" altLang="zh-TW" dirty="0"/>
          </a:p>
        </p:txBody>
      </p:sp>
    </p:spTree>
    <p:extLst>
      <p:ext uri="{BB962C8B-B14F-4D97-AF65-F5344CB8AC3E}">
        <p14:creationId xmlns:p14="http://schemas.microsoft.com/office/powerpoint/2010/main" val="396830102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C92250C-7542-4B38-8526-0BB329FFF7A5}" type="slidenum">
              <a:rPr lang="en-US" altLang="zh-TW"/>
              <a:pPr>
                <a:defRPr/>
              </a:pPr>
              <a:t>‹#›</a:t>
            </a:fld>
            <a:endParaRPr lang="en-US" altLang="zh-TW" dirty="0"/>
          </a:p>
        </p:txBody>
      </p:sp>
    </p:spTree>
    <p:extLst>
      <p:ext uri="{BB962C8B-B14F-4D97-AF65-F5344CB8AC3E}">
        <p14:creationId xmlns:p14="http://schemas.microsoft.com/office/powerpoint/2010/main" val="416432259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9" name="Rectangle 13"/>
          <p:cNvSpPr>
            <a:spLocks noGrp="1" noChangeArrowheads="1"/>
          </p:cNvSpPr>
          <p:nvPr>
            <p:ph type="sldNum" sz="quarter" idx="12"/>
          </p:nvPr>
        </p:nvSpPr>
        <p:spPr>
          <a:ln/>
        </p:spPr>
        <p:txBody>
          <a:bodyPr/>
          <a:lstStyle>
            <a:lvl1pPr>
              <a:defRPr/>
            </a:lvl1pPr>
          </a:lstStyle>
          <a:p>
            <a:pPr>
              <a:defRPr/>
            </a:pPr>
            <a:fld id="{EB627225-18D7-4027-AE98-B5B51B58C5C1}" type="slidenum">
              <a:rPr lang="en-US" altLang="zh-TW"/>
              <a:pPr>
                <a:defRPr/>
              </a:pPr>
              <a:t>‹#›</a:t>
            </a:fld>
            <a:endParaRPr lang="en-US" altLang="zh-TW" dirty="0"/>
          </a:p>
        </p:txBody>
      </p:sp>
    </p:spTree>
    <p:extLst>
      <p:ext uri="{BB962C8B-B14F-4D97-AF65-F5344CB8AC3E}">
        <p14:creationId xmlns:p14="http://schemas.microsoft.com/office/powerpoint/2010/main" val="34308247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13"/>
          <p:cNvSpPr>
            <a:spLocks noGrp="1" noChangeArrowheads="1"/>
          </p:cNvSpPr>
          <p:nvPr>
            <p:ph type="sldNum" sz="quarter" idx="12"/>
          </p:nvPr>
        </p:nvSpPr>
        <p:spPr>
          <a:ln/>
        </p:spPr>
        <p:txBody>
          <a:bodyPr/>
          <a:lstStyle>
            <a:lvl1pPr>
              <a:defRPr/>
            </a:lvl1pPr>
          </a:lstStyle>
          <a:p>
            <a:pPr>
              <a:defRPr/>
            </a:pPr>
            <a:fld id="{5865653F-0B09-468E-9AEE-5DFBFC28B8B6}" type="slidenum">
              <a:rPr lang="en-US" altLang="zh-TW"/>
              <a:pPr>
                <a:defRPr/>
              </a:pPr>
              <a:t>‹#›</a:t>
            </a:fld>
            <a:endParaRPr lang="en-US" altLang="zh-TW" dirty="0"/>
          </a:p>
        </p:txBody>
      </p:sp>
    </p:spTree>
    <p:extLst>
      <p:ext uri="{BB962C8B-B14F-4D97-AF65-F5344CB8AC3E}">
        <p14:creationId xmlns:p14="http://schemas.microsoft.com/office/powerpoint/2010/main" val="77682757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4" name="Rectangle 13"/>
          <p:cNvSpPr>
            <a:spLocks noGrp="1" noChangeArrowheads="1"/>
          </p:cNvSpPr>
          <p:nvPr>
            <p:ph type="sldNum" sz="quarter" idx="12"/>
          </p:nvPr>
        </p:nvSpPr>
        <p:spPr>
          <a:ln/>
        </p:spPr>
        <p:txBody>
          <a:bodyPr/>
          <a:lstStyle>
            <a:lvl1pPr>
              <a:defRPr/>
            </a:lvl1pPr>
          </a:lstStyle>
          <a:p>
            <a:pPr>
              <a:defRPr/>
            </a:pPr>
            <a:fld id="{D3FAE960-4812-4CB2-82B1-C4D31AAA1292}" type="slidenum">
              <a:rPr lang="en-US" altLang="zh-TW"/>
              <a:pPr>
                <a:defRPr/>
              </a:pPr>
              <a:t>‹#›</a:t>
            </a:fld>
            <a:endParaRPr lang="en-US" altLang="zh-TW" dirty="0"/>
          </a:p>
        </p:txBody>
      </p:sp>
    </p:spTree>
    <p:extLst>
      <p:ext uri="{BB962C8B-B14F-4D97-AF65-F5344CB8AC3E}">
        <p14:creationId xmlns:p14="http://schemas.microsoft.com/office/powerpoint/2010/main" val="16866795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13"/>
          <p:cNvSpPr>
            <a:spLocks noGrp="1" noChangeArrowheads="1"/>
          </p:cNvSpPr>
          <p:nvPr>
            <p:ph type="sldNum" sz="quarter" idx="12"/>
          </p:nvPr>
        </p:nvSpPr>
        <p:spPr>
          <a:ln/>
        </p:spPr>
        <p:txBody>
          <a:bodyPr/>
          <a:lstStyle>
            <a:lvl1pPr>
              <a:defRPr/>
            </a:lvl1pPr>
          </a:lstStyle>
          <a:p>
            <a:pPr>
              <a:defRPr/>
            </a:pPr>
            <a:fld id="{DF896F18-CEED-4539-9B43-86A2DB7DCDD0}" type="slidenum">
              <a:rPr lang="en-US" altLang="zh-TW"/>
              <a:pPr>
                <a:defRPr/>
              </a:pPr>
              <a:t>‹#›</a:t>
            </a:fld>
            <a:endParaRPr lang="en-US" altLang="zh-TW" dirty="0"/>
          </a:p>
        </p:txBody>
      </p:sp>
    </p:spTree>
    <p:extLst>
      <p:ext uri="{BB962C8B-B14F-4D97-AF65-F5344CB8AC3E}">
        <p14:creationId xmlns:p14="http://schemas.microsoft.com/office/powerpoint/2010/main" val="288805955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D28A43E-42B4-4E19-AB11-4A578E8C10A1}" type="slidenum">
              <a:rPr lang="en-US" altLang="zh-TW"/>
              <a:pPr>
                <a:defRPr/>
              </a:pPr>
              <a:t>‹#›</a:t>
            </a:fld>
            <a:endParaRPr lang="en-US" altLang="zh-TW" dirty="0"/>
          </a:p>
        </p:txBody>
      </p:sp>
    </p:spTree>
    <p:extLst>
      <p:ext uri="{BB962C8B-B14F-4D97-AF65-F5344CB8AC3E}">
        <p14:creationId xmlns:p14="http://schemas.microsoft.com/office/powerpoint/2010/main" val="16115869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50D2BBF-9036-4133-A5DC-538AD884489E}" type="slidenum">
              <a:rPr lang="en-US" altLang="zh-TW"/>
              <a:pPr>
                <a:defRPr/>
              </a:pPr>
              <a:t>‹#›</a:t>
            </a:fld>
            <a:endParaRPr lang="en-US" altLang="zh-TW" dirty="0"/>
          </a:p>
        </p:txBody>
      </p:sp>
    </p:spTree>
    <p:extLst>
      <p:ext uri="{BB962C8B-B14F-4D97-AF65-F5344CB8AC3E}">
        <p14:creationId xmlns:p14="http://schemas.microsoft.com/office/powerpoint/2010/main" val="36004237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17/05/1443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13"/>
          <p:cNvSpPr>
            <a:spLocks noGrp="1" noChangeArrowheads="1"/>
          </p:cNvSpPr>
          <p:nvPr>
            <p:ph type="sldNum" sz="quarter" idx="12"/>
          </p:nvPr>
        </p:nvSpPr>
        <p:spPr>
          <a:ln/>
        </p:spPr>
        <p:txBody>
          <a:bodyPr/>
          <a:lstStyle>
            <a:lvl1pPr>
              <a:defRPr/>
            </a:lvl1pPr>
          </a:lstStyle>
          <a:p>
            <a:pPr>
              <a:defRPr/>
            </a:pPr>
            <a:fld id="{313E26F5-1393-478A-ADBA-ED38C7304C2B}" type="slidenum">
              <a:rPr lang="en-US" altLang="zh-TW"/>
              <a:pPr>
                <a:defRPr/>
              </a:pPr>
              <a:t>‹#›</a:t>
            </a:fld>
            <a:endParaRPr lang="en-US" altLang="zh-TW" dirty="0"/>
          </a:p>
        </p:txBody>
      </p:sp>
    </p:spTree>
    <p:extLst>
      <p:ext uri="{BB962C8B-B14F-4D97-AF65-F5344CB8AC3E}">
        <p14:creationId xmlns:p14="http://schemas.microsoft.com/office/powerpoint/2010/main" val="75841877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804150" cy="5514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Rectangle 11"/>
          <p:cNvSpPr>
            <a:spLocks noGrp="1" noChangeArrowheads="1"/>
          </p:cNvSpPr>
          <p:nvPr>
            <p:ph type="dt" sz="half" idx="10"/>
          </p:nvPr>
        </p:nvSpPr>
        <p:spPr>
          <a:ln/>
        </p:spPr>
        <p:txBody>
          <a:bodyPr/>
          <a:lstStyle>
            <a:lvl1pPr>
              <a:defRPr/>
            </a:lvl1pPr>
          </a:lstStyle>
          <a:p>
            <a:pPr>
              <a:defRPr/>
            </a:pPr>
            <a:endParaRPr lang="zh-TW"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13"/>
          <p:cNvSpPr>
            <a:spLocks noGrp="1" noChangeArrowheads="1"/>
          </p:cNvSpPr>
          <p:nvPr>
            <p:ph type="sldNum" sz="quarter" idx="12"/>
          </p:nvPr>
        </p:nvSpPr>
        <p:spPr>
          <a:ln/>
        </p:spPr>
        <p:txBody>
          <a:bodyPr/>
          <a:lstStyle>
            <a:lvl1pPr>
              <a:defRPr/>
            </a:lvl1pPr>
          </a:lstStyle>
          <a:p>
            <a:pPr>
              <a:defRPr/>
            </a:pPr>
            <a:fld id="{6ED91BFE-9827-4E3C-AD69-9EECB5A78115}" type="slidenum">
              <a:rPr lang="en-US" altLang="zh-TW"/>
              <a:pPr>
                <a:defRPr/>
              </a:pPr>
              <a:t>‹#›</a:t>
            </a:fld>
            <a:endParaRPr lang="en-US" altLang="zh-TW" dirty="0"/>
          </a:p>
        </p:txBody>
      </p:sp>
    </p:spTree>
    <p:extLst>
      <p:ext uri="{BB962C8B-B14F-4D97-AF65-F5344CB8AC3E}">
        <p14:creationId xmlns:p14="http://schemas.microsoft.com/office/powerpoint/2010/main" val="5797685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17/05/1443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rtl="0">
              <a:defRPr/>
            </a:pPr>
            <a:fld id="{0F252DB4-1623-43C3-B7E3-ECBDACC4451D}" type="datetimeFigureOut">
              <a:rPr lang="en-US" smtClean="0">
                <a:solidFill>
                  <a:prstClr val="black">
                    <a:tint val="75000"/>
                  </a:prstClr>
                </a:solidFill>
              </a:rPr>
              <a:pPr rtl="0">
                <a:defRPr/>
              </a:pPr>
              <a:t>12/21/2021</a:t>
            </a:fld>
            <a:endParaRPr lang="en-US">
              <a:solidFill>
                <a:prstClr val="black">
                  <a:tint val="75000"/>
                </a:prstClr>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rtl="0">
              <a:defRPr/>
            </a:pPr>
            <a:endParaRPr lang="en-US">
              <a:solidFill>
                <a:prstClr val="black">
                  <a:tint val="75000"/>
                </a:prstClr>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rtl="0">
              <a:defRPr/>
            </a:pPr>
            <a:fld id="{E9168BD9-0E29-4A08-B301-69FD6FAD2209}" type="slidenum">
              <a:rPr lang="en-US" smtClean="0">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val="18520427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eaLnBrk="0" fontAlgn="base" hangingPunct="0">
              <a:spcBef>
                <a:spcPct val="0"/>
              </a:spcBef>
              <a:spcAft>
                <a:spcPct val="0"/>
              </a:spcAft>
              <a:defRPr/>
            </a:pPr>
            <a:endParaRPr lang="ar-IQ" sz="2400">
              <a:solidFill>
                <a:srgbClr val="000000"/>
              </a:solidFill>
            </a:endParaRPr>
          </a:p>
        </p:txBody>
      </p:sp>
      <p:sp>
        <p:nvSpPr>
          <p:cNvPr id="1434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434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000000"/>
                </a:solidFill>
                <a:latin typeface="+mn-lt"/>
                <a:ea typeface="+mn-ea"/>
                <a:cs typeface="+mn-cs"/>
              </a:defRPr>
            </a:lvl1pPr>
          </a:lstStyle>
          <a:p>
            <a:pPr algn="l" rtl="0" fontAlgn="base">
              <a:spcBef>
                <a:spcPct val="0"/>
              </a:spcBef>
              <a:spcAft>
                <a:spcPct val="0"/>
              </a:spcAft>
              <a:defRPr/>
            </a:pPr>
            <a:endParaRPr lang="zh-TW" altLang="zh-TW"/>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000000"/>
                </a:solidFill>
                <a:latin typeface="+mn-lt"/>
                <a:ea typeface="+mn-ea"/>
                <a:cs typeface="+mn-cs"/>
              </a:defRPr>
            </a:lvl1pPr>
          </a:lstStyle>
          <a:p>
            <a:pPr rtl="0" fontAlgn="base">
              <a:spcBef>
                <a:spcPct val="0"/>
              </a:spcBef>
              <a:spcAft>
                <a:spcPct val="0"/>
              </a:spcAft>
              <a:defRPr/>
            </a:pPr>
            <a:endParaRPr lang="zh-TW" altLang="zh-TW"/>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000000"/>
                </a:solidFill>
                <a:latin typeface="+mn-lt"/>
                <a:ea typeface="+mn-ea"/>
                <a:cs typeface="+mn-cs"/>
              </a:defRPr>
            </a:lvl1pPr>
          </a:lstStyle>
          <a:p>
            <a:pPr rtl="0" fontAlgn="base">
              <a:spcBef>
                <a:spcPct val="0"/>
              </a:spcBef>
              <a:spcAft>
                <a:spcPct val="0"/>
              </a:spcAft>
              <a:defRPr/>
            </a:pPr>
            <a:fld id="{55085A4C-B254-4E3D-ADF7-224242595552}" type="slidenum">
              <a:rPr lang="en-US" altLang="zh-TW"/>
              <a:pPr rtl="0" fontAlgn="base">
                <a:spcBef>
                  <a:spcPct val="0"/>
                </a:spcBef>
                <a:spcAft>
                  <a:spcPct val="0"/>
                </a:spcAft>
                <a:defRPr/>
              </a:pPr>
              <a:t>‹#›</a:t>
            </a:fld>
            <a:endParaRPr lang="en-US" altLang="zh-TW"/>
          </a:p>
        </p:txBody>
      </p:sp>
    </p:spTree>
    <p:extLst>
      <p:ext uri="{BB962C8B-B14F-4D97-AF65-F5344CB8AC3E}">
        <p14:creationId xmlns:p14="http://schemas.microsoft.com/office/powerpoint/2010/main" val="3209269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PMingLiU" pitchFamily="18" charset="-120"/>
        </a:defRPr>
      </a:lvl2pPr>
      <a:lvl3pPr algn="l" rtl="0" eaLnBrk="0" fontAlgn="base" hangingPunct="0">
        <a:spcBef>
          <a:spcPct val="0"/>
        </a:spcBef>
        <a:spcAft>
          <a:spcPct val="0"/>
        </a:spcAft>
        <a:defRPr sz="4400">
          <a:solidFill>
            <a:schemeClr val="tx2"/>
          </a:solidFill>
          <a:latin typeface="Tahoma" pitchFamily="34" charset="0"/>
          <a:ea typeface="PMingLiU" pitchFamily="18" charset="-120"/>
        </a:defRPr>
      </a:lvl3pPr>
      <a:lvl4pPr algn="l" rtl="0" eaLnBrk="0" fontAlgn="base" hangingPunct="0">
        <a:spcBef>
          <a:spcPct val="0"/>
        </a:spcBef>
        <a:spcAft>
          <a:spcPct val="0"/>
        </a:spcAft>
        <a:defRPr sz="4400">
          <a:solidFill>
            <a:schemeClr val="tx2"/>
          </a:solidFill>
          <a:latin typeface="Tahoma" pitchFamily="34" charset="0"/>
          <a:ea typeface="PMingLiU" pitchFamily="18" charset="-120"/>
        </a:defRPr>
      </a:lvl4pPr>
      <a:lvl5pPr algn="l" rtl="0" eaLnBrk="0" fontAlgn="base" hangingPunct="0">
        <a:spcBef>
          <a:spcPct val="0"/>
        </a:spcBef>
        <a:spcAft>
          <a:spcPct val="0"/>
        </a:spcAft>
        <a:defRPr sz="4400">
          <a:solidFill>
            <a:schemeClr val="tx2"/>
          </a:solidFill>
          <a:latin typeface="Tahoma" pitchFamily="34" charset="0"/>
          <a:ea typeface="PMingLiU" pitchFamily="18" charset="-120"/>
        </a:defRPr>
      </a:lvl5pPr>
      <a:lvl6pPr marL="457200" algn="l" rtl="0" fontAlgn="base">
        <a:spcBef>
          <a:spcPct val="0"/>
        </a:spcBef>
        <a:spcAft>
          <a:spcPct val="0"/>
        </a:spcAft>
        <a:defRPr sz="4400">
          <a:solidFill>
            <a:schemeClr val="tx2"/>
          </a:solidFill>
          <a:latin typeface="Tahoma" pitchFamily="34" charset="0"/>
          <a:ea typeface="PMingLiU" pitchFamily="18" charset="-120"/>
        </a:defRPr>
      </a:lvl6pPr>
      <a:lvl7pPr marL="914400" algn="l" rtl="0" fontAlgn="base">
        <a:spcBef>
          <a:spcPct val="0"/>
        </a:spcBef>
        <a:spcAft>
          <a:spcPct val="0"/>
        </a:spcAft>
        <a:defRPr sz="4400">
          <a:solidFill>
            <a:schemeClr val="tx2"/>
          </a:solidFill>
          <a:latin typeface="Tahoma" pitchFamily="34" charset="0"/>
          <a:ea typeface="PMingLiU" pitchFamily="18" charset="-120"/>
        </a:defRPr>
      </a:lvl7pPr>
      <a:lvl8pPr marL="1371600" algn="l" rtl="0" fontAlgn="base">
        <a:spcBef>
          <a:spcPct val="0"/>
        </a:spcBef>
        <a:spcAft>
          <a:spcPct val="0"/>
        </a:spcAft>
        <a:defRPr sz="4400">
          <a:solidFill>
            <a:schemeClr val="tx2"/>
          </a:solidFill>
          <a:latin typeface="Tahoma" pitchFamily="34" charset="0"/>
          <a:ea typeface="PMingLiU" pitchFamily="18" charset="-120"/>
        </a:defRPr>
      </a:lvl8pPr>
      <a:lvl9pPr marL="1828800" algn="l" rtl="0" fontAlgn="base">
        <a:spcBef>
          <a:spcPct val="0"/>
        </a:spcBef>
        <a:spcAft>
          <a:spcPct val="0"/>
        </a:spcAft>
        <a:defRPr sz="4400">
          <a:solidFill>
            <a:schemeClr val="tx2"/>
          </a:solidFill>
          <a:latin typeface="Tahoma" pitchFamily="34" charset="0"/>
          <a:ea typeface="PMingLiU"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bwMode="auto">
          <a:xfrm>
            <a:off x="457200" y="549275"/>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22884" name="Rectangle 4"/>
          <p:cNvSpPr>
            <a:spLocks noGrp="1" noChangeArrowheads="1"/>
          </p:cNvSpPr>
          <p:nvPr>
            <p:ph type="body" idx="1"/>
          </p:nvPr>
        </p:nvSpPr>
        <p:spPr bwMode="auto">
          <a:xfrm>
            <a:off x="484188" y="1600200"/>
            <a:ext cx="8229600" cy="4525963"/>
          </a:xfrm>
          <a:prstGeom prst="rect">
            <a:avLst/>
          </a:prstGeom>
          <a:solidFill>
            <a:srgbClr val="99CCFF">
              <a:alpha val="10980"/>
            </a:srgb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 name="Rectangle 5"/>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SimSun" pitchFamily="2" charset="-122"/>
                <a:cs typeface="+mn-cs"/>
              </a:defRPr>
            </a:lvl1pPr>
          </a:lstStyle>
          <a:p>
            <a:pPr algn="l" rtl="0" fontAlgn="base">
              <a:spcBef>
                <a:spcPct val="0"/>
              </a:spcBef>
              <a:spcAft>
                <a:spcPct val="0"/>
              </a:spcAft>
              <a:defRPr/>
            </a:pPr>
            <a:endParaRPr lang="en-US" altLang="zh-CN"/>
          </a:p>
        </p:txBody>
      </p:sp>
      <p:sp>
        <p:nvSpPr>
          <p:cNvPr id="11" name="Rectangle 6"/>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SimSun" pitchFamily="2" charset="-122"/>
                <a:cs typeface="+mn-cs"/>
              </a:defRPr>
            </a:lvl1pPr>
          </a:lstStyle>
          <a:p>
            <a:pPr rtl="0" fontAlgn="base">
              <a:spcBef>
                <a:spcPct val="0"/>
              </a:spcBef>
              <a:spcAft>
                <a:spcPct val="0"/>
              </a:spcAft>
              <a:defRPr/>
            </a:pPr>
            <a:endParaRPr lang="en-US" altLang="zh-CN"/>
          </a:p>
        </p:txBody>
      </p:sp>
      <p:sp>
        <p:nvSpPr>
          <p:cNvPr id="12" name="Rectangle 7"/>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SimSun" pitchFamily="2" charset="-122"/>
                <a:cs typeface="+mn-cs"/>
              </a:defRPr>
            </a:lvl1pPr>
          </a:lstStyle>
          <a:p>
            <a:pPr rtl="0" fontAlgn="base">
              <a:spcBef>
                <a:spcPct val="0"/>
              </a:spcBef>
              <a:spcAft>
                <a:spcPct val="0"/>
              </a:spcAft>
              <a:defRPr/>
            </a:pPr>
            <a:fld id="{8E8F92E6-1674-4568-BFA5-B26DE3C42F25}" type="slidenum">
              <a:rPr lang="zh-CN" altLang="en-US"/>
              <a:pPr rtl="0" fontAlgn="base">
                <a:spcBef>
                  <a:spcPct val="0"/>
                </a:spcBef>
                <a:spcAft>
                  <a:spcPct val="0"/>
                </a:spcAft>
                <a:defRPr/>
              </a:pPr>
              <a:t>‹#›</a:t>
            </a:fld>
            <a:endParaRPr lang="en-US" altLang="zh-CN"/>
          </a:p>
        </p:txBody>
      </p:sp>
    </p:spTree>
    <p:extLst>
      <p:ext uri="{BB962C8B-B14F-4D97-AF65-F5344CB8AC3E}">
        <p14:creationId xmlns:p14="http://schemas.microsoft.com/office/powerpoint/2010/main" val="408909538"/>
      </p:ext>
    </p:extLst>
  </p:cSld>
  <p:clrMap bg1="lt1" tx1="dk1" bg2="lt2" tx2="dk2" accent1="accent1" accent2="accent2" accent3="accent3" accent4="accent4" accent5="accent5" accent6="accent6" hlink="hlink" folHlink="folHlink"/>
  <p:sldLayoutIdLst>
    <p:sldLayoutId id="2147483686" r:id="rId1"/>
    <p:sldLayoutId id="2147483688" r:id="rId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marL="457200" algn="l" rtl="0" fontAlgn="base">
        <a:spcBef>
          <a:spcPct val="0"/>
        </a:spcBef>
        <a:spcAft>
          <a:spcPct val="0"/>
        </a:spcAft>
        <a:defRPr sz="4400" b="1">
          <a:solidFill>
            <a:schemeClr val="tx2"/>
          </a:solidFill>
          <a:latin typeface="Arial" pitchFamily="34" charset="0"/>
        </a:defRPr>
      </a:lvl6pPr>
      <a:lvl7pPr marL="914400" algn="l" rtl="0" fontAlgn="base">
        <a:spcBef>
          <a:spcPct val="0"/>
        </a:spcBef>
        <a:spcAft>
          <a:spcPct val="0"/>
        </a:spcAft>
        <a:defRPr sz="4400" b="1">
          <a:solidFill>
            <a:schemeClr val="tx2"/>
          </a:solidFill>
          <a:latin typeface="Arial" pitchFamily="34" charset="0"/>
        </a:defRPr>
      </a:lvl7pPr>
      <a:lvl8pPr marL="1371600" algn="l" rtl="0" fontAlgn="base">
        <a:spcBef>
          <a:spcPct val="0"/>
        </a:spcBef>
        <a:spcAft>
          <a:spcPct val="0"/>
        </a:spcAft>
        <a:defRPr sz="4400" b="1">
          <a:solidFill>
            <a:schemeClr val="tx2"/>
          </a:solidFill>
          <a:latin typeface="Arial" pitchFamily="34" charset="0"/>
        </a:defRPr>
      </a:lvl8pPr>
      <a:lvl9pPr marL="1828800" algn="l" rtl="0" fontAlgn="base">
        <a:spcBef>
          <a:spcPct val="0"/>
        </a:spcBef>
        <a:spcAft>
          <a:spcPct val="0"/>
        </a:spcAft>
        <a:defRPr sz="44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3010" name="Rectangle 1026"/>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rtl="0"/>
            <a:endParaRPr kumimoji="1" lang="en-US">
              <a:solidFill>
                <a:srgbClr val="000000"/>
              </a:solidFill>
            </a:endParaRPr>
          </a:p>
        </p:txBody>
      </p:sp>
      <p:sp>
        <p:nvSpPr>
          <p:cNvPr id="43011"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rtl="0"/>
            <a:endParaRPr kumimoji="1" lang="en-US">
              <a:solidFill>
                <a:srgbClr val="000000"/>
              </a:solidFill>
            </a:endParaRPr>
          </a:p>
        </p:txBody>
      </p:sp>
      <p:sp>
        <p:nvSpPr>
          <p:cNvPr id="43012" name="Rectangle 1028"/>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rtl="0"/>
            <a:endParaRPr kumimoji="1" lang="en-US">
              <a:solidFill>
                <a:srgbClr val="000000"/>
              </a:solidFill>
            </a:endParaRPr>
          </a:p>
        </p:txBody>
      </p:sp>
      <p:sp>
        <p:nvSpPr>
          <p:cNvPr id="43013"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endParaRPr kumimoji="1" lang="en-US">
              <a:solidFill>
                <a:srgbClr val="000000"/>
              </a:solidFill>
            </a:endParaRPr>
          </a:p>
        </p:txBody>
      </p:sp>
      <p:sp>
        <p:nvSpPr>
          <p:cNvPr id="43014"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rtl="0"/>
            <a:endParaRPr kumimoji="1" lang="en-US">
              <a:solidFill>
                <a:srgbClr val="000000"/>
              </a:solidFill>
            </a:endParaRPr>
          </a:p>
        </p:txBody>
      </p:sp>
      <p:sp>
        <p:nvSpPr>
          <p:cNvPr id="43015" name="Rectangle 1031"/>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rtl="0"/>
            <a:endParaRPr kumimoji="1" lang="en-US">
              <a:solidFill>
                <a:srgbClr val="000000"/>
              </a:solidFill>
            </a:endParaRPr>
          </a:p>
        </p:txBody>
      </p:sp>
      <p:sp>
        <p:nvSpPr>
          <p:cNvPr id="43016"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a:solidFill>
                <a:srgbClr val="000000"/>
              </a:solidFill>
            </a:endParaRPr>
          </a:p>
        </p:txBody>
      </p:sp>
      <p:sp>
        <p:nvSpPr>
          <p:cNvPr id="43017" name="Rectangle 1033"/>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018" name="Rectangle 1034"/>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9"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lgn="l" rtl="0"/>
            <a:endParaRPr lang="en-US">
              <a:solidFill>
                <a:srgbClr val="000000"/>
              </a:solidFill>
            </a:endParaRPr>
          </a:p>
        </p:txBody>
      </p:sp>
      <p:sp>
        <p:nvSpPr>
          <p:cNvPr id="43020"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rtl="0"/>
            <a:endParaRPr lang="en-US">
              <a:solidFill>
                <a:srgbClr val="000000"/>
              </a:solidFill>
            </a:endParaRPr>
          </a:p>
        </p:txBody>
      </p:sp>
      <p:sp>
        <p:nvSpPr>
          <p:cNvPr id="43021"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rtl="0"/>
            <a:fld id="{36F19B89-3495-4652-8741-5D550FDFB52B}" type="slidenum">
              <a:rPr lang="en-US">
                <a:solidFill>
                  <a:srgbClr val="000000"/>
                </a:solidFill>
              </a:rPr>
              <a:pPr rtl="0"/>
              <a:t>‹#›</a:t>
            </a:fld>
            <a:endParaRPr lang="en-US">
              <a:solidFill>
                <a:srgbClr val="000000"/>
              </a:solidFill>
            </a:endParaRPr>
          </a:p>
        </p:txBody>
      </p:sp>
    </p:spTree>
    <p:extLst>
      <p:ext uri="{BB962C8B-B14F-4D97-AF65-F5344CB8AC3E}">
        <p14:creationId xmlns:p14="http://schemas.microsoft.com/office/powerpoint/2010/main" val="599489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rtl="0">
              <a:defRPr/>
            </a:pPr>
            <a:fld id="{0F252DB4-1623-43C3-B7E3-ECBDACC4451D}" type="datetimeFigureOut">
              <a:rPr lang="en-US">
                <a:solidFill>
                  <a:prstClr val="black">
                    <a:tint val="75000"/>
                  </a:prstClr>
                </a:solidFill>
              </a:rPr>
              <a:pPr rtl="0">
                <a:defRPr/>
              </a:pPr>
              <a:t>12/21/2021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rtl="0">
              <a:defRPr/>
            </a:pPr>
            <a:fld id="{E9168BD9-0E29-4A08-B301-69FD6FAD2209}" type="slidenum">
              <a:rPr lang="en-US">
                <a:solidFill>
                  <a:prstClr val="black">
                    <a:tint val="75000"/>
                  </a:prstClr>
                </a:solidFill>
              </a:rPr>
              <a:pPr rtl="0">
                <a:defRPr/>
              </a:pPr>
              <a:t>‹#›</a:t>
            </a:fld>
            <a:endParaRPr lang="en-US" dirty="0">
              <a:solidFill>
                <a:prstClr val="black">
                  <a:tint val="75000"/>
                </a:prstClr>
              </a:solidFill>
            </a:endParaRPr>
          </a:p>
        </p:txBody>
      </p:sp>
    </p:spTree>
    <p:extLst>
      <p:ext uri="{BB962C8B-B14F-4D97-AF65-F5344CB8AC3E}">
        <p14:creationId xmlns:p14="http://schemas.microsoft.com/office/powerpoint/2010/main" val="41066501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eaLnBrk="0" hangingPunct="0">
              <a:defRPr/>
            </a:pPr>
            <a:endParaRPr lang="ar-IQ" sz="2400">
              <a:solidFill>
                <a:srgbClr val="000000"/>
              </a:solidFill>
            </a:endParaRPr>
          </a:p>
        </p:txBody>
      </p:sp>
      <p:sp>
        <p:nvSpPr>
          <p:cNvPr id="1434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434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000000"/>
                </a:solidFill>
                <a:latin typeface="+mn-lt"/>
                <a:ea typeface="+mn-ea"/>
                <a:cs typeface="+mn-cs"/>
              </a:defRPr>
            </a:lvl1pPr>
          </a:lstStyle>
          <a:p>
            <a:pPr algn="l" rtl="0">
              <a:defRPr/>
            </a:pPr>
            <a:endParaRPr lang="zh-TW" altLang="zh-TW"/>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000000"/>
                </a:solidFill>
                <a:latin typeface="+mn-lt"/>
                <a:ea typeface="+mn-ea"/>
                <a:cs typeface="+mn-cs"/>
              </a:defRPr>
            </a:lvl1pPr>
          </a:lstStyle>
          <a:p>
            <a:pPr rtl="0">
              <a:defRPr/>
            </a:pPr>
            <a:endParaRPr lang="zh-TW" altLang="zh-TW"/>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000000"/>
                </a:solidFill>
                <a:latin typeface="+mn-lt"/>
                <a:ea typeface="+mn-ea"/>
                <a:cs typeface="+mn-cs"/>
              </a:defRPr>
            </a:lvl1pPr>
          </a:lstStyle>
          <a:p>
            <a:pPr rtl="0">
              <a:defRPr/>
            </a:pPr>
            <a:fld id="{55085A4C-B254-4E3D-ADF7-224242595552}" type="slidenum">
              <a:rPr lang="en-US" altLang="zh-TW"/>
              <a:pPr rtl="0">
                <a:defRPr/>
              </a:pPr>
              <a:t>‹#›</a:t>
            </a:fld>
            <a:endParaRPr lang="en-US" altLang="zh-TW" dirty="0"/>
          </a:p>
        </p:txBody>
      </p:sp>
    </p:spTree>
    <p:extLst>
      <p:ext uri="{BB962C8B-B14F-4D97-AF65-F5344CB8AC3E}">
        <p14:creationId xmlns:p14="http://schemas.microsoft.com/office/powerpoint/2010/main" val="262158076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PMingLiU" pitchFamily="18" charset="-120"/>
        </a:defRPr>
      </a:lvl2pPr>
      <a:lvl3pPr algn="l" rtl="0" eaLnBrk="0" fontAlgn="base" hangingPunct="0">
        <a:spcBef>
          <a:spcPct val="0"/>
        </a:spcBef>
        <a:spcAft>
          <a:spcPct val="0"/>
        </a:spcAft>
        <a:defRPr sz="4400">
          <a:solidFill>
            <a:schemeClr val="tx2"/>
          </a:solidFill>
          <a:latin typeface="Tahoma" pitchFamily="34" charset="0"/>
          <a:ea typeface="PMingLiU" pitchFamily="18" charset="-120"/>
        </a:defRPr>
      </a:lvl3pPr>
      <a:lvl4pPr algn="l" rtl="0" eaLnBrk="0" fontAlgn="base" hangingPunct="0">
        <a:spcBef>
          <a:spcPct val="0"/>
        </a:spcBef>
        <a:spcAft>
          <a:spcPct val="0"/>
        </a:spcAft>
        <a:defRPr sz="4400">
          <a:solidFill>
            <a:schemeClr val="tx2"/>
          </a:solidFill>
          <a:latin typeface="Tahoma" pitchFamily="34" charset="0"/>
          <a:ea typeface="PMingLiU" pitchFamily="18" charset="-120"/>
        </a:defRPr>
      </a:lvl4pPr>
      <a:lvl5pPr algn="l" rtl="0" eaLnBrk="0" fontAlgn="base" hangingPunct="0">
        <a:spcBef>
          <a:spcPct val="0"/>
        </a:spcBef>
        <a:spcAft>
          <a:spcPct val="0"/>
        </a:spcAft>
        <a:defRPr sz="4400">
          <a:solidFill>
            <a:schemeClr val="tx2"/>
          </a:solidFill>
          <a:latin typeface="Tahoma" pitchFamily="34" charset="0"/>
          <a:ea typeface="PMingLiU" pitchFamily="18" charset="-120"/>
        </a:defRPr>
      </a:lvl5pPr>
      <a:lvl6pPr marL="457200" algn="l" rtl="0" fontAlgn="base">
        <a:spcBef>
          <a:spcPct val="0"/>
        </a:spcBef>
        <a:spcAft>
          <a:spcPct val="0"/>
        </a:spcAft>
        <a:defRPr sz="4400">
          <a:solidFill>
            <a:schemeClr val="tx2"/>
          </a:solidFill>
          <a:latin typeface="Tahoma" pitchFamily="34" charset="0"/>
          <a:ea typeface="PMingLiU" pitchFamily="18" charset="-120"/>
        </a:defRPr>
      </a:lvl6pPr>
      <a:lvl7pPr marL="914400" algn="l" rtl="0" fontAlgn="base">
        <a:spcBef>
          <a:spcPct val="0"/>
        </a:spcBef>
        <a:spcAft>
          <a:spcPct val="0"/>
        </a:spcAft>
        <a:defRPr sz="4400">
          <a:solidFill>
            <a:schemeClr val="tx2"/>
          </a:solidFill>
          <a:latin typeface="Tahoma" pitchFamily="34" charset="0"/>
          <a:ea typeface="PMingLiU" pitchFamily="18" charset="-120"/>
        </a:defRPr>
      </a:lvl7pPr>
      <a:lvl8pPr marL="1371600" algn="l" rtl="0" fontAlgn="base">
        <a:spcBef>
          <a:spcPct val="0"/>
        </a:spcBef>
        <a:spcAft>
          <a:spcPct val="0"/>
        </a:spcAft>
        <a:defRPr sz="4400">
          <a:solidFill>
            <a:schemeClr val="tx2"/>
          </a:solidFill>
          <a:latin typeface="Tahoma" pitchFamily="34" charset="0"/>
          <a:ea typeface="PMingLiU" pitchFamily="18" charset="-120"/>
        </a:defRPr>
      </a:lvl8pPr>
      <a:lvl9pPr marL="1828800" algn="l" rtl="0" fontAlgn="base">
        <a:spcBef>
          <a:spcPct val="0"/>
        </a:spcBef>
        <a:spcAft>
          <a:spcPct val="0"/>
        </a:spcAft>
        <a:defRPr sz="4400">
          <a:solidFill>
            <a:schemeClr val="tx2"/>
          </a:solidFill>
          <a:latin typeface="Tahoma" pitchFamily="34" charset="0"/>
          <a:ea typeface="PMingLiU"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zh-TW" dirty="0" smtClean="0"/>
              <a:t>Viral Pathogenesis</a:t>
            </a:r>
          </a:p>
        </p:txBody>
      </p:sp>
      <p:sp>
        <p:nvSpPr>
          <p:cNvPr id="61442" name="Rectangle 3"/>
          <p:cNvSpPr>
            <a:spLocks noGrp="1" noChangeArrowheads="1"/>
          </p:cNvSpPr>
          <p:nvPr>
            <p:ph type="body" idx="1"/>
          </p:nvPr>
        </p:nvSpPr>
        <p:spPr>
          <a:xfrm>
            <a:off x="990600" y="2057400"/>
            <a:ext cx="7275513" cy="4114800"/>
          </a:xfrm>
        </p:spPr>
        <p:txBody>
          <a:bodyPr/>
          <a:lstStyle/>
          <a:p>
            <a:pPr algn="just" eaLnBrk="1" hangingPunct="1">
              <a:spcBef>
                <a:spcPct val="35000"/>
              </a:spcBef>
            </a:pPr>
            <a:r>
              <a:rPr lang="en-US" altLang="zh-TW" sz="2200" dirty="0" smtClean="0">
                <a:latin typeface="Times New Roman" pitchFamily="18" charset="0"/>
              </a:rPr>
              <a:t>Viral pathogenesis is the process by which a viral infection leads to disease.</a:t>
            </a:r>
          </a:p>
          <a:p>
            <a:pPr algn="just" eaLnBrk="1" hangingPunct="1">
              <a:spcBef>
                <a:spcPct val="35000"/>
              </a:spcBef>
              <a:spcAft>
                <a:spcPts val="500"/>
              </a:spcAft>
            </a:pPr>
            <a:r>
              <a:rPr lang="en-US" altLang="zh-TW" sz="2200" dirty="0" smtClean="0">
                <a:latin typeface="Times New Roman" pitchFamily="18" charset="0"/>
              </a:rPr>
              <a:t>Viral pathogenesis is an abnormal situation of no value to the virus.</a:t>
            </a:r>
          </a:p>
          <a:p>
            <a:pPr algn="just" eaLnBrk="1" hangingPunct="1">
              <a:spcBef>
                <a:spcPct val="35000"/>
              </a:spcBef>
              <a:spcAft>
                <a:spcPts val="500"/>
              </a:spcAft>
            </a:pPr>
            <a:r>
              <a:rPr lang="en-US" altLang="zh-TW" sz="2200" dirty="0" smtClean="0">
                <a:latin typeface="Times New Roman" pitchFamily="18" charset="0"/>
              </a:rPr>
              <a:t>The majority of viral infections are subclinical. It is not in the interest of the virus to severely harm or kill the host.</a:t>
            </a:r>
          </a:p>
          <a:p>
            <a:pPr algn="just" eaLnBrk="1" hangingPunct="1">
              <a:spcBef>
                <a:spcPct val="35000"/>
              </a:spcBef>
              <a:spcAft>
                <a:spcPts val="500"/>
              </a:spcAft>
            </a:pPr>
            <a:r>
              <a:rPr lang="en-US" altLang="zh-TW" sz="2200" dirty="0" smtClean="0">
                <a:latin typeface="Times New Roman" pitchFamily="18" charset="0"/>
              </a:rPr>
              <a:t>The consequences of viral infections depend on the interplay between a number of viral and host factors.</a:t>
            </a:r>
            <a:endParaRPr lang="en-US" altLang="zh-TW" dirty="0" smtClean="0"/>
          </a:p>
          <a:p>
            <a:pPr eaLnBrk="1" hangingPunct="1"/>
            <a:endParaRPr lang="en-US" altLang="zh-TW" dirty="0" smtClean="0"/>
          </a:p>
        </p:txBody>
      </p:sp>
    </p:spTree>
    <p:extLst>
      <p:ext uri="{BB962C8B-B14F-4D97-AF65-F5344CB8AC3E}">
        <p14:creationId xmlns:p14="http://schemas.microsoft.com/office/powerpoint/2010/main" val="3391850142"/>
      </p:ext>
    </p:extLst>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Entry</a:t>
            </a:r>
          </a:p>
        </p:txBody>
      </p:sp>
      <p:sp>
        <p:nvSpPr>
          <p:cNvPr id="6147" name="Rectangle 3"/>
          <p:cNvSpPr>
            <a:spLocks noGrp="1" noChangeArrowheads="1"/>
          </p:cNvSpPr>
          <p:nvPr>
            <p:ph type="body" idx="1"/>
          </p:nvPr>
        </p:nvSpPr>
        <p:spPr/>
        <p:txBody>
          <a:bodyPr/>
          <a:lstStyle/>
          <a:p>
            <a:pPr marL="609600" indent="-609600" eaLnBrk="1" hangingPunct="1"/>
            <a:r>
              <a:rPr lang="en-US" smtClean="0"/>
              <a:t>Mucous membranes or skin</a:t>
            </a:r>
          </a:p>
          <a:p>
            <a:pPr marL="990600" lvl="1" indent="-533400" eaLnBrk="1" hangingPunct="1"/>
            <a:r>
              <a:rPr lang="en-US" smtClean="0"/>
              <a:t>Respiratory</a:t>
            </a:r>
          </a:p>
          <a:p>
            <a:pPr marL="990600" lvl="1" indent="-533400" eaLnBrk="1" hangingPunct="1"/>
            <a:r>
              <a:rPr lang="en-US" smtClean="0"/>
              <a:t>Oral</a:t>
            </a:r>
          </a:p>
          <a:p>
            <a:pPr marL="990600" lvl="1" indent="-533400" eaLnBrk="1" hangingPunct="1"/>
            <a:r>
              <a:rPr lang="en-US" smtClean="0"/>
              <a:t>Sexual</a:t>
            </a:r>
          </a:p>
          <a:p>
            <a:pPr marL="990600" lvl="1" indent="-533400" eaLnBrk="1" hangingPunct="1"/>
            <a:r>
              <a:rPr lang="en-US" smtClean="0"/>
              <a:t>Ocular</a:t>
            </a:r>
          </a:p>
          <a:p>
            <a:pPr marL="990600" lvl="1" indent="-533400" eaLnBrk="1" hangingPunct="1"/>
            <a:r>
              <a:rPr lang="en-US" smtClean="0"/>
              <a:t>Percutaneous</a:t>
            </a:r>
          </a:p>
          <a:p>
            <a:pPr marL="1371600" lvl="2" indent="-457200" eaLnBrk="1" hangingPunct="1"/>
            <a:r>
              <a:rPr lang="en-US" smtClean="0"/>
              <a:t>needles, wounds, bites</a:t>
            </a:r>
          </a:p>
        </p:txBody>
      </p:sp>
    </p:spTree>
    <p:custDataLst>
      <p:tags r:id="rId1"/>
    </p:custDataLst>
    <p:extLst>
      <p:ext uri="{BB962C8B-B14F-4D97-AF65-F5344CB8AC3E}">
        <p14:creationId xmlns:p14="http://schemas.microsoft.com/office/powerpoint/2010/main" val="2644077532"/>
      </p:ext>
    </p:extLst>
  </p:cSld>
  <p:clrMapOvr>
    <a:masterClrMapping/>
  </p:clrMapOvr>
  <p:transition advTm="27202">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tLang="zh-TW" smtClean="0"/>
              <a:t>Viral Entry</a:t>
            </a:r>
            <a:endParaRPr lang="en-US" altLang="zh-TW" sz="3500" smtClean="0">
              <a:latin typeface="Times New Roman" pitchFamily="18" charset="0"/>
            </a:endParaRPr>
          </a:p>
        </p:txBody>
      </p:sp>
      <p:sp>
        <p:nvSpPr>
          <p:cNvPr id="65538" name="Rectangle 3"/>
          <p:cNvSpPr>
            <a:spLocks noGrp="1" noChangeArrowheads="1"/>
          </p:cNvSpPr>
          <p:nvPr>
            <p:ph type="body" idx="1"/>
          </p:nvPr>
        </p:nvSpPr>
        <p:spPr>
          <a:xfrm>
            <a:off x="990600" y="1981200"/>
            <a:ext cx="7275513" cy="4343400"/>
          </a:xfrm>
        </p:spPr>
        <p:txBody>
          <a:bodyPr/>
          <a:lstStyle/>
          <a:p>
            <a:pPr algn="just" eaLnBrk="1" hangingPunct="1">
              <a:lnSpc>
                <a:spcPct val="90000"/>
              </a:lnSpc>
              <a:spcBef>
                <a:spcPct val="35000"/>
              </a:spcBef>
            </a:pPr>
            <a:r>
              <a:rPr lang="en-US" altLang="zh-TW" sz="1800" b="1" smtClean="0">
                <a:solidFill>
                  <a:schemeClr val="tx2"/>
                </a:solidFill>
                <a:latin typeface="Times New Roman" pitchFamily="18" charset="0"/>
              </a:rPr>
              <a:t>Skin</a:t>
            </a:r>
            <a:r>
              <a:rPr lang="en-US" altLang="zh-TW" sz="1800" smtClean="0">
                <a:latin typeface="Times New Roman" pitchFamily="18" charset="0"/>
              </a:rPr>
              <a:t> - Most viruses which infect via the skin require a breach in the physical integrity of this effective barrier, e.g. cuts or abrasions. Many viruses employ vectors, e.g. ticks, mosquitos or vampire bats to breach the barrier.</a:t>
            </a:r>
          </a:p>
          <a:p>
            <a:pPr algn="just" eaLnBrk="1" hangingPunct="1">
              <a:lnSpc>
                <a:spcPct val="90000"/>
              </a:lnSpc>
              <a:spcBef>
                <a:spcPct val="35000"/>
              </a:spcBef>
            </a:pPr>
            <a:r>
              <a:rPr lang="en-US" altLang="zh-TW" sz="1800" b="1" smtClean="0">
                <a:solidFill>
                  <a:schemeClr val="tx2"/>
                </a:solidFill>
                <a:latin typeface="Times New Roman" pitchFamily="18" charset="0"/>
              </a:rPr>
              <a:t>Conjunctiva and other mucous membranes</a:t>
            </a:r>
            <a:r>
              <a:rPr lang="en-US" altLang="zh-TW" sz="1800" smtClean="0">
                <a:latin typeface="Times New Roman" pitchFamily="18" charset="0"/>
              </a:rPr>
              <a:t> - rather exposed site and relatively unprotected </a:t>
            </a:r>
          </a:p>
          <a:p>
            <a:pPr algn="just" eaLnBrk="1" hangingPunct="1">
              <a:lnSpc>
                <a:spcPct val="90000"/>
              </a:lnSpc>
              <a:spcBef>
                <a:spcPct val="35000"/>
              </a:spcBef>
            </a:pPr>
            <a:r>
              <a:rPr lang="en-US" altLang="zh-TW" sz="1800" b="1" smtClean="0">
                <a:solidFill>
                  <a:schemeClr val="tx2"/>
                </a:solidFill>
                <a:latin typeface="Times New Roman" pitchFamily="18" charset="0"/>
              </a:rPr>
              <a:t>Respiratory tract</a:t>
            </a:r>
            <a:r>
              <a:rPr lang="en-US" altLang="zh-TW" sz="1800" smtClean="0">
                <a:latin typeface="Times New Roman" pitchFamily="18" charset="0"/>
              </a:rPr>
              <a:t> - In contrast to skin, the respiratory tract and all other mucosal surfaces possess sophisticated immune defence mechanisms, as well as non-specific inhibitory mechanisms (cilliated epithelium, mucus secretion, lower temperature) which viruses must overcome.</a:t>
            </a:r>
          </a:p>
          <a:p>
            <a:pPr algn="just" eaLnBrk="1" hangingPunct="1">
              <a:lnSpc>
                <a:spcPct val="90000"/>
              </a:lnSpc>
              <a:spcBef>
                <a:spcPct val="35000"/>
              </a:spcBef>
            </a:pPr>
            <a:r>
              <a:rPr lang="en-US" altLang="zh-TW" sz="1800" b="1" smtClean="0">
                <a:solidFill>
                  <a:schemeClr val="tx2"/>
                </a:solidFill>
                <a:latin typeface="Times New Roman" pitchFamily="18" charset="0"/>
              </a:rPr>
              <a:t>Gastrointestinal tract</a:t>
            </a:r>
            <a:r>
              <a:rPr lang="en-US" altLang="zh-TW" sz="1800" smtClean="0">
                <a:latin typeface="Times New Roman" pitchFamily="18" charset="0"/>
              </a:rPr>
              <a:t> - a hostile environment; gastric acid, bile salts, etc. Viruses that spread by the GI tract must be adapted to this hostile environment.</a:t>
            </a:r>
          </a:p>
          <a:p>
            <a:pPr algn="just" eaLnBrk="1" hangingPunct="1">
              <a:lnSpc>
                <a:spcPct val="90000"/>
              </a:lnSpc>
              <a:spcBef>
                <a:spcPct val="35000"/>
              </a:spcBef>
            </a:pPr>
            <a:r>
              <a:rPr lang="en-US" altLang="zh-TW" sz="1800" b="1" smtClean="0">
                <a:solidFill>
                  <a:schemeClr val="tx2"/>
                </a:solidFill>
                <a:latin typeface="Times New Roman" pitchFamily="18" charset="0"/>
              </a:rPr>
              <a:t>Genitourinary tract</a:t>
            </a:r>
            <a:r>
              <a:rPr lang="en-US" altLang="zh-TW" sz="1800" smtClean="0">
                <a:latin typeface="Times New Roman" pitchFamily="18" charset="0"/>
              </a:rPr>
              <a:t> - relatively less hostile than the above, but less frequently exposed to extraneous viruses (?)</a:t>
            </a:r>
          </a:p>
          <a:p>
            <a:pPr eaLnBrk="1" hangingPunct="1">
              <a:lnSpc>
                <a:spcPct val="90000"/>
              </a:lnSpc>
            </a:pPr>
            <a:endParaRPr lang="en-US" altLang="zh-TW" sz="1800" smtClean="0">
              <a:latin typeface="Times New Roman" pitchFamily="18" charset="0"/>
            </a:endParaRPr>
          </a:p>
        </p:txBody>
      </p:sp>
    </p:spTree>
    <p:extLst>
      <p:ext uri="{BB962C8B-B14F-4D97-AF65-F5344CB8AC3E}">
        <p14:creationId xmlns:p14="http://schemas.microsoft.com/office/powerpoint/2010/main" val="3258465593"/>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755650" y="333375"/>
            <a:ext cx="7772400" cy="1311275"/>
          </a:xfrm>
          <a:ln/>
        </p:spPr>
        <p:txBody>
          <a:bodyPr/>
          <a:lstStyle/>
          <a:p>
            <a:r>
              <a:rPr lang="en-US" altLang="zh-CN" sz="4000" smtClean="0">
                <a:latin typeface="Times New Roman" pitchFamily="18" charset="0"/>
              </a:rPr>
              <a:t> </a:t>
            </a:r>
            <a:endParaRPr lang="zh-CN" altLang="en-US" sz="4000" smtClean="0">
              <a:latin typeface="Times New Roman" pitchFamily="18" charset="0"/>
            </a:endParaRPr>
          </a:p>
        </p:txBody>
      </p:sp>
      <p:sp>
        <p:nvSpPr>
          <p:cNvPr id="130051" name="Rectangle 3"/>
          <p:cNvSpPr>
            <a:spLocks noChangeArrowheads="1"/>
          </p:cNvSpPr>
          <p:nvPr/>
        </p:nvSpPr>
        <p:spPr bwMode="auto">
          <a:xfrm>
            <a:off x="228600" y="1981200"/>
            <a:ext cx="8153400" cy="2822575"/>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kumimoji="1" lang="zh-CN" altLang="zh-CN" sz="1400">
                <a:solidFill>
                  <a:srgbClr val="000000"/>
                </a:solidFill>
                <a:latin typeface="Arial" charset="0"/>
                <a:ea typeface="SimSun" pitchFamily="2" charset="-122"/>
                <a:cs typeface="Arial" charset="0"/>
              </a:rPr>
              <a:t>	</a:t>
            </a:r>
            <a:r>
              <a:rPr kumimoji="1" lang="zh-CN" altLang="en-US" sz="1400">
                <a:solidFill>
                  <a:srgbClr val="000000"/>
                </a:solidFill>
                <a:latin typeface="Arial" charset="0"/>
                <a:ea typeface="SimSun" pitchFamily="2" charset="-122"/>
                <a:cs typeface="Arial" charset="0"/>
              </a:rPr>
              <a:t>    </a:t>
            </a:r>
            <a:r>
              <a:rPr kumimoji="1" lang="zh-CN" altLang="zh-CN" sz="3200">
                <a:solidFill>
                  <a:srgbClr val="000000"/>
                </a:solidFill>
                <a:latin typeface="Arial" charset="0"/>
                <a:ea typeface="SimSun" pitchFamily="2" charset="-122"/>
                <a:cs typeface="Arial" charset="0"/>
              </a:rPr>
              <a:t>1.</a:t>
            </a:r>
            <a:r>
              <a:rPr kumimoji="1" lang="zh-CN" altLang="zh-CN" sz="3200">
                <a:solidFill>
                  <a:srgbClr val="000000"/>
                </a:solidFill>
                <a:latin typeface="Times New Roman" pitchFamily="18" charset="0"/>
                <a:ea typeface="SimSun" pitchFamily="2" charset="-122"/>
                <a:cs typeface="Times New Roman" pitchFamily="18" charset="0"/>
              </a:rPr>
              <a:t>   </a:t>
            </a:r>
            <a:r>
              <a:rPr kumimoji="1" lang="en-US" altLang="zh-CN" sz="3200">
                <a:solidFill>
                  <a:srgbClr val="000000"/>
                </a:solidFill>
                <a:latin typeface="Times New Roman" pitchFamily="18" charset="0"/>
                <a:ea typeface="SimSun" pitchFamily="2" charset="-122"/>
                <a:cs typeface="Arial" charset="0"/>
              </a:rPr>
              <a:t>modes of transmissions</a:t>
            </a:r>
            <a:endParaRPr kumimoji="1" lang="en-US" altLang="zh-CN" sz="3200">
              <a:solidFill>
                <a:srgbClr val="000000"/>
              </a:solidFill>
              <a:latin typeface="Arial" charset="0"/>
              <a:ea typeface="SimSun" pitchFamily="2" charset="-122"/>
              <a:cs typeface="Arial" charset="0"/>
            </a:endParaRPr>
          </a:p>
          <a:p>
            <a:pPr algn="l" rtl="0" eaLnBrk="0" fontAlgn="base" hangingPunct="0">
              <a:spcBef>
                <a:spcPct val="50000"/>
              </a:spcBef>
              <a:spcAft>
                <a:spcPct val="0"/>
              </a:spcAft>
            </a:pPr>
            <a:r>
              <a:rPr kumimoji="1" lang="en-US" altLang="zh-CN" sz="2800">
                <a:solidFill>
                  <a:srgbClr val="000000"/>
                </a:solidFill>
                <a:latin typeface="Arial" charset="0"/>
                <a:ea typeface="SimSun" pitchFamily="2" charset="-122"/>
                <a:cs typeface="Arial" charset="0"/>
              </a:rPr>
              <a:t>		1)</a:t>
            </a:r>
            <a:r>
              <a:rPr kumimoji="1" lang="en-US" altLang="zh-CN" sz="2800">
                <a:solidFill>
                  <a:srgbClr val="000000"/>
                </a:solidFill>
                <a:latin typeface="Times New Roman" pitchFamily="18" charset="0"/>
                <a:ea typeface="SimSun" pitchFamily="2" charset="-122"/>
                <a:cs typeface="Arial" charset="0"/>
              </a:rPr>
              <a:t>   Horizontal transmission: Transmission  </a:t>
            </a:r>
          </a:p>
          <a:p>
            <a:pPr algn="l" rtl="0" eaLnBrk="0" fontAlgn="base" hangingPunct="0">
              <a:spcBef>
                <a:spcPct val="50000"/>
              </a:spcBef>
              <a:spcAft>
                <a:spcPct val="0"/>
              </a:spcAft>
            </a:pPr>
            <a:r>
              <a:rPr kumimoji="1" lang="en-US" altLang="zh-CN" sz="2800">
                <a:solidFill>
                  <a:srgbClr val="000000"/>
                </a:solidFill>
                <a:latin typeface="Times New Roman" pitchFamily="18" charset="0"/>
                <a:ea typeface="SimSun" pitchFamily="2" charset="-122"/>
                <a:cs typeface="Arial" charset="0"/>
              </a:rPr>
              <a:t>               between person of any age  after birth, usually </a:t>
            </a:r>
          </a:p>
          <a:p>
            <a:pPr algn="l" rtl="0" eaLnBrk="0" fontAlgn="base" hangingPunct="0">
              <a:spcBef>
                <a:spcPct val="50000"/>
              </a:spcBef>
              <a:spcAft>
                <a:spcPct val="0"/>
              </a:spcAft>
            </a:pPr>
            <a:r>
              <a:rPr kumimoji="1" lang="en-US" altLang="zh-CN" sz="2800">
                <a:solidFill>
                  <a:srgbClr val="000000"/>
                </a:solidFill>
                <a:latin typeface="Times New Roman" pitchFamily="18" charset="0"/>
                <a:ea typeface="SimSun" pitchFamily="2" charset="-122"/>
                <a:cs typeface="Arial" charset="0"/>
              </a:rPr>
              <a:t>               excluding  via the maternal milk.</a:t>
            </a:r>
            <a:endParaRPr kumimoji="1" lang="en-US" altLang="zh-CN" sz="1000">
              <a:solidFill>
                <a:srgbClr val="000000"/>
              </a:solidFill>
              <a:latin typeface="Arial" charset="0"/>
              <a:ea typeface="SimSun" pitchFamily="2" charset="-122"/>
              <a:cs typeface="Arial" charset="0"/>
            </a:endParaRPr>
          </a:p>
          <a:p>
            <a:pPr algn="l" rtl="0" eaLnBrk="0" fontAlgn="base" hangingPunct="0">
              <a:spcBef>
                <a:spcPct val="50000"/>
              </a:spcBef>
              <a:spcAft>
                <a:spcPct val="0"/>
              </a:spcAft>
            </a:pPr>
            <a:r>
              <a:rPr kumimoji="1" lang="en-US" altLang="zh-CN" sz="1400">
                <a:solidFill>
                  <a:srgbClr val="000000"/>
                </a:solidFill>
                <a:latin typeface="Arial" charset="0"/>
                <a:ea typeface="SimSun" pitchFamily="2" charset="-122"/>
                <a:cs typeface="Arial" charset="0"/>
              </a:rPr>
              <a:t>			</a:t>
            </a:r>
            <a:endParaRPr kumimoji="1" lang="en-US" altLang="zh-CN" sz="1000">
              <a:solidFill>
                <a:srgbClr val="000000"/>
              </a:solidFill>
              <a:latin typeface="Arial" charset="0"/>
              <a:ea typeface="SimSun" pitchFamily="2" charset="-122"/>
              <a:cs typeface="Arial" charset="0"/>
            </a:endParaRPr>
          </a:p>
        </p:txBody>
      </p:sp>
    </p:spTree>
    <p:extLst>
      <p:ext uri="{BB962C8B-B14F-4D97-AF65-F5344CB8AC3E}">
        <p14:creationId xmlns:p14="http://schemas.microsoft.com/office/powerpoint/2010/main" val="1749090841"/>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idx="4294967295"/>
          </p:nvPr>
        </p:nvSpPr>
        <p:spPr>
          <a:xfrm>
            <a:off x="685800" y="228600"/>
            <a:ext cx="7772400" cy="822325"/>
          </a:xfrm>
        </p:spPr>
        <p:txBody>
          <a:bodyPr>
            <a:spAutoFit/>
          </a:bodyPr>
          <a:lstStyle/>
          <a:p>
            <a:pPr>
              <a:spcBef>
                <a:spcPct val="50000"/>
              </a:spcBef>
            </a:pPr>
            <a:r>
              <a:rPr lang="zh-CN" altLang="zh-CN" sz="2400" smtClean="0">
                <a:solidFill>
                  <a:schemeClr val="tx1"/>
                </a:solidFill>
                <a:latin typeface="Times New Roman" pitchFamily="18" charset="0"/>
                <a:ea typeface="SimSun" pitchFamily="2" charset="-122"/>
                <a:cs typeface="Times New Roman" pitchFamily="18" charset="0"/>
              </a:rPr>
              <a:t>  </a:t>
            </a:r>
            <a:r>
              <a:rPr lang="en-US" altLang="zh-CN" sz="2400" smtClean="0">
                <a:solidFill>
                  <a:schemeClr val="tx1"/>
                </a:solidFill>
                <a:latin typeface="Times New Roman" pitchFamily="18" charset="0"/>
                <a:ea typeface="SimSun" pitchFamily="2" charset="-122"/>
                <a:cs typeface="Times New Roman" pitchFamily="18" charset="0"/>
              </a:rPr>
              <a:t>modes of transmissions</a:t>
            </a:r>
            <a:r>
              <a:rPr lang="en-US" altLang="zh-CN" sz="2400" smtClean="0">
                <a:solidFill>
                  <a:schemeClr val="tx1"/>
                </a:solidFill>
                <a:ea typeface="SimSun" pitchFamily="2" charset="-122"/>
                <a:cs typeface="Times New Roman" pitchFamily="18" charset="0"/>
              </a:rPr>
              <a:t/>
            </a:r>
            <a:br>
              <a:rPr lang="en-US" altLang="zh-CN" sz="2400" smtClean="0">
                <a:solidFill>
                  <a:schemeClr val="tx1"/>
                </a:solidFill>
                <a:ea typeface="SimSun" pitchFamily="2" charset="-122"/>
                <a:cs typeface="Times New Roman" pitchFamily="18" charset="0"/>
              </a:rPr>
            </a:br>
            <a:r>
              <a:rPr lang="en-US" altLang="zh-CN" sz="2400" smtClean="0">
                <a:solidFill>
                  <a:schemeClr val="tx1"/>
                </a:solidFill>
                <a:ea typeface="SimSun" pitchFamily="2" charset="-122"/>
                <a:cs typeface="Times New Roman" pitchFamily="18" charset="0"/>
              </a:rPr>
              <a:t>		1)</a:t>
            </a:r>
            <a:r>
              <a:rPr lang="en-US" altLang="zh-CN" sz="2400" smtClean="0">
                <a:solidFill>
                  <a:schemeClr val="tx1"/>
                </a:solidFill>
                <a:latin typeface="Times New Roman" pitchFamily="18" charset="0"/>
                <a:ea typeface="SimSun" pitchFamily="2" charset="-122"/>
                <a:cs typeface="Times New Roman" pitchFamily="18" charset="0"/>
              </a:rPr>
              <a:t>   Horizontal transmission 2-1</a:t>
            </a:r>
            <a:endParaRPr lang="zh-CN" altLang="en-US" sz="1400" smtClean="0">
              <a:solidFill>
                <a:schemeClr val="tx1"/>
              </a:solidFill>
              <a:latin typeface="Times New Roman" pitchFamily="18" charset="0"/>
              <a:ea typeface="SimSun" pitchFamily="2" charset="-122"/>
              <a:cs typeface="Times New Roman" pitchFamily="18" charset="0"/>
            </a:endParaRPr>
          </a:p>
        </p:txBody>
      </p:sp>
      <p:pic>
        <p:nvPicPr>
          <p:cNvPr id="126979" name="Picture 5" descr="p340-transmission"/>
          <p:cNvPicPr>
            <a:picLocks noChangeAspect="1" noChangeArrowheads="1"/>
          </p:cNvPicPr>
          <p:nvPr/>
        </p:nvPicPr>
        <p:blipFill>
          <a:blip r:embed="rId2" cstate="print"/>
          <a:srcRect/>
          <a:stretch>
            <a:fillRect/>
          </a:stretch>
        </p:blipFill>
        <p:spPr bwMode="auto">
          <a:xfrm>
            <a:off x="533400" y="1042988"/>
            <a:ext cx="8001000" cy="5586412"/>
          </a:xfrm>
          <a:prstGeom prst="rect">
            <a:avLst/>
          </a:prstGeom>
          <a:noFill/>
          <a:ln w="9525">
            <a:noFill/>
            <a:miter lim="800000"/>
            <a:headEnd/>
            <a:tailEnd/>
          </a:ln>
        </p:spPr>
      </p:pic>
    </p:spTree>
    <p:extLst>
      <p:ext uri="{BB962C8B-B14F-4D97-AF65-F5344CB8AC3E}">
        <p14:creationId xmlns:p14="http://schemas.microsoft.com/office/powerpoint/2010/main" val="480336626"/>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43841"/>
            <a:ext cx="7704856" cy="3539430"/>
          </a:xfrm>
          <a:prstGeom prst="rect">
            <a:avLst/>
          </a:prstGeom>
        </p:spPr>
        <p:txBody>
          <a:bodyPr wrap="square">
            <a:spAutoFit/>
          </a:bodyPr>
          <a:lstStyle/>
          <a:p>
            <a:pPr algn="l" rtl="0"/>
            <a:r>
              <a:rPr lang="en-US" sz="2400" b="1" dirty="0" smtClean="0">
                <a:solidFill>
                  <a:srgbClr val="000000"/>
                </a:solidFill>
              </a:rPr>
              <a:t>Viral dissemination</a:t>
            </a:r>
          </a:p>
          <a:p>
            <a:pPr algn="l" rtl="0"/>
            <a:endParaRPr lang="en-US" sz="2000" dirty="0" smtClean="0">
              <a:solidFill>
                <a:srgbClr val="000000"/>
              </a:solidFill>
            </a:endParaRPr>
          </a:p>
          <a:p>
            <a:pPr algn="l" rtl="0"/>
            <a:r>
              <a:rPr lang="en-US" sz="2000" dirty="0" smtClean="0">
                <a:solidFill>
                  <a:srgbClr val="000000"/>
                </a:solidFill>
              </a:rPr>
              <a:t>The localization of a virus is determined at several phases of</a:t>
            </a:r>
          </a:p>
          <a:p>
            <a:pPr algn="l" rtl="0"/>
            <a:r>
              <a:rPr lang="en-US" sz="2000" dirty="0" smtClean="0">
                <a:solidFill>
                  <a:srgbClr val="000000"/>
                </a:solidFill>
              </a:rPr>
              <a:t>infection:</a:t>
            </a:r>
          </a:p>
          <a:p>
            <a:pPr algn="l" rtl="0"/>
            <a:r>
              <a:rPr lang="en-US" sz="2000" dirty="0" smtClean="0">
                <a:solidFill>
                  <a:srgbClr val="000000"/>
                </a:solidFill>
              </a:rPr>
              <a:t>• Penetration at the portal of entry,</a:t>
            </a:r>
          </a:p>
          <a:p>
            <a:pPr algn="l" rtl="0"/>
            <a:r>
              <a:rPr lang="en-US" sz="2000" dirty="0" smtClean="0">
                <a:solidFill>
                  <a:srgbClr val="000000"/>
                </a:solidFill>
              </a:rPr>
              <a:t>• Systemic spread by </a:t>
            </a:r>
            <a:r>
              <a:rPr lang="en-US" sz="2000" dirty="0" err="1" smtClean="0">
                <a:solidFill>
                  <a:srgbClr val="000000"/>
                </a:solidFill>
              </a:rPr>
              <a:t>viraemia</a:t>
            </a:r>
            <a:r>
              <a:rPr lang="en-US" sz="2000" dirty="0" smtClean="0">
                <a:solidFill>
                  <a:srgbClr val="000000"/>
                </a:solidFill>
              </a:rPr>
              <a:t> or the neural route,</a:t>
            </a:r>
          </a:p>
          <a:p>
            <a:pPr algn="l" rtl="0"/>
            <a:r>
              <a:rPr lang="en-US" sz="2000" dirty="0" smtClean="0">
                <a:solidFill>
                  <a:srgbClr val="000000"/>
                </a:solidFill>
              </a:rPr>
              <a:t>• Invasion of local organs or tissues.</a:t>
            </a:r>
          </a:p>
          <a:p>
            <a:pPr algn="l" rtl="0"/>
            <a:r>
              <a:rPr lang="en-US" sz="2000" dirty="0" smtClean="0">
                <a:solidFill>
                  <a:srgbClr val="000000"/>
                </a:solidFill>
              </a:rPr>
              <a:t>Cellular Susceptibility (cellular receptors)</a:t>
            </a:r>
          </a:p>
          <a:p>
            <a:pPr algn="l" rtl="0"/>
            <a:r>
              <a:rPr lang="en-US" sz="2000" dirty="0" smtClean="0">
                <a:solidFill>
                  <a:srgbClr val="000000"/>
                </a:solidFill>
              </a:rPr>
              <a:t>Most viruses are quite selective in the cell types that are</a:t>
            </a:r>
          </a:p>
          <a:p>
            <a:pPr algn="l" rtl="0"/>
            <a:r>
              <a:rPr lang="en-US" sz="2000" dirty="0" smtClean="0">
                <a:solidFill>
                  <a:srgbClr val="000000"/>
                </a:solidFill>
              </a:rPr>
              <a:t>infected </a:t>
            </a:r>
            <a:r>
              <a:rPr lang="en-US" sz="2000" i="1" dirty="0" smtClean="0">
                <a:solidFill>
                  <a:srgbClr val="000000"/>
                </a:solidFill>
              </a:rPr>
              <a:t>in vivo and this selectivity plays a significant role in</a:t>
            </a:r>
          </a:p>
          <a:p>
            <a:pPr algn="l" rtl="0"/>
            <a:r>
              <a:rPr lang="en-US" sz="2000" dirty="0" smtClean="0">
                <a:solidFill>
                  <a:srgbClr val="000000"/>
                </a:solidFill>
              </a:rPr>
              <a:t>localization</a:t>
            </a:r>
            <a:endParaRPr lang="ar-IQ" sz="2000" dirty="0">
              <a:solidFill>
                <a:srgbClr val="000000"/>
              </a:solidFill>
            </a:endParaRPr>
          </a:p>
        </p:txBody>
      </p:sp>
    </p:spTree>
    <p:extLst>
      <p:ext uri="{BB962C8B-B14F-4D97-AF65-F5344CB8AC3E}">
        <p14:creationId xmlns:p14="http://schemas.microsoft.com/office/powerpoint/2010/main" val="1774898362"/>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55650" y="260350"/>
            <a:ext cx="7772400" cy="1311275"/>
          </a:xfrm>
        </p:spPr>
        <p:txBody>
          <a:bodyPr/>
          <a:lstStyle/>
          <a:p>
            <a:r>
              <a:rPr lang="en-US" altLang="zh-CN" sz="4000" smtClean="0">
                <a:latin typeface="Times New Roman" pitchFamily="18" charset="0"/>
              </a:rPr>
              <a:t> </a:t>
            </a:r>
            <a:endParaRPr lang="zh-CN" altLang="en-US" sz="4000" smtClean="0">
              <a:latin typeface="Times New Roman" pitchFamily="18" charset="0"/>
            </a:endParaRPr>
          </a:p>
        </p:txBody>
      </p:sp>
      <p:sp>
        <p:nvSpPr>
          <p:cNvPr id="49155" name="Rectangle 3"/>
          <p:cNvSpPr>
            <a:spLocks noChangeArrowheads="1"/>
          </p:cNvSpPr>
          <p:nvPr/>
        </p:nvSpPr>
        <p:spPr bwMode="auto">
          <a:xfrm>
            <a:off x="1066800" y="2432050"/>
            <a:ext cx="7239000" cy="2760663"/>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kumimoji="1" lang="zh-CN" altLang="en-US" sz="2800">
                <a:solidFill>
                  <a:srgbClr val="000000"/>
                </a:solidFill>
                <a:latin typeface="Calibri" pitchFamily="34" charset="0"/>
                <a:cs typeface="Arial" charset="0"/>
              </a:rPr>
              <a:t>      </a:t>
            </a:r>
            <a:r>
              <a:rPr kumimoji="1" lang="zh-CN" altLang="zh-CN" sz="2800">
                <a:solidFill>
                  <a:srgbClr val="000000"/>
                </a:solidFill>
                <a:latin typeface="Calibri" pitchFamily="34" charset="0"/>
                <a:cs typeface="Arial" charset="0"/>
              </a:rPr>
              <a:t>2)</a:t>
            </a:r>
            <a:r>
              <a:rPr kumimoji="1" lang="zh-CN" altLang="zh-CN" sz="2800">
                <a:solidFill>
                  <a:srgbClr val="000000"/>
                </a:solidFill>
                <a:latin typeface="Times New Roman" pitchFamily="18" charset="0"/>
                <a:cs typeface="Times New Roman" pitchFamily="18" charset="0"/>
              </a:rPr>
              <a:t>   </a:t>
            </a:r>
            <a:r>
              <a:rPr kumimoji="1" lang="en-US" altLang="zh-CN" sz="2800">
                <a:solidFill>
                  <a:srgbClr val="000000"/>
                </a:solidFill>
                <a:latin typeface="Times New Roman" pitchFamily="18" charset="0"/>
                <a:cs typeface="Arial" charset="0"/>
              </a:rPr>
              <a:t>Vertical transmission: Spread of infection parent to the young via the  placenta or genital tract. </a:t>
            </a:r>
          </a:p>
          <a:p>
            <a:pPr algn="l" rtl="0" eaLnBrk="0" fontAlgn="base" hangingPunct="0">
              <a:spcBef>
                <a:spcPct val="50000"/>
              </a:spcBef>
              <a:spcAft>
                <a:spcPct val="0"/>
              </a:spcAft>
            </a:pPr>
            <a:r>
              <a:rPr kumimoji="1" lang="en-US" altLang="zh-CN" sz="2800">
                <a:solidFill>
                  <a:srgbClr val="000000"/>
                </a:solidFill>
                <a:latin typeface="Times New Roman" pitchFamily="18" charset="0"/>
                <a:cs typeface="Arial" charset="0"/>
              </a:rPr>
              <a:t>      Transmission via the maternal milk is  sometime included.</a:t>
            </a:r>
            <a:endParaRPr kumimoji="1" lang="en-US" altLang="zh-CN" sz="1400">
              <a:solidFill>
                <a:srgbClr val="000000"/>
              </a:solidFill>
              <a:latin typeface="Times New Roman" pitchFamily="18" charset="0"/>
              <a:cs typeface="Arial" charset="0"/>
            </a:endParaRPr>
          </a:p>
          <a:p>
            <a:pPr algn="l" rtl="0" fontAlgn="base">
              <a:spcBef>
                <a:spcPct val="50000"/>
              </a:spcBef>
              <a:spcAft>
                <a:spcPct val="0"/>
              </a:spcAft>
            </a:pPr>
            <a:r>
              <a:rPr kumimoji="1" lang="zh-CN" altLang="en-US" sz="1400">
                <a:solidFill>
                  <a:srgbClr val="000000"/>
                </a:solidFill>
                <a:latin typeface="Calibri" pitchFamily="34" charset="0"/>
                <a:cs typeface="Arial" charset="0"/>
              </a:rPr>
              <a:t>		</a:t>
            </a:r>
            <a:endParaRPr kumimoji="1" lang="en-US" altLang="zh-CN" sz="1400">
              <a:solidFill>
                <a:srgbClr val="000000"/>
              </a:solidFill>
              <a:latin typeface="Calibri" pitchFamily="34" charset="0"/>
              <a:cs typeface="Arial" charset="0"/>
            </a:endParaRPr>
          </a:p>
        </p:txBody>
      </p:sp>
    </p:spTree>
    <p:extLst>
      <p:ext uri="{BB962C8B-B14F-4D97-AF65-F5344CB8AC3E}">
        <p14:creationId xmlns:p14="http://schemas.microsoft.com/office/powerpoint/2010/main" val="4026973144"/>
      </p:ext>
    </p:extLst>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C:\Users\hp\Desktop\hpqscan0002.jpg"/>
          <p:cNvPicPr>
            <a:picLocks noChangeAspect="1" noChangeArrowheads="1"/>
          </p:cNvPicPr>
          <p:nvPr/>
        </p:nvPicPr>
        <p:blipFill>
          <a:blip r:embed="rId2" cstate="print"/>
          <a:srcRect/>
          <a:stretch>
            <a:fillRect/>
          </a:stretch>
        </p:blipFill>
        <p:spPr bwMode="auto">
          <a:xfrm>
            <a:off x="685800" y="152400"/>
            <a:ext cx="7391399" cy="6705599"/>
          </a:xfrm>
          <a:prstGeom prst="rect">
            <a:avLst/>
          </a:prstGeom>
          <a:noFill/>
        </p:spPr>
      </p:pic>
    </p:spTree>
    <p:extLst>
      <p:ext uri="{BB962C8B-B14F-4D97-AF65-F5344CB8AC3E}">
        <p14:creationId xmlns:p14="http://schemas.microsoft.com/office/powerpoint/2010/main" val="2512900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43000" y="381000"/>
            <a:ext cx="7793038" cy="1143000"/>
          </a:xfrm>
        </p:spPr>
        <p:txBody>
          <a:bodyPr/>
          <a:lstStyle/>
          <a:p>
            <a:pPr eaLnBrk="1" hangingPunct="1"/>
            <a:r>
              <a:rPr lang="en-US" altLang="zh-TW" smtClean="0"/>
              <a:t>Course of Viral Infection</a:t>
            </a:r>
          </a:p>
        </p:txBody>
      </p:sp>
      <p:sp>
        <p:nvSpPr>
          <p:cNvPr id="66562" name="Rectangle 3"/>
          <p:cNvSpPr>
            <a:spLocks noGrp="1" noChangeArrowheads="1"/>
          </p:cNvSpPr>
          <p:nvPr>
            <p:ph type="body" idx="1"/>
          </p:nvPr>
        </p:nvSpPr>
        <p:spPr>
          <a:xfrm>
            <a:off x="990600" y="1981200"/>
            <a:ext cx="7275513" cy="4114800"/>
          </a:xfrm>
        </p:spPr>
        <p:txBody>
          <a:bodyPr/>
          <a:lstStyle/>
          <a:p>
            <a:pPr algn="just" eaLnBrk="1" hangingPunct="1">
              <a:spcBef>
                <a:spcPct val="35000"/>
              </a:spcBef>
            </a:pPr>
            <a:r>
              <a:rPr lang="en-US" altLang="zh-TW" sz="2000" b="1" smtClean="0">
                <a:solidFill>
                  <a:schemeClr val="tx2"/>
                </a:solidFill>
                <a:latin typeface="Times New Roman" pitchFamily="18" charset="0"/>
              </a:rPr>
              <a:t>Primary Replication</a:t>
            </a:r>
            <a:endParaRPr lang="en-US" altLang="zh-TW" sz="2200" smtClean="0">
              <a:latin typeface="Times New Roman" pitchFamily="18" charset="0"/>
            </a:endParaRPr>
          </a:p>
          <a:p>
            <a:pPr lvl="1" algn="just" eaLnBrk="1" hangingPunct="1">
              <a:spcBef>
                <a:spcPct val="35000"/>
              </a:spcBef>
            </a:pPr>
            <a:r>
              <a:rPr lang="en-US" altLang="zh-TW" sz="1800" smtClean="0">
                <a:latin typeface="Times New Roman" pitchFamily="18" charset="0"/>
              </a:rPr>
              <a:t>The place of primary replication is where the virus replicates after gaining initial entry into the host.</a:t>
            </a:r>
          </a:p>
          <a:p>
            <a:pPr lvl="1" algn="just" eaLnBrk="1" hangingPunct="1">
              <a:spcBef>
                <a:spcPct val="35000"/>
              </a:spcBef>
            </a:pPr>
            <a:r>
              <a:rPr lang="en-US" altLang="zh-TW" sz="1800" smtClean="0">
                <a:latin typeface="Times New Roman" pitchFamily="18" charset="0"/>
              </a:rPr>
              <a:t>This frequently determines whether the infection will be localized at the site of entry or spread to become a systemic infection.</a:t>
            </a:r>
          </a:p>
          <a:p>
            <a:pPr algn="just" eaLnBrk="1" hangingPunct="1">
              <a:spcBef>
                <a:spcPct val="35000"/>
              </a:spcBef>
            </a:pPr>
            <a:r>
              <a:rPr lang="en-US" altLang="zh-TW" sz="2000" b="1" smtClean="0">
                <a:solidFill>
                  <a:schemeClr val="tx2"/>
                </a:solidFill>
                <a:latin typeface="Times New Roman" pitchFamily="18" charset="0"/>
              </a:rPr>
              <a:t>Systemic Spread</a:t>
            </a:r>
            <a:endParaRPr lang="en-US" altLang="zh-TW" sz="2000" smtClean="0">
              <a:latin typeface="Times New Roman" pitchFamily="18" charset="0"/>
            </a:endParaRPr>
          </a:p>
          <a:p>
            <a:pPr lvl="1" algn="just" eaLnBrk="1" hangingPunct="1">
              <a:spcBef>
                <a:spcPct val="35000"/>
              </a:spcBef>
            </a:pPr>
            <a:r>
              <a:rPr lang="en-US" altLang="zh-TW" sz="2000" smtClean="0">
                <a:latin typeface="Times New Roman" pitchFamily="18" charset="0"/>
              </a:rPr>
              <a:t>Apart from direct cell-to-cell contact, the virus may spread via the blood stream and the CNS.</a:t>
            </a:r>
          </a:p>
          <a:p>
            <a:pPr algn="just" eaLnBrk="1" hangingPunct="1">
              <a:spcBef>
                <a:spcPct val="35000"/>
              </a:spcBef>
            </a:pPr>
            <a:r>
              <a:rPr lang="en-US" altLang="zh-TW" sz="2000" b="1" smtClean="0">
                <a:solidFill>
                  <a:schemeClr val="tx2"/>
                </a:solidFill>
                <a:latin typeface="Times New Roman" pitchFamily="18" charset="0"/>
              </a:rPr>
              <a:t>Secondary Replication</a:t>
            </a:r>
          </a:p>
          <a:p>
            <a:pPr lvl="1" algn="just" eaLnBrk="1" hangingPunct="1">
              <a:spcBef>
                <a:spcPct val="35000"/>
              </a:spcBef>
            </a:pPr>
            <a:r>
              <a:rPr lang="en-US" altLang="zh-TW" sz="1800" smtClean="0">
                <a:latin typeface="Times New Roman" pitchFamily="18" charset="0"/>
              </a:rPr>
              <a:t>Secondary replication takes place at susceptible organs/tissues following systemic spread.</a:t>
            </a:r>
            <a:endParaRPr lang="en-US" altLang="zh-TW" smtClean="0"/>
          </a:p>
        </p:txBody>
      </p:sp>
    </p:spTree>
    <p:extLst>
      <p:ext uri="{BB962C8B-B14F-4D97-AF65-F5344CB8AC3E}">
        <p14:creationId xmlns:p14="http://schemas.microsoft.com/office/powerpoint/2010/main" val="2541818241"/>
      </p:ext>
    </p:extLst>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93663"/>
            <a:ext cx="8229600" cy="892175"/>
          </a:xfrm>
        </p:spPr>
        <p:txBody>
          <a:bodyPr/>
          <a:lstStyle/>
          <a:p>
            <a:pPr eaLnBrk="1" hangingPunct="1"/>
            <a:r>
              <a:rPr lang="en-US" smtClean="0"/>
              <a:t>Cycle of infection</a:t>
            </a:r>
          </a:p>
        </p:txBody>
      </p:sp>
      <p:sp>
        <p:nvSpPr>
          <p:cNvPr id="156678" name="Text Box 6"/>
          <p:cNvSpPr txBox="1">
            <a:spLocks noChangeArrowheads="1"/>
          </p:cNvSpPr>
          <p:nvPr/>
        </p:nvSpPr>
        <p:spPr bwMode="auto">
          <a:xfrm>
            <a:off x="2668588" y="3935413"/>
            <a:ext cx="3808412" cy="711200"/>
          </a:xfrm>
          <a:prstGeom prst="rect">
            <a:avLst/>
          </a:prstGeom>
          <a:solidFill>
            <a:srgbClr val="FFFF99"/>
          </a:solidFill>
          <a:ln w="9525">
            <a:solidFill>
              <a:schemeClr val="tx1"/>
            </a:solidFill>
            <a:miter lim="800000"/>
            <a:headEnd/>
            <a:tailEnd/>
          </a:ln>
        </p:spPr>
        <p:txBody>
          <a:bodyPr wrap="none">
            <a:spAutoFit/>
          </a:bodyPr>
          <a:lstStyle/>
          <a:p>
            <a:pPr algn="l" rtl="0"/>
            <a:r>
              <a:rPr lang="en-US" sz="4000">
                <a:solidFill>
                  <a:srgbClr val="000000"/>
                </a:solidFill>
              </a:rPr>
              <a:t>Secondary sites</a:t>
            </a:r>
          </a:p>
        </p:txBody>
      </p:sp>
      <p:sp>
        <p:nvSpPr>
          <p:cNvPr id="156705" name="Line 33"/>
          <p:cNvSpPr>
            <a:spLocks noChangeShapeType="1"/>
          </p:cNvSpPr>
          <p:nvPr/>
        </p:nvSpPr>
        <p:spPr bwMode="auto">
          <a:xfrm>
            <a:off x="4575175" y="2195513"/>
            <a:ext cx="0" cy="1600200"/>
          </a:xfrm>
          <a:prstGeom prst="line">
            <a:avLst/>
          </a:prstGeom>
          <a:noFill/>
          <a:ln w="76200">
            <a:solidFill>
              <a:schemeClr val="tx1"/>
            </a:solidFill>
            <a:round/>
            <a:headEnd/>
            <a:tailEnd type="triangle" w="med" len="med"/>
          </a:ln>
        </p:spPr>
        <p:txBody>
          <a:bodyPr/>
          <a:lstStyle/>
          <a:p>
            <a:pPr algn="l" rtl="0"/>
            <a:endParaRPr lang="ar-IQ">
              <a:solidFill>
                <a:srgbClr val="000000"/>
              </a:solidFill>
            </a:endParaRPr>
          </a:p>
        </p:txBody>
      </p:sp>
      <p:sp>
        <p:nvSpPr>
          <p:cNvPr id="156706" name="Line 34"/>
          <p:cNvSpPr>
            <a:spLocks noChangeShapeType="1"/>
          </p:cNvSpPr>
          <p:nvPr/>
        </p:nvSpPr>
        <p:spPr bwMode="auto">
          <a:xfrm>
            <a:off x="4572000" y="4786313"/>
            <a:ext cx="0" cy="876300"/>
          </a:xfrm>
          <a:prstGeom prst="line">
            <a:avLst/>
          </a:prstGeom>
          <a:noFill/>
          <a:ln w="76200">
            <a:solidFill>
              <a:schemeClr val="tx1"/>
            </a:solidFill>
            <a:round/>
            <a:headEnd/>
            <a:tailEnd type="triangle" w="med" len="med"/>
          </a:ln>
        </p:spPr>
        <p:txBody>
          <a:bodyPr/>
          <a:lstStyle/>
          <a:p>
            <a:pPr algn="l" rtl="0"/>
            <a:endParaRPr lang="ar-IQ">
              <a:solidFill>
                <a:srgbClr val="000000"/>
              </a:solidFill>
            </a:endParaRPr>
          </a:p>
        </p:txBody>
      </p:sp>
      <p:grpSp>
        <p:nvGrpSpPr>
          <p:cNvPr id="2" name="Group 35"/>
          <p:cNvGrpSpPr>
            <a:grpSpLocks/>
          </p:cNvGrpSpPr>
          <p:nvPr/>
        </p:nvGrpSpPr>
        <p:grpSpPr bwMode="auto">
          <a:xfrm>
            <a:off x="4205288" y="5802313"/>
            <a:ext cx="733425" cy="730250"/>
            <a:chOff x="579" y="1075"/>
            <a:chExt cx="581" cy="578"/>
          </a:xfrm>
        </p:grpSpPr>
        <p:sp>
          <p:nvSpPr>
            <p:cNvPr id="5159" name="AutoShape 36"/>
            <p:cNvSpPr>
              <a:spLocks noChangeArrowheads="1"/>
            </p:cNvSpPr>
            <p:nvPr/>
          </p:nvSpPr>
          <p:spPr bwMode="auto">
            <a:xfrm>
              <a:off x="717" y="1233"/>
              <a:ext cx="305" cy="262"/>
            </a:xfrm>
            <a:prstGeom prst="triangle">
              <a:avLst>
                <a:gd name="adj" fmla="val 50000"/>
              </a:avLst>
            </a:prstGeom>
            <a:noFill/>
            <a:ln w="9525">
              <a:solidFill>
                <a:schemeClr val="tx1"/>
              </a:solidFill>
              <a:miter lim="800000"/>
              <a:headEnd/>
              <a:tailEnd/>
            </a:ln>
          </p:spPr>
          <p:txBody>
            <a:bodyPr wrap="none" anchor="ctr"/>
            <a:lstStyle/>
            <a:p>
              <a:pPr algn="l" rtl="0"/>
              <a:endParaRPr lang="ar-IQ">
                <a:solidFill>
                  <a:srgbClr val="000000"/>
                </a:solidFill>
              </a:endParaRPr>
            </a:p>
          </p:txBody>
        </p:sp>
        <p:sp>
          <p:nvSpPr>
            <p:cNvPr id="5160" name="AutoShape 37"/>
            <p:cNvSpPr>
              <a:spLocks noChangeArrowheads="1"/>
            </p:cNvSpPr>
            <p:nvPr/>
          </p:nvSpPr>
          <p:spPr bwMode="auto">
            <a:xfrm rot="1791481">
              <a:off x="579" y="1114"/>
              <a:ext cx="581" cy="501"/>
            </a:xfrm>
            <a:prstGeom prst="hexagon">
              <a:avLst>
                <a:gd name="adj" fmla="val 28992"/>
                <a:gd name="vf" fmla="val 115470"/>
              </a:avLst>
            </a:prstGeom>
            <a:gradFill rotWithShape="1">
              <a:gsLst>
                <a:gs pos="0">
                  <a:schemeClr val="bg1">
                    <a:alpha val="0"/>
                  </a:schemeClr>
                </a:gs>
                <a:gs pos="100000">
                  <a:srgbClr val="CC9900">
                    <a:alpha val="50000"/>
                  </a:srgbClr>
                </a:gs>
              </a:gsLst>
              <a:path path="shape">
                <a:fillToRect l="50000" t="50000" r="50000" b="50000"/>
              </a:path>
            </a:gradFill>
            <a:ln w="9525">
              <a:solidFill>
                <a:schemeClr val="tx1"/>
              </a:solidFill>
              <a:miter lim="800000"/>
              <a:headEnd/>
              <a:tailEnd/>
            </a:ln>
          </p:spPr>
          <p:txBody>
            <a:bodyPr wrap="none" anchor="ctr"/>
            <a:lstStyle/>
            <a:p>
              <a:pPr algn="l" rtl="0"/>
              <a:endParaRPr lang="ar-IQ">
                <a:solidFill>
                  <a:srgbClr val="000000"/>
                </a:solidFill>
              </a:endParaRPr>
            </a:p>
          </p:txBody>
        </p:sp>
        <p:sp>
          <p:nvSpPr>
            <p:cNvPr id="5161" name="Line 38"/>
            <p:cNvSpPr>
              <a:spLocks noChangeShapeType="1"/>
            </p:cNvSpPr>
            <p:nvPr/>
          </p:nvSpPr>
          <p:spPr bwMode="auto">
            <a:xfrm flipH="1" flipV="1">
              <a:off x="868" y="1075"/>
              <a:ext cx="1" cy="15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2" name="Line 39"/>
            <p:cNvSpPr>
              <a:spLocks noChangeShapeType="1"/>
            </p:cNvSpPr>
            <p:nvPr/>
          </p:nvSpPr>
          <p:spPr bwMode="auto">
            <a:xfrm flipV="1">
              <a:off x="869" y="1217"/>
              <a:ext cx="249" cy="16"/>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3" name="Line 40"/>
            <p:cNvSpPr>
              <a:spLocks noChangeShapeType="1"/>
            </p:cNvSpPr>
            <p:nvPr/>
          </p:nvSpPr>
          <p:spPr bwMode="auto">
            <a:xfrm flipH="1" flipV="1">
              <a:off x="618" y="1218"/>
              <a:ext cx="251" cy="15"/>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4" name="Line 41"/>
            <p:cNvSpPr>
              <a:spLocks noChangeShapeType="1"/>
            </p:cNvSpPr>
            <p:nvPr/>
          </p:nvSpPr>
          <p:spPr bwMode="auto">
            <a:xfrm flipH="1">
              <a:off x="618" y="1495"/>
              <a:ext cx="99" cy="13"/>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5" name="Line 42"/>
            <p:cNvSpPr>
              <a:spLocks noChangeShapeType="1"/>
            </p:cNvSpPr>
            <p:nvPr/>
          </p:nvSpPr>
          <p:spPr bwMode="auto">
            <a:xfrm>
              <a:off x="1022" y="1495"/>
              <a:ext cx="99" cy="16"/>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6" name="Line 43"/>
            <p:cNvSpPr>
              <a:spLocks noChangeShapeType="1"/>
            </p:cNvSpPr>
            <p:nvPr/>
          </p:nvSpPr>
          <p:spPr bwMode="auto">
            <a:xfrm flipH="1">
              <a:off x="868" y="1495"/>
              <a:ext cx="154" cy="15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7" name="Line 44"/>
            <p:cNvSpPr>
              <a:spLocks noChangeShapeType="1"/>
            </p:cNvSpPr>
            <p:nvPr/>
          </p:nvSpPr>
          <p:spPr bwMode="auto">
            <a:xfrm>
              <a:off x="717" y="1495"/>
              <a:ext cx="152" cy="157"/>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8" name="Line 45"/>
            <p:cNvSpPr>
              <a:spLocks noChangeShapeType="1"/>
            </p:cNvSpPr>
            <p:nvPr/>
          </p:nvSpPr>
          <p:spPr bwMode="auto">
            <a:xfrm flipV="1">
              <a:off x="1022" y="1217"/>
              <a:ext cx="96" cy="27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69" name="Line 46"/>
            <p:cNvSpPr>
              <a:spLocks noChangeShapeType="1"/>
            </p:cNvSpPr>
            <p:nvPr/>
          </p:nvSpPr>
          <p:spPr bwMode="auto">
            <a:xfrm flipH="1" flipV="1">
              <a:off x="615" y="1218"/>
              <a:ext cx="102" cy="277"/>
            </a:xfrm>
            <a:prstGeom prst="line">
              <a:avLst/>
            </a:prstGeom>
            <a:noFill/>
            <a:ln w="9525">
              <a:solidFill>
                <a:schemeClr val="tx1"/>
              </a:solidFill>
              <a:round/>
              <a:headEnd/>
              <a:tailEnd/>
            </a:ln>
          </p:spPr>
          <p:txBody>
            <a:bodyPr/>
            <a:lstStyle/>
            <a:p>
              <a:pPr algn="l" rtl="0"/>
              <a:endParaRPr lang="ar-IQ">
                <a:solidFill>
                  <a:srgbClr val="000000"/>
                </a:solidFill>
              </a:endParaRPr>
            </a:p>
          </p:txBody>
        </p:sp>
      </p:grpSp>
      <p:sp>
        <p:nvSpPr>
          <p:cNvPr id="156719" name="Text Box 47"/>
          <p:cNvSpPr txBox="1">
            <a:spLocks noChangeArrowheads="1"/>
          </p:cNvSpPr>
          <p:nvPr/>
        </p:nvSpPr>
        <p:spPr bwMode="auto">
          <a:xfrm>
            <a:off x="3048000" y="2794000"/>
            <a:ext cx="1168400" cy="457200"/>
          </a:xfrm>
          <a:prstGeom prst="rect">
            <a:avLst/>
          </a:prstGeom>
          <a:noFill/>
          <a:ln w="9525">
            <a:noFill/>
            <a:miter lim="800000"/>
            <a:headEnd/>
            <a:tailEnd/>
          </a:ln>
        </p:spPr>
        <p:txBody>
          <a:bodyPr wrap="none">
            <a:spAutoFit/>
          </a:bodyPr>
          <a:lstStyle/>
          <a:p>
            <a:pPr algn="l" rtl="0"/>
            <a:r>
              <a:rPr lang="en-US" sz="2400">
                <a:solidFill>
                  <a:srgbClr val="0000FF"/>
                </a:solidFill>
              </a:rPr>
              <a:t>Spread</a:t>
            </a:r>
          </a:p>
        </p:txBody>
      </p:sp>
      <p:sp>
        <p:nvSpPr>
          <p:cNvPr id="156720" name="Text Box 48"/>
          <p:cNvSpPr txBox="1">
            <a:spLocks noChangeArrowheads="1"/>
          </p:cNvSpPr>
          <p:nvPr/>
        </p:nvSpPr>
        <p:spPr bwMode="auto">
          <a:xfrm>
            <a:off x="1746250" y="1138238"/>
            <a:ext cx="895350" cy="457200"/>
          </a:xfrm>
          <a:prstGeom prst="rect">
            <a:avLst/>
          </a:prstGeom>
          <a:noFill/>
          <a:ln w="9525">
            <a:noFill/>
            <a:miter lim="800000"/>
            <a:headEnd/>
            <a:tailEnd/>
          </a:ln>
        </p:spPr>
        <p:txBody>
          <a:bodyPr wrap="none">
            <a:spAutoFit/>
          </a:bodyPr>
          <a:lstStyle/>
          <a:p>
            <a:pPr algn="l" rtl="0"/>
            <a:r>
              <a:rPr lang="en-US" sz="2400">
                <a:solidFill>
                  <a:srgbClr val="0000FF"/>
                </a:solidFill>
              </a:rPr>
              <a:t>Entry</a:t>
            </a:r>
          </a:p>
        </p:txBody>
      </p:sp>
      <p:sp>
        <p:nvSpPr>
          <p:cNvPr id="156721" name="Text Box 49"/>
          <p:cNvSpPr txBox="1">
            <a:spLocks noChangeArrowheads="1"/>
          </p:cNvSpPr>
          <p:nvPr/>
        </p:nvSpPr>
        <p:spPr bwMode="auto">
          <a:xfrm>
            <a:off x="6127750" y="1138238"/>
            <a:ext cx="1474788" cy="457200"/>
          </a:xfrm>
          <a:prstGeom prst="rect">
            <a:avLst/>
          </a:prstGeom>
          <a:noFill/>
          <a:ln w="9525">
            <a:noFill/>
            <a:miter lim="800000"/>
            <a:headEnd/>
            <a:tailEnd/>
          </a:ln>
        </p:spPr>
        <p:txBody>
          <a:bodyPr wrap="none">
            <a:spAutoFit/>
          </a:bodyPr>
          <a:lstStyle/>
          <a:p>
            <a:pPr algn="l" rtl="0"/>
            <a:r>
              <a:rPr lang="en-US" sz="2400">
                <a:solidFill>
                  <a:srgbClr val="0000FF"/>
                </a:solidFill>
              </a:rPr>
              <a:t>Shedding</a:t>
            </a:r>
          </a:p>
        </p:txBody>
      </p:sp>
      <p:sp>
        <p:nvSpPr>
          <p:cNvPr id="156722" name="Text Box 50"/>
          <p:cNvSpPr txBox="1">
            <a:spLocks noChangeArrowheads="1"/>
          </p:cNvSpPr>
          <p:nvPr/>
        </p:nvSpPr>
        <p:spPr bwMode="auto">
          <a:xfrm>
            <a:off x="2865438" y="4876800"/>
            <a:ext cx="1474787" cy="457200"/>
          </a:xfrm>
          <a:prstGeom prst="rect">
            <a:avLst/>
          </a:prstGeom>
          <a:noFill/>
          <a:ln w="9525">
            <a:noFill/>
            <a:miter lim="800000"/>
            <a:headEnd/>
            <a:tailEnd/>
          </a:ln>
        </p:spPr>
        <p:txBody>
          <a:bodyPr wrap="none">
            <a:spAutoFit/>
          </a:bodyPr>
          <a:lstStyle/>
          <a:p>
            <a:pPr algn="l" rtl="0"/>
            <a:r>
              <a:rPr lang="en-US" sz="2400">
                <a:solidFill>
                  <a:srgbClr val="0000FF"/>
                </a:solidFill>
              </a:rPr>
              <a:t>Shedding</a:t>
            </a:r>
          </a:p>
        </p:txBody>
      </p:sp>
      <p:sp>
        <p:nvSpPr>
          <p:cNvPr id="156723" name="Text Box 51"/>
          <p:cNvSpPr txBox="1">
            <a:spLocks noChangeArrowheads="1"/>
          </p:cNvSpPr>
          <p:nvPr/>
        </p:nvSpPr>
        <p:spPr bwMode="auto">
          <a:xfrm>
            <a:off x="4935538" y="2189163"/>
            <a:ext cx="2236787" cy="1552575"/>
          </a:xfrm>
          <a:prstGeom prst="rect">
            <a:avLst/>
          </a:prstGeom>
          <a:noFill/>
          <a:ln w="9525">
            <a:noFill/>
            <a:miter lim="800000"/>
            <a:headEnd/>
            <a:tailEnd/>
          </a:ln>
        </p:spPr>
        <p:txBody>
          <a:bodyPr wrap="none">
            <a:spAutoFit/>
          </a:bodyPr>
          <a:lstStyle/>
          <a:p>
            <a:pPr algn="l" rtl="0"/>
            <a:r>
              <a:rPr lang="en-US" sz="2400">
                <a:solidFill>
                  <a:srgbClr val="000000"/>
                </a:solidFill>
              </a:rPr>
              <a:t>Local</a:t>
            </a:r>
          </a:p>
          <a:p>
            <a:pPr algn="l" rtl="0"/>
            <a:r>
              <a:rPr lang="en-US" sz="2400">
                <a:solidFill>
                  <a:srgbClr val="000000"/>
                </a:solidFill>
              </a:rPr>
              <a:t>Lymphatic</a:t>
            </a:r>
          </a:p>
          <a:p>
            <a:pPr algn="l" rtl="0"/>
            <a:r>
              <a:rPr lang="en-US" sz="2400">
                <a:solidFill>
                  <a:srgbClr val="000000"/>
                </a:solidFill>
              </a:rPr>
              <a:t>Neuronal</a:t>
            </a:r>
          </a:p>
          <a:p>
            <a:pPr algn="l" rtl="0"/>
            <a:r>
              <a:rPr lang="en-US" sz="2400">
                <a:solidFill>
                  <a:srgbClr val="000000"/>
                </a:solidFill>
              </a:rPr>
              <a:t>Blood (viremia)</a:t>
            </a:r>
          </a:p>
        </p:txBody>
      </p:sp>
      <p:sp>
        <p:nvSpPr>
          <p:cNvPr id="156677" name="Text Box 5"/>
          <p:cNvSpPr txBox="1">
            <a:spLocks noChangeArrowheads="1"/>
          </p:cNvSpPr>
          <p:nvPr/>
        </p:nvSpPr>
        <p:spPr bwMode="auto">
          <a:xfrm>
            <a:off x="3133725" y="1344613"/>
            <a:ext cx="2876550" cy="711200"/>
          </a:xfrm>
          <a:prstGeom prst="rect">
            <a:avLst/>
          </a:prstGeom>
          <a:solidFill>
            <a:srgbClr val="CCFFCC"/>
          </a:solidFill>
          <a:ln w="9525">
            <a:solidFill>
              <a:schemeClr val="tx1"/>
            </a:solidFill>
            <a:miter lim="800000"/>
            <a:headEnd/>
            <a:tailEnd/>
          </a:ln>
        </p:spPr>
        <p:txBody>
          <a:bodyPr wrap="none">
            <a:spAutoFit/>
          </a:bodyPr>
          <a:lstStyle/>
          <a:p>
            <a:pPr algn="l" rtl="0"/>
            <a:r>
              <a:rPr lang="en-US" sz="4000">
                <a:solidFill>
                  <a:srgbClr val="000000"/>
                </a:solidFill>
              </a:rPr>
              <a:t>Primary site</a:t>
            </a:r>
          </a:p>
        </p:txBody>
      </p:sp>
      <p:grpSp>
        <p:nvGrpSpPr>
          <p:cNvPr id="3" name="Group 7"/>
          <p:cNvGrpSpPr>
            <a:grpSpLocks/>
          </p:cNvGrpSpPr>
          <p:nvPr/>
        </p:nvGrpSpPr>
        <p:grpSpPr bwMode="auto">
          <a:xfrm>
            <a:off x="1066800" y="1295400"/>
            <a:ext cx="733425" cy="730250"/>
            <a:chOff x="579" y="1075"/>
            <a:chExt cx="581" cy="578"/>
          </a:xfrm>
        </p:grpSpPr>
        <p:sp>
          <p:nvSpPr>
            <p:cNvPr id="5148" name="AutoShape 8"/>
            <p:cNvSpPr>
              <a:spLocks noChangeArrowheads="1"/>
            </p:cNvSpPr>
            <p:nvPr/>
          </p:nvSpPr>
          <p:spPr bwMode="auto">
            <a:xfrm>
              <a:off x="717" y="1233"/>
              <a:ext cx="305" cy="262"/>
            </a:xfrm>
            <a:prstGeom prst="triangle">
              <a:avLst>
                <a:gd name="adj" fmla="val 50000"/>
              </a:avLst>
            </a:prstGeom>
            <a:noFill/>
            <a:ln w="9525">
              <a:solidFill>
                <a:schemeClr val="tx1"/>
              </a:solidFill>
              <a:miter lim="800000"/>
              <a:headEnd/>
              <a:tailEnd/>
            </a:ln>
          </p:spPr>
          <p:txBody>
            <a:bodyPr wrap="none" anchor="ctr"/>
            <a:lstStyle/>
            <a:p>
              <a:pPr algn="l" rtl="0"/>
              <a:endParaRPr lang="ar-IQ">
                <a:solidFill>
                  <a:srgbClr val="000000"/>
                </a:solidFill>
              </a:endParaRPr>
            </a:p>
          </p:txBody>
        </p:sp>
        <p:sp>
          <p:nvSpPr>
            <p:cNvPr id="5149" name="AutoShape 9"/>
            <p:cNvSpPr>
              <a:spLocks noChangeArrowheads="1"/>
            </p:cNvSpPr>
            <p:nvPr/>
          </p:nvSpPr>
          <p:spPr bwMode="auto">
            <a:xfrm rot="1791481">
              <a:off x="579" y="1114"/>
              <a:ext cx="581" cy="501"/>
            </a:xfrm>
            <a:prstGeom prst="hexagon">
              <a:avLst>
                <a:gd name="adj" fmla="val 28992"/>
                <a:gd name="vf" fmla="val 115470"/>
              </a:avLst>
            </a:prstGeom>
            <a:gradFill rotWithShape="1">
              <a:gsLst>
                <a:gs pos="0">
                  <a:schemeClr val="bg1">
                    <a:alpha val="0"/>
                  </a:schemeClr>
                </a:gs>
                <a:gs pos="100000">
                  <a:srgbClr val="CC9900">
                    <a:alpha val="50000"/>
                  </a:srgbClr>
                </a:gs>
              </a:gsLst>
              <a:path path="shape">
                <a:fillToRect l="50000" t="50000" r="50000" b="50000"/>
              </a:path>
            </a:gradFill>
            <a:ln w="9525">
              <a:solidFill>
                <a:schemeClr val="tx1"/>
              </a:solidFill>
              <a:miter lim="800000"/>
              <a:headEnd/>
              <a:tailEnd/>
            </a:ln>
          </p:spPr>
          <p:txBody>
            <a:bodyPr wrap="none" anchor="ctr"/>
            <a:lstStyle/>
            <a:p>
              <a:pPr algn="l" rtl="0"/>
              <a:endParaRPr lang="ar-IQ">
                <a:solidFill>
                  <a:srgbClr val="000000"/>
                </a:solidFill>
              </a:endParaRPr>
            </a:p>
          </p:txBody>
        </p:sp>
        <p:sp>
          <p:nvSpPr>
            <p:cNvPr id="5150" name="Line 10"/>
            <p:cNvSpPr>
              <a:spLocks noChangeShapeType="1"/>
            </p:cNvSpPr>
            <p:nvPr/>
          </p:nvSpPr>
          <p:spPr bwMode="auto">
            <a:xfrm flipH="1" flipV="1">
              <a:off x="868" y="1075"/>
              <a:ext cx="1" cy="15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1" name="Line 11"/>
            <p:cNvSpPr>
              <a:spLocks noChangeShapeType="1"/>
            </p:cNvSpPr>
            <p:nvPr/>
          </p:nvSpPr>
          <p:spPr bwMode="auto">
            <a:xfrm flipV="1">
              <a:off x="869" y="1217"/>
              <a:ext cx="249" cy="16"/>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2" name="Line 12"/>
            <p:cNvSpPr>
              <a:spLocks noChangeShapeType="1"/>
            </p:cNvSpPr>
            <p:nvPr/>
          </p:nvSpPr>
          <p:spPr bwMode="auto">
            <a:xfrm flipH="1" flipV="1">
              <a:off x="618" y="1218"/>
              <a:ext cx="251" cy="15"/>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3" name="Line 13"/>
            <p:cNvSpPr>
              <a:spLocks noChangeShapeType="1"/>
            </p:cNvSpPr>
            <p:nvPr/>
          </p:nvSpPr>
          <p:spPr bwMode="auto">
            <a:xfrm flipH="1">
              <a:off x="618" y="1495"/>
              <a:ext cx="99" cy="13"/>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4" name="Line 14"/>
            <p:cNvSpPr>
              <a:spLocks noChangeShapeType="1"/>
            </p:cNvSpPr>
            <p:nvPr/>
          </p:nvSpPr>
          <p:spPr bwMode="auto">
            <a:xfrm>
              <a:off x="1022" y="1495"/>
              <a:ext cx="99" cy="16"/>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5" name="Line 15"/>
            <p:cNvSpPr>
              <a:spLocks noChangeShapeType="1"/>
            </p:cNvSpPr>
            <p:nvPr/>
          </p:nvSpPr>
          <p:spPr bwMode="auto">
            <a:xfrm flipH="1">
              <a:off x="868" y="1495"/>
              <a:ext cx="154" cy="15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6" name="Line 16"/>
            <p:cNvSpPr>
              <a:spLocks noChangeShapeType="1"/>
            </p:cNvSpPr>
            <p:nvPr/>
          </p:nvSpPr>
          <p:spPr bwMode="auto">
            <a:xfrm>
              <a:off x="717" y="1495"/>
              <a:ext cx="152" cy="157"/>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7" name="Line 17"/>
            <p:cNvSpPr>
              <a:spLocks noChangeShapeType="1"/>
            </p:cNvSpPr>
            <p:nvPr/>
          </p:nvSpPr>
          <p:spPr bwMode="auto">
            <a:xfrm flipV="1">
              <a:off x="1022" y="1217"/>
              <a:ext cx="96" cy="27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58" name="Line 18"/>
            <p:cNvSpPr>
              <a:spLocks noChangeShapeType="1"/>
            </p:cNvSpPr>
            <p:nvPr/>
          </p:nvSpPr>
          <p:spPr bwMode="auto">
            <a:xfrm flipH="1" flipV="1">
              <a:off x="615" y="1218"/>
              <a:ext cx="102" cy="277"/>
            </a:xfrm>
            <a:prstGeom prst="line">
              <a:avLst/>
            </a:prstGeom>
            <a:noFill/>
            <a:ln w="9525">
              <a:solidFill>
                <a:schemeClr val="tx1"/>
              </a:solidFill>
              <a:round/>
              <a:headEnd/>
              <a:tailEnd/>
            </a:ln>
          </p:spPr>
          <p:txBody>
            <a:bodyPr/>
            <a:lstStyle/>
            <a:p>
              <a:pPr algn="l" rtl="0"/>
              <a:endParaRPr lang="ar-IQ">
                <a:solidFill>
                  <a:srgbClr val="000000"/>
                </a:solidFill>
              </a:endParaRPr>
            </a:p>
          </p:txBody>
        </p:sp>
      </p:grpSp>
      <p:grpSp>
        <p:nvGrpSpPr>
          <p:cNvPr id="4" name="Group 19"/>
          <p:cNvGrpSpPr>
            <a:grpSpLocks/>
          </p:cNvGrpSpPr>
          <p:nvPr/>
        </p:nvGrpSpPr>
        <p:grpSpPr bwMode="auto">
          <a:xfrm>
            <a:off x="7807325" y="1336675"/>
            <a:ext cx="733425" cy="730250"/>
            <a:chOff x="579" y="1075"/>
            <a:chExt cx="581" cy="578"/>
          </a:xfrm>
        </p:grpSpPr>
        <p:sp>
          <p:nvSpPr>
            <p:cNvPr id="5137" name="AutoShape 20"/>
            <p:cNvSpPr>
              <a:spLocks noChangeArrowheads="1"/>
            </p:cNvSpPr>
            <p:nvPr/>
          </p:nvSpPr>
          <p:spPr bwMode="auto">
            <a:xfrm>
              <a:off x="717" y="1233"/>
              <a:ext cx="305" cy="262"/>
            </a:xfrm>
            <a:prstGeom prst="triangle">
              <a:avLst>
                <a:gd name="adj" fmla="val 50000"/>
              </a:avLst>
            </a:prstGeom>
            <a:noFill/>
            <a:ln w="9525">
              <a:solidFill>
                <a:schemeClr val="tx1"/>
              </a:solidFill>
              <a:miter lim="800000"/>
              <a:headEnd/>
              <a:tailEnd/>
            </a:ln>
          </p:spPr>
          <p:txBody>
            <a:bodyPr wrap="none" anchor="ctr"/>
            <a:lstStyle/>
            <a:p>
              <a:pPr algn="l" rtl="0"/>
              <a:endParaRPr lang="ar-IQ">
                <a:solidFill>
                  <a:srgbClr val="000000"/>
                </a:solidFill>
              </a:endParaRPr>
            </a:p>
          </p:txBody>
        </p:sp>
        <p:sp>
          <p:nvSpPr>
            <p:cNvPr id="5138" name="AutoShape 21"/>
            <p:cNvSpPr>
              <a:spLocks noChangeArrowheads="1"/>
            </p:cNvSpPr>
            <p:nvPr/>
          </p:nvSpPr>
          <p:spPr bwMode="auto">
            <a:xfrm rot="1791481">
              <a:off x="579" y="1114"/>
              <a:ext cx="581" cy="501"/>
            </a:xfrm>
            <a:prstGeom prst="hexagon">
              <a:avLst>
                <a:gd name="adj" fmla="val 28992"/>
                <a:gd name="vf" fmla="val 115470"/>
              </a:avLst>
            </a:prstGeom>
            <a:gradFill rotWithShape="1">
              <a:gsLst>
                <a:gs pos="0">
                  <a:schemeClr val="bg1">
                    <a:alpha val="0"/>
                  </a:schemeClr>
                </a:gs>
                <a:gs pos="100000">
                  <a:srgbClr val="CC9900">
                    <a:alpha val="50000"/>
                  </a:srgbClr>
                </a:gs>
              </a:gsLst>
              <a:path path="shape">
                <a:fillToRect l="50000" t="50000" r="50000" b="50000"/>
              </a:path>
            </a:gradFill>
            <a:ln w="9525">
              <a:solidFill>
                <a:schemeClr val="tx1"/>
              </a:solidFill>
              <a:miter lim="800000"/>
              <a:headEnd/>
              <a:tailEnd/>
            </a:ln>
          </p:spPr>
          <p:txBody>
            <a:bodyPr wrap="none" anchor="ctr"/>
            <a:lstStyle/>
            <a:p>
              <a:pPr algn="l" rtl="0"/>
              <a:endParaRPr lang="ar-IQ">
                <a:solidFill>
                  <a:srgbClr val="000000"/>
                </a:solidFill>
              </a:endParaRPr>
            </a:p>
          </p:txBody>
        </p:sp>
        <p:sp>
          <p:nvSpPr>
            <p:cNvPr id="5139" name="Line 22"/>
            <p:cNvSpPr>
              <a:spLocks noChangeShapeType="1"/>
            </p:cNvSpPr>
            <p:nvPr/>
          </p:nvSpPr>
          <p:spPr bwMode="auto">
            <a:xfrm flipH="1" flipV="1">
              <a:off x="868" y="1075"/>
              <a:ext cx="1" cy="15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0" name="Line 23"/>
            <p:cNvSpPr>
              <a:spLocks noChangeShapeType="1"/>
            </p:cNvSpPr>
            <p:nvPr/>
          </p:nvSpPr>
          <p:spPr bwMode="auto">
            <a:xfrm flipV="1">
              <a:off x="869" y="1217"/>
              <a:ext cx="249" cy="16"/>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1" name="Line 24"/>
            <p:cNvSpPr>
              <a:spLocks noChangeShapeType="1"/>
            </p:cNvSpPr>
            <p:nvPr/>
          </p:nvSpPr>
          <p:spPr bwMode="auto">
            <a:xfrm flipH="1" flipV="1">
              <a:off x="618" y="1218"/>
              <a:ext cx="251" cy="15"/>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2" name="Line 25"/>
            <p:cNvSpPr>
              <a:spLocks noChangeShapeType="1"/>
            </p:cNvSpPr>
            <p:nvPr/>
          </p:nvSpPr>
          <p:spPr bwMode="auto">
            <a:xfrm flipH="1">
              <a:off x="618" y="1495"/>
              <a:ext cx="99" cy="13"/>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3" name="Line 26"/>
            <p:cNvSpPr>
              <a:spLocks noChangeShapeType="1"/>
            </p:cNvSpPr>
            <p:nvPr/>
          </p:nvSpPr>
          <p:spPr bwMode="auto">
            <a:xfrm>
              <a:off x="1022" y="1495"/>
              <a:ext cx="99" cy="16"/>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4" name="Line 27"/>
            <p:cNvSpPr>
              <a:spLocks noChangeShapeType="1"/>
            </p:cNvSpPr>
            <p:nvPr/>
          </p:nvSpPr>
          <p:spPr bwMode="auto">
            <a:xfrm flipH="1">
              <a:off x="868" y="1495"/>
              <a:ext cx="154" cy="15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5" name="Line 28"/>
            <p:cNvSpPr>
              <a:spLocks noChangeShapeType="1"/>
            </p:cNvSpPr>
            <p:nvPr/>
          </p:nvSpPr>
          <p:spPr bwMode="auto">
            <a:xfrm>
              <a:off x="717" y="1495"/>
              <a:ext cx="152" cy="157"/>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6" name="Line 29"/>
            <p:cNvSpPr>
              <a:spLocks noChangeShapeType="1"/>
            </p:cNvSpPr>
            <p:nvPr/>
          </p:nvSpPr>
          <p:spPr bwMode="auto">
            <a:xfrm flipV="1">
              <a:off x="1022" y="1217"/>
              <a:ext cx="96" cy="278"/>
            </a:xfrm>
            <a:prstGeom prst="line">
              <a:avLst/>
            </a:prstGeom>
            <a:noFill/>
            <a:ln w="9525">
              <a:solidFill>
                <a:schemeClr val="tx1"/>
              </a:solidFill>
              <a:round/>
              <a:headEnd/>
              <a:tailEnd/>
            </a:ln>
          </p:spPr>
          <p:txBody>
            <a:bodyPr/>
            <a:lstStyle/>
            <a:p>
              <a:pPr algn="l" rtl="0"/>
              <a:endParaRPr lang="ar-IQ">
                <a:solidFill>
                  <a:srgbClr val="000000"/>
                </a:solidFill>
              </a:endParaRPr>
            </a:p>
          </p:txBody>
        </p:sp>
        <p:sp>
          <p:nvSpPr>
            <p:cNvPr id="5147" name="Line 30"/>
            <p:cNvSpPr>
              <a:spLocks noChangeShapeType="1"/>
            </p:cNvSpPr>
            <p:nvPr/>
          </p:nvSpPr>
          <p:spPr bwMode="auto">
            <a:xfrm flipH="1" flipV="1">
              <a:off x="615" y="1218"/>
              <a:ext cx="102" cy="277"/>
            </a:xfrm>
            <a:prstGeom prst="line">
              <a:avLst/>
            </a:prstGeom>
            <a:noFill/>
            <a:ln w="9525">
              <a:solidFill>
                <a:schemeClr val="tx1"/>
              </a:solidFill>
              <a:round/>
              <a:headEnd/>
              <a:tailEnd/>
            </a:ln>
          </p:spPr>
          <p:txBody>
            <a:bodyPr/>
            <a:lstStyle/>
            <a:p>
              <a:pPr algn="l" rtl="0"/>
              <a:endParaRPr lang="ar-IQ">
                <a:solidFill>
                  <a:srgbClr val="000000"/>
                </a:solidFill>
              </a:endParaRPr>
            </a:p>
          </p:txBody>
        </p:sp>
      </p:grpSp>
      <p:sp>
        <p:nvSpPr>
          <p:cNvPr id="156704" name="Line 32"/>
          <p:cNvSpPr>
            <a:spLocks noChangeShapeType="1"/>
          </p:cNvSpPr>
          <p:nvPr/>
        </p:nvSpPr>
        <p:spPr bwMode="auto">
          <a:xfrm>
            <a:off x="1557338" y="1701800"/>
            <a:ext cx="1355725" cy="0"/>
          </a:xfrm>
          <a:prstGeom prst="line">
            <a:avLst/>
          </a:prstGeom>
          <a:noFill/>
          <a:ln w="76200">
            <a:solidFill>
              <a:schemeClr val="tx1"/>
            </a:solidFill>
            <a:round/>
            <a:headEnd/>
            <a:tailEnd type="triangle" w="med" len="med"/>
          </a:ln>
        </p:spPr>
        <p:txBody>
          <a:bodyPr/>
          <a:lstStyle/>
          <a:p>
            <a:pPr algn="l" rtl="0"/>
            <a:endParaRPr lang="ar-IQ">
              <a:solidFill>
                <a:srgbClr val="000000"/>
              </a:solidFill>
            </a:endParaRPr>
          </a:p>
        </p:txBody>
      </p:sp>
      <p:sp>
        <p:nvSpPr>
          <p:cNvPr id="156724" name="Line 52"/>
          <p:cNvSpPr>
            <a:spLocks noChangeShapeType="1"/>
          </p:cNvSpPr>
          <p:nvPr/>
        </p:nvSpPr>
        <p:spPr bwMode="auto">
          <a:xfrm>
            <a:off x="6227763" y="1701800"/>
            <a:ext cx="1355725" cy="0"/>
          </a:xfrm>
          <a:prstGeom prst="line">
            <a:avLst/>
          </a:prstGeom>
          <a:noFill/>
          <a:ln w="76200">
            <a:solidFill>
              <a:schemeClr val="tx1"/>
            </a:solidFill>
            <a:round/>
            <a:headEnd/>
            <a:tailEnd type="triangle" w="med" len="med"/>
          </a:ln>
        </p:spPr>
        <p:txBody>
          <a:bodyPr/>
          <a:lstStyle/>
          <a:p>
            <a:pPr algn="l" rtl="0"/>
            <a:endParaRPr lang="ar-IQ">
              <a:solidFill>
                <a:srgbClr val="000000"/>
              </a:solidFill>
            </a:endParaRPr>
          </a:p>
        </p:txBody>
      </p:sp>
    </p:spTree>
    <p:custDataLst>
      <p:tags r:id="rId1"/>
    </p:custDataLst>
    <p:extLst>
      <p:ext uri="{BB962C8B-B14F-4D97-AF65-F5344CB8AC3E}">
        <p14:creationId xmlns:p14="http://schemas.microsoft.com/office/powerpoint/2010/main" val="2767425548"/>
      </p:ext>
    </p:extLst>
  </p:cSld>
  <p:clrMapOvr>
    <a:masterClrMapping/>
  </p:clrMapOvr>
  <p:transition advTm="73706">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720"/>
                                        </p:tgtEl>
                                        <p:attrNameLst>
                                          <p:attrName>style.visibility</p:attrName>
                                        </p:attrNameLst>
                                      </p:cBhvr>
                                      <p:to>
                                        <p:strVal val="visible"/>
                                      </p:to>
                                    </p:set>
                                    <p:animEffect transition="in" filter="fade">
                                      <p:cBhvr>
                                        <p:cTn id="7" dur="500"/>
                                        <p:tgtEl>
                                          <p:spTgt spid="15672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6704"/>
                                        </p:tgtEl>
                                        <p:attrNameLst>
                                          <p:attrName>style.visibility</p:attrName>
                                        </p:attrNameLst>
                                      </p:cBhvr>
                                      <p:to>
                                        <p:strVal val="visible"/>
                                      </p:to>
                                    </p:set>
                                    <p:animEffect transition="in" filter="fade">
                                      <p:cBhvr>
                                        <p:cTn id="13" dur="500"/>
                                        <p:tgtEl>
                                          <p:spTgt spid="1567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6677"/>
                                        </p:tgtEl>
                                        <p:attrNameLst>
                                          <p:attrName>style.visibility</p:attrName>
                                        </p:attrNameLst>
                                      </p:cBhvr>
                                      <p:to>
                                        <p:strVal val="visible"/>
                                      </p:to>
                                    </p:set>
                                    <p:animEffect transition="in" filter="fade">
                                      <p:cBhvr>
                                        <p:cTn id="16" dur="500"/>
                                        <p:tgtEl>
                                          <p:spTgt spid="1566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6720"/>
                                        </p:tgtEl>
                                      </p:cBhvr>
                                    </p:animEffect>
                                    <p:set>
                                      <p:cBhvr>
                                        <p:cTn id="21" dur="1" fill="hold">
                                          <p:stCondLst>
                                            <p:cond delay="499"/>
                                          </p:stCondLst>
                                        </p:cTn>
                                        <p:tgtEl>
                                          <p:spTgt spid="15672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6704"/>
                                        </p:tgtEl>
                                      </p:cBhvr>
                                    </p:animEffect>
                                    <p:set>
                                      <p:cBhvr>
                                        <p:cTn id="27" dur="1" fill="hold">
                                          <p:stCondLst>
                                            <p:cond delay="499"/>
                                          </p:stCondLst>
                                        </p:cTn>
                                        <p:tgtEl>
                                          <p:spTgt spid="15670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56721"/>
                                        </p:tgtEl>
                                        <p:attrNameLst>
                                          <p:attrName>style.visibility</p:attrName>
                                        </p:attrNameLst>
                                      </p:cBhvr>
                                      <p:to>
                                        <p:strVal val="visible"/>
                                      </p:to>
                                    </p:set>
                                    <p:animEffect transition="in" filter="fade">
                                      <p:cBhvr>
                                        <p:cTn id="30" dur="500"/>
                                        <p:tgtEl>
                                          <p:spTgt spid="156721"/>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6724"/>
                                        </p:tgtEl>
                                        <p:attrNameLst>
                                          <p:attrName>style.visibility</p:attrName>
                                        </p:attrNameLst>
                                      </p:cBhvr>
                                      <p:to>
                                        <p:strVal val="visible"/>
                                      </p:to>
                                    </p:set>
                                    <p:animEffect transition="in" filter="fade">
                                      <p:cBhvr>
                                        <p:cTn id="36" dur="500"/>
                                        <p:tgtEl>
                                          <p:spTgt spid="1567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56721"/>
                                        </p:tgtEl>
                                      </p:cBhvr>
                                    </p:animEffect>
                                    <p:set>
                                      <p:cBhvr>
                                        <p:cTn id="41" dur="1" fill="hold">
                                          <p:stCondLst>
                                            <p:cond delay="499"/>
                                          </p:stCondLst>
                                        </p:cTn>
                                        <p:tgtEl>
                                          <p:spTgt spid="1567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56724"/>
                                        </p:tgtEl>
                                      </p:cBhvr>
                                    </p:animEffect>
                                    <p:set>
                                      <p:cBhvr>
                                        <p:cTn id="47" dur="1" fill="hold">
                                          <p:stCondLst>
                                            <p:cond delay="499"/>
                                          </p:stCondLst>
                                        </p:cTn>
                                        <p:tgtEl>
                                          <p:spTgt spid="156724"/>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56719"/>
                                        </p:tgtEl>
                                        <p:attrNameLst>
                                          <p:attrName>style.visibility</p:attrName>
                                        </p:attrNameLst>
                                      </p:cBhvr>
                                      <p:to>
                                        <p:strVal val="visible"/>
                                      </p:to>
                                    </p:set>
                                    <p:animEffect transition="in" filter="fade">
                                      <p:cBhvr>
                                        <p:cTn id="50" dur="500"/>
                                        <p:tgtEl>
                                          <p:spTgt spid="1567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6705"/>
                                        </p:tgtEl>
                                        <p:attrNameLst>
                                          <p:attrName>style.visibility</p:attrName>
                                        </p:attrNameLst>
                                      </p:cBhvr>
                                      <p:to>
                                        <p:strVal val="visible"/>
                                      </p:to>
                                    </p:set>
                                    <p:animEffect transition="in" filter="fade">
                                      <p:cBhvr>
                                        <p:cTn id="53" dur="500"/>
                                        <p:tgtEl>
                                          <p:spTgt spid="15670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6678"/>
                                        </p:tgtEl>
                                        <p:attrNameLst>
                                          <p:attrName>style.visibility</p:attrName>
                                        </p:attrNameLst>
                                      </p:cBhvr>
                                      <p:to>
                                        <p:strVal val="visible"/>
                                      </p:to>
                                    </p:set>
                                    <p:animEffect transition="in" filter="fade">
                                      <p:cBhvr>
                                        <p:cTn id="56" dur="500"/>
                                        <p:tgtEl>
                                          <p:spTgt spid="1566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6723">
                                            <p:txEl>
                                              <p:pRg st="0" end="0"/>
                                            </p:txEl>
                                          </p:spTgt>
                                        </p:tgtEl>
                                        <p:attrNameLst>
                                          <p:attrName>style.visibility</p:attrName>
                                        </p:attrNameLst>
                                      </p:cBhvr>
                                      <p:to>
                                        <p:strVal val="visible"/>
                                      </p:to>
                                    </p:set>
                                    <p:animEffect transition="in" filter="fade">
                                      <p:cBhvr>
                                        <p:cTn id="61" dur="500"/>
                                        <p:tgtEl>
                                          <p:spTgt spid="15672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6723">
                                            <p:txEl>
                                              <p:pRg st="1" end="1"/>
                                            </p:txEl>
                                          </p:spTgt>
                                        </p:tgtEl>
                                        <p:attrNameLst>
                                          <p:attrName>style.visibility</p:attrName>
                                        </p:attrNameLst>
                                      </p:cBhvr>
                                      <p:to>
                                        <p:strVal val="visible"/>
                                      </p:to>
                                    </p:set>
                                    <p:animEffect transition="in" filter="fade">
                                      <p:cBhvr>
                                        <p:cTn id="66" dur="500"/>
                                        <p:tgtEl>
                                          <p:spTgt spid="156723">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6723">
                                            <p:txEl>
                                              <p:pRg st="2" end="2"/>
                                            </p:txEl>
                                          </p:spTgt>
                                        </p:tgtEl>
                                        <p:attrNameLst>
                                          <p:attrName>style.visibility</p:attrName>
                                        </p:attrNameLst>
                                      </p:cBhvr>
                                      <p:to>
                                        <p:strVal val="visible"/>
                                      </p:to>
                                    </p:set>
                                    <p:animEffect transition="in" filter="fade">
                                      <p:cBhvr>
                                        <p:cTn id="71" dur="500"/>
                                        <p:tgtEl>
                                          <p:spTgt spid="156723">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56723">
                                            <p:txEl>
                                              <p:pRg st="3" end="3"/>
                                            </p:txEl>
                                          </p:spTgt>
                                        </p:tgtEl>
                                        <p:attrNameLst>
                                          <p:attrName>style.visibility</p:attrName>
                                        </p:attrNameLst>
                                      </p:cBhvr>
                                      <p:to>
                                        <p:strVal val="visible"/>
                                      </p:to>
                                    </p:set>
                                    <p:animEffect transition="in" filter="fade">
                                      <p:cBhvr>
                                        <p:cTn id="76" dur="500"/>
                                        <p:tgtEl>
                                          <p:spTgt spid="156723">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6706"/>
                                        </p:tgtEl>
                                        <p:attrNameLst>
                                          <p:attrName>style.visibility</p:attrName>
                                        </p:attrNameLst>
                                      </p:cBhvr>
                                      <p:to>
                                        <p:strVal val="visible"/>
                                      </p:to>
                                    </p:set>
                                    <p:animEffect transition="in" filter="fade">
                                      <p:cBhvr>
                                        <p:cTn id="81" dur="500"/>
                                        <p:tgtEl>
                                          <p:spTgt spid="156706"/>
                                        </p:tgtEl>
                                      </p:cBhvr>
                                    </p:animEffect>
                                  </p:childTnLst>
                                </p:cTn>
                              </p:par>
                              <p:par>
                                <p:cTn id="82" presetID="10" presetClass="entr" presetSubtype="0" fill="hold"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500"/>
                                        <p:tgtEl>
                                          <p:spTgt spid="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6722"/>
                                        </p:tgtEl>
                                        <p:attrNameLst>
                                          <p:attrName>style.visibility</p:attrName>
                                        </p:attrNameLst>
                                      </p:cBhvr>
                                      <p:to>
                                        <p:strVal val="visible"/>
                                      </p:to>
                                    </p:set>
                                    <p:animEffect transition="in" filter="fade">
                                      <p:cBhvr>
                                        <p:cTn id="87" dur="500"/>
                                        <p:tgtEl>
                                          <p:spTgt spid="15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p:bldP spid="156705" grpId="0" animBg="1"/>
      <p:bldP spid="156706" grpId="0" animBg="1"/>
      <p:bldP spid="156719" grpId="0"/>
      <p:bldP spid="156720" grpId="0"/>
      <p:bldP spid="156720" grpId="1"/>
      <p:bldP spid="156721" grpId="0"/>
      <p:bldP spid="156721" grpId="1"/>
      <p:bldP spid="156722" grpId="0"/>
      <p:bldP spid="156677" grpId="0" animBg="1"/>
      <p:bldP spid="156704" grpId="0" animBg="1"/>
      <p:bldP spid="156704" grpId="1" animBg="1"/>
      <p:bldP spid="156724" grpId="0" animBg="1"/>
      <p:bldP spid="1567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C:\Users\hp\Desktop\hpqscan0005.jpg"/>
          <p:cNvPicPr>
            <a:picLocks noChangeAspect="1" noChangeArrowheads="1"/>
          </p:cNvPicPr>
          <p:nvPr/>
        </p:nvPicPr>
        <p:blipFill>
          <a:blip r:embed="rId2" cstate="print"/>
          <a:srcRect/>
          <a:stretch>
            <a:fillRect/>
          </a:stretch>
        </p:blipFill>
        <p:spPr bwMode="auto">
          <a:xfrm>
            <a:off x="76200" y="0"/>
            <a:ext cx="7848600" cy="6858000"/>
          </a:xfrm>
          <a:prstGeom prst="rect">
            <a:avLst/>
          </a:prstGeom>
          <a:noFill/>
        </p:spPr>
      </p:pic>
    </p:spTree>
    <p:extLst>
      <p:ext uri="{BB962C8B-B14F-4D97-AF65-F5344CB8AC3E}">
        <p14:creationId xmlns:p14="http://schemas.microsoft.com/office/powerpoint/2010/main" val="18778084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28800"/>
            <a:ext cx="8534400" cy="1938992"/>
          </a:xfrm>
          <a:prstGeom prst="rect">
            <a:avLst/>
          </a:prstGeom>
        </p:spPr>
        <p:txBody>
          <a:bodyPr wrap="square">
            <a:spAutoFit/>
          </a:bodyPr>
          <a:lstStyle/>
          <a:p>
            <a:pPr algn="l" rtl="0" fontAlgn="base">
              <a:spcBef>
                <a:spcPct val="0"/>
              </a:spcBef>
              <a:spcAft>
                <a:spcPct val="0"/>
              </a:spcAft>
            </a:pPr>
            <a:endParaRPr lang="en-US" sz="4000" i="1" kern="10" dirty="0" smtClean="0">
              <a:ln w="9525">
                <a:round/>
                <a:headEnd/>
                <a:tailEnd/>
              </a:ln>
              <a:solidFill>
                <a:srgbClr val="000000"/>
              </a:solidFill>
              <a:latin typeface="Arial Black"/>
              <a:cs typeface="Arial" charset="0"/>
            </a:endParaRPr>
          </a:p>
          <a:p>
            <a:pPr algn="ctr" rtl="0" fontAlgn="base">
              <a:spcBef>
                <a:spcPct val="0"/>
              </a:spcBef>
              <a:spcAft>
                <a:spcPct val="0"/>
              </a:spcAft>
            </a:pPr>
            <a:r>
              <a:rPr lang="en-US" sz="4000" i="1" kern="10" dirty="0" smtClean="0">
                <a:ln w="9525">
                  <a:round/>
                  <a:headEnd/>
                  <a:tailEnd/>
                </a:ln>
                <a:solidFill>
                  <a:srgbClr val="000000"/>
                </a:solidFill>
                <a:latin typeface="Arial Black"/>
                <a:cs typeface="Arial" charset="0"/>
              </a:rPr>
              <a:t>Pathogenesis and Control of Viral Disease</a:t>
            </a:r>
          </a:p>
        </p:txBody>
      </p:sp>
      <p:sp>
        <p:nvSpPr>
          <p:cNvPr id="4" name="Rectangle 3"/>
          <p:cNvSpPr/>
          <p:nvPr/>
        </p:nvSpPr>
        <p:spPr>
          <a:xfrm>
            <a:off x="1447800" y="4572000"/>
            <a:ext cx="6248400" cy="584775"/>
          </a:xfrm>
          <a:prstGeom prst="rect">
            <a:avLst/>
          </a:prstGeom>
          <a:blipFill>
            <a:blip r:embed="rId2" cstate="print"/>
            <a:tile tx="0" ty="0" sx="100000" sy="100000" flip="none" algn="tl"/>
          </a:blipFill>
        </p:spPr>
        <p:txBody>
          <a:bodyPr wrap="square">
            <a:spAutoFit/>
          </a:bodyPr>
          <a:lstStyle/>
          <a:p>
            <a:pPr algn="ctr" rtl="0" fontAlgn="base">
              <a:spcBef>
                <a:spcPct val="0"/>
              </a:spcBef>
              <a:spcAft>
                <a:spcPct val="0"/>
              </a:spcAft>
            </a:pPr>
            <a:r>
              <a:rPr lang="en-US" altLang="zh-TW" sz="3200" b="1" dirty="0" smtClean="0">
                <a:solidFill>
                  <a:srgbClr val="000000"/>
                </a:solidFill>
                <a:latin typeface="Arial" charset="0"/>
                <a:cs typeface="Arial" charset="0"/>
              </a:rPr>
              <a:t>Viral Pathogenesis (1)</a:t>
            </a:r>
            <a:endParaRPr lang="ar-IQ" sz="3200" b="1" dirty="0">
              <a:solidFill>
                <a:srgbClr val="000000"/>
              </a:solidFill>
              <a:latin typeface="Arial" charset="0"/>
              <a:cs typeface="Arial" charset="0"/>
            </a:endParaRPr>
          </a:p>
        </p:txBody>
      </p:sp>
    </p:spTree>
    <p:extLst>
      <p:ext uri="{BB962C8B-B14F-4D97-AF65-F5344CB8AC3E}">
        <p14:creationId xmlns:p14="http://schemas.microsoft.com/office/powerpoint/2010/main" val="3973572189"/>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077200" cy="4093428"/>
          </a:xfrm>
          <a:prstGeom prst="rect">
            <a:avLst/>
          </a:prstGeom>
        </p:spPr>
        <p:txBody>
          <a:bodyPr wrap="square">
            <a:spAutoFit/>
          </a:bodyPr>
          <a:lstStyle/>
          <a:p>
            <a:pPr algn="ctr" rtl="0" fontAlgn="base">
              <a:spcBef>
                <a:spcPct val="0"/>
              </a:spcBef>
              <a:spcAft>
                <a:spcPct val="0"/>
              </a:spcAft>
            </a:pPr>
            <a:r>
              <a:rPr lang="en-US" sz="3200" b="1" dirty="0" smtClean="0">
                <a:solidFill>
                  <a:srgbClr val="000000"/>
                </a:solidFill>
                <a:latin typeface="Arial" charset="0"/>
                <a:cs typeface="Arial" charset="0"/>
              </a:rPr>
              <a:t>Shedding</a:t>
            </a:r>
          </a:p>
          <a:p>
            <a:pPr algn="l" rtl="0" fontAlgn="base">
              <a:spcBef>
                <a:spcPct val="0"/>
              </a:spcBef>
              <a:spcAft>
                <a:spcPct val="0"/>
              </a:spcAft>
            </a:pPr>
            <a:r>
              <a:rPr lang="en-US" dirty="0" smtClean="0">
                <a:solidFill>
                  <a:srgbClr val="000000"/>
                </a:solidFill>
                <a:latin typeface="Arial" charset="0"/>
                <a:cs typeface="Arial" charset="0"/>
              </a:rPr>
              <a:t>Acute viral infections are characterized by brief</a:t>
            </a:r>
          </a:p>
          <a:p>
            <a:pPr algn="l" rtl="0" fontAlgn="base">
              <a:spcBef>
                <a:spcPct val="0"/>
              </a:spcBef>
              <a:spcAft>
                <a:spcPct val="0"/>
              </a:spcAft>
            </a:pPr>
            <a:r>
              <a:rPr lang="en-US" dirty="0" smtClean="0">
                <a:solidFill>
                  <a:srgbClr val="000000"/>
                </a:solidFill>
                <a:latin typeface="Arial" charset="0"/>
                <a:cs typeface="Arial" charset="0"/>
              </a:rPr>
              <a:t>periods of </a:t>
            </a:r>
            <a:r>
              <a:rPr lang="en-US" sz="2800" b="1" dirty="0" smtClean="0">
                <a:solidFill>
                  <a:srgbClr val="FF0000"/>
                </a:solidFill>
                <a:latin typeface="Arial" charset="0"/>
                <a:cs typeface="Arial" charset="0"/>
              </a:rPr>
              <a:t>intensive virus shedding </a:t>
            </a:r>
            <a:r>
              <a:rPr lang="en-US" dirty="0" smtClean="0">
                <a:solidFill>
                  <a:srgbClr val="000000"/>
                </a:solidFill>
                <a:latin typeface="Arial" charset="0"/>
                <a:cs typeface="Arial" charset="0"/>
              </a:rPr>
              <a:t>into respiratory</a:t>
            </a:r>
          </a:p>
          <a:p>
            <a:pPr algn="l" rtl="0" fontAlgn="base">
              <a:spcBef>
                <a:spcPct val="0"/>
              </a:spcBef>
              <a:spcAft>
                <a:spcPct val="0"/>
              </a:spcAft>
            </a:pPr>
            <a:r>
              <a:rPr lang="en-US" dirty="0" smtClean="0">
                <a:solidFill>
                  <a:srgbClr val="000000"/>
                </a:solidFill>
                <a:latin typeface="Arial" charset="0"/>
                <a:cs typeface="Arial" charset="0"/>
              </a:rPr>
              <a:t>aerosols, </a:t>
            </a:r>
            <a:r>
              <a:rPr lang="en-US" dirty="0" err="1" smtClean="0">
                <a:solidFill>
                  <a:srgbClr val="000000"/>
                </a:solidFill>
                <a:latin typeface="Arial" charset="0"/>
                <a:cs typeface="Arial" charset="0"/>
              </a:rPr>
              <a:t>faeces</a:t>
            </a:r>
            <a:r>
              <a:rPr lang="en-US" dirty="0" smtClean="0">
                <a:solidFill>
                  <a:srgbClr val="000000"/>
                </a:solidFill>
                <a:latin typeface="Arial" charset="0"/>
                <a:cs typeface="Arial" charset="0"/>
              </a:rPr>
              <a:t>, urine or other bodily secretions or</a:t>
            </a:r>
          </a:p>
          <a:p>
            <a:pPr algn="l" rtl="0" fontAlgn="base">
              <a:spcBef>
                <a:spcPct val="0"/>
              </a:spcBef>
              <a:spcAft>
                <a:spcPct val="0"/>
              </a:spcAft>
            </a:pPr>
            <a:r>
              <a:rPr lang="en-US" dirty="0" smtClean="0">
                <a:solidFill>
                  <a:srgbClr val="000000"/>
                </a:solidFill>
                <a:latin typeface="Arial" charset="0"/>
                <a:cs typeface="Arial" charset="0"/>
              </a:rPr>
              <a:t>fluids</a:t>
            </a:r>
          </a:p>
          <a:p>
            <a:pPr algn="l" rtl="0" fontAlgn="base">
              <a:spcBef>
                <a:spcPct val="0"/>
              </a:spcBef>
              <a:spcAft>
                <a:spcPct val="0"/>
              </a:spcAft>
            </a:pPr>
            <a:r>
              <a:rPr lang="en-US" dirty="0" smtClean="0">
                <a:solidFill>
                  <a:srgbClr val="000000"/>
                </a:solidFill>
                <a:latin typeface="Arial" charset="0"/>
                <a:cs typeface="Arial" charset="0"/>
              </a:rPr>
              <a:t>Shedding may occur in the gastrointestinal and</a:t>
            </a:r>
          </a:p>
          <a:p>
            <a:pPr algn="l" rtl="0" fontAlgn="base">
              <a:spcBef>
                <a:spcPct val="0"/>
              </a:spcBef>
              <a:spcAft>
                <a:spcPct val="0"/>
              </a:spcAft>
            </a:pPr>
            <a:r>
              <a:rPr lang="en-US" dirty="0" smtClean="0">
                <a:solidFill>
                  <a:srgbClr val="000000"/>
                </a:solidFill>
                <a:latin typeface="Arial" charset="0"/>
                <a:cs typeface="Arial" charset="0"/>
              </a:rPr>
              <a:t>respiratory tracts, skin, mucous membranes, oral and</a:t>
            </a:r>
          </a:p>
          <a:p>
            <a:pPr algn="l" rtl="0" fontAlgn="base">
              <a:spcBef>
                <a:spcPct val="0"/>
              </a:spcBef>
              <a:spcAft>
                <a:spcPct val="0"/>
              </a:spcAft>
            </a:pPr>
            <a:r>
              <a:rPr lang="en-US" dirty="0" smtClean="0">
                <a:solidFill>
                  <a:srgbClr val="000000"/>
                </a:solidFill>
                <a:latin typeface="Arial" charset="0"/>
                <a:cs typeface="Arial" charset="0"/>
              </a:rPr>
              <a:t>genital fluids, semen and milk, blood and urine</a:t>
            </a:r>
          </a:p>
          <a:p>
            <a:pPr algn="l" rtl="0" fontAlgn="base">
              <a:spcBef>
                <a:spcPct val="0"/>
              </a:spcBef>
              <a:spcAft>
                <a:spcPct val="0"/>
              </a:spcAft>
            </a:pPr>
            <a:r>
              <a:rPr lang="en-US" sz="2800" b="1" dirty="0" smtClean="0">
                <a:solidFill>
                  <a:srgbClr val="FF0000"/>
                </a:solidFill>
                <a:latin typeface="Arial" charset="0"/>
                <a:cs typeface="Arial" charset="0"/>
              </a:rPr>
              <a:t>Persistent viruses are often shed at relatively low</a:t>
            </a:r>
          </a:p>
          <a:p>
            <a:pPr algn="l" rtl="0" fontAlgn="base">
              <a:spcBef>
                <a:spcPct val="0"/>
              </a:spcBef>
              <a:spcAft>
                <a:spcPct val="0"/>
              </a:spcAft>
            </a:pPr>
            <a:r>
              <a:rPr lang="en-US" dirty="0" err="1" smtClean="0">
                <a:solidFill>
                  <a:srgbClr val="000000"/>
                </a:solidFill>
                <a:latin typeface="Arial" charset="0"/>
                <a:cs typeface="Arial" charset="0"/>
              </a:rPr>
              <a:t>titres</a:t>
            </a:r>
            <a:r>
              <a:rPr lang="en-US" dirty="0" smtClean="0">
                <a:solidFill>
                  <a:srgbClr val="000000"/>
                </a:solidFill>
                <a:latin typeface="Arial" charset="0"/>
                <a:cs typeface="Arial" charset="0"/>
              </a:rPr>
              <a:t>, but this may be adequate for transmission over</a:t>
            </a:r>
          </a:p>
          <a:p>
            <a:pPr algn="l" rtl="0" fontAlgn="base">
              <a:spcBef>
                <a:spcPct val="0"/>
              </a:spcBef>
              <a:spcAft>
                <a:spcPct val="0"/>
              </a:spcAft>
            </a:pPr>
            <a:r>
              <a:rPr lang="en-US" dirty="0" smtClean="0">
                <a:solidFill>
                  <a:srgbClr val="000000"/>
                </a:solidFill>
                <a:latin typeface="Arial" charset="0"/>
                <a:cs typeface="Arial" charset="0"/>
              </a:rPr>
              <a:t>the prolonged duration of infection</a:t>
            </a:r>
            <a:endParaRPr lang="ar-IQ" dirty="0">
              <a:solidFill>
                <a:srgbClr val="000000"/>
              </a:solidFill>
              <a:latin typeface="Arial" charset="0"/>
              <a:cs typeface="Arial" charset="0"/>
            </a:endParaRPr>
          </a:p>
        </p:txBody>
      </p:sp>
    </p:spTree>
    <p:extLst>
      <p:ext uri="{BB962C8B-B14F-4D97-AF65-F5344CB8AC3E}">
        <p14:creationId xmlns:p14="http://schemas.microsoft.com/office/powerpoint/2010/main" val="3050114312"/>
      </p:ext>
    </p:extLst>
  </p:cSld>
  <p:clrMapOvr>
    <a:masterClrMapping/>
  </p:clrMapOvr>
  <p:transition>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533400"/>
            <a:ext cx="8229600" cy="882650"/>
          </a:xfrm>
        </p:spPr>
        <p:txBody>
          <a:bodyPr/>
          <a:lstStyle/>
          <a:p>
            <a:pPr eaLnBrk="1" hangingPunct="1"/>
            <a:r>
              <a:rPr lang="en-US" dirty="0" smtClean="0"/>
              <a:t>Shedding </a:t>
            </a:r>
          </a:p>
        </p:txBody>
      </p:sp>
      <p:sp>
        <p:nvSpPr>
          <p:cNvPr id="7171" name="Rectangle 3"/>
          <p:cNvSpPr>
            <a:spLocks noGrp="1" noChangeArrowheads="1"/>
          </p:cNvSpPr>
          <p:nvPr>
            <p:ph type="body" idx="1"/>
          </p:nvPr>
        </p:nvSpPr>
        <p:spPr>
          <a:xfrm>
            <a:off x="1371600" y="1447800"/>
            <a:ext cx="8229600" cy="5199062"/>
          </a:xfrm>
        </p:spPr>
        <p:txBody>
          <a:bodyPr/>
          <a:lstStyle/>
          <a:p>
            <a:pPr eaLnBrk="1" hangingPunct="1">
              <a:lnSpc>
                <a:spcPct val="80000"/>
              </a:lnSpc>
            </a:pPr>
            <a:r>
              <a:rPr lang="en-US" sz="2800" dirty="0" smtClean="0"/>
              <a:t>Routes</a:t>
            </a:r>
          </a:p>
          <a:p>
            <a:pPr lvl="1" eaLnBrk="1" hangingPunct="1">
              <a:lnSpc>
                <a:spcPct val="80000"/>
              </a:lnSpc>
            </a:pPr>
            <a:r>
              <a:rPr lang="en-US" sz="2400" dirty="0" smtClean="0"/>
              <a:t>Respiratory</a:t>
            </a:r>
          </a:p>
          <a:p>
            <a:pPr lvl="1" eaLnBrk="1" hangingPunct="1">
              <a:lnSpc>
                <a:spcPct val="80000"/>
              </a:lnSpc>
            </a:pPr>
            <a:r>
              <a:rPr lang="en-US" sz="2400" dirty="0" smtClean="0"/>
              <a:t>Gastrointestinal (oral-fecal)</a:t>
            </a:r>
          </a:p>
          <a:p>
            <a:pPr lvl="1" eaLnBrk="1" hangingPunct="1">
              <a:lnSpc>
                <a:spcPct val="80000"/>
              </a:lnSpc>
            </a:pPr>
            <a:r>
              <a:rPr lang="en-US" sz="2400" dirty="0" err="1" smtClean="0"/>
              <a:t>Urogenital</a:t>
            </a:r>
            <a:endParaRPr lang="en-US" sz="2400" dirty="0" smtClean="0"/>
          </a:p>
          <a:p>
            <a:pPr lvl="1" eaLnBrk="1" hangingPunct="1">
              <a:lnSpc>
                <a:spcPct val="80000"/>
              </a:lnSpc>
            </a:pPr>
            <a:r>
              <a:rPr lang="en-US" sz="2400" dirty="0" smtClean="0"/>
              <a:t>Skin</a:t>
            </a:r>
          </a:p>
          <a:p>
            <a:pPr eaLnBrk="1" hangingPunct="1">
              <a:lnSpc>
                <a:spcPct val="80000"/>
              </a:lnSpc>
            </a:pPr>
            <a:r>
              <a:rPr lang="en-US" sz="2800" dirty="0" smtClean="0"/>
              <a:t>Mechanisms</a:t>
            </a:r>
          </a:p>
          <a:p>
            <a:pPr lvl="1" eaLnBrk="1" hangingPunct="1">
              <a:lnSpc>
                <a:spcPct val="80000"/>
              </a:lnSpc>
            </a:pPr>
            <a:r>
              <a:rPr lang="en-US" sz="2400" dirty="0" smtClean="0"/>
              <a:t>Indirect contact</a:t>
            </a:r>
          </a:p>
          <a:p>
            <a:pPr lvl="2" eaLnBrk="1" hangingPunct="1">
              <a:lnSpc>
                <a:spcPct val="80000"/>
              </a:lnSpc>
            </a:pPr>
            <a:r>
              <a:rPr lang="en-US" sz="2000" dirty="0" smtClean="0"/>
              <a:t>Aerosols</a:t>
            </a:r>
          </a:p>
          <a:p>
            <a:pPr lvl="2" eaLnBrk="1" hangingPunct="1">
              <a:lnSpc>
                <a:spcPct val="80000"/>
              </a:lnSpc>
            </a:pPr>
            <a:r>
              <a:rPr lang="en-US" sz="2000" dirty="0" err="1" smtClean="0"/>
              <a:t>Fomites</a:t>
            </a:r>
            <a:endParaRPr lang="en-US" sz="2000" dirty="0" smtClean="0"/>
          </a:p>
          <a:p>
            <a:pPr lvl="1" eaLnBrk="1" hangingPunct="1">
              <a:lnSpc>
                <a:spcPct val="80000"/>
              </a:lnSpc>
            </a:pPr>
            <a:r>
              <a:rPr lang="en-US" sz="2400" dirty="0" smtClean="0"/>
              <a:t>Direct contact</a:t>
            </a:r>
          </a:p>
          <a:p>
            <a:pPr lvl="2" eaLnBrk="1" hangingPunct="1">
              <a:lnSpc>
                <a:spcPct val="80000"/>
              </a:lnSpc>
            </a:pPr>
            <a:r>
              <a:rPr lang="en-US" sz="2000" dirty="0" smtClean="0"/>
              <a:t>Lesions</a:t>
            </a:r>
          </a:p>
          <a:p>
            <a:pPr lvl="2" eaLnBrk="1" hangingPunct="1">
              <a:lnSpc>
                <a:spcPct val="80000"/>
              </a:lnSpc>
            </a:pPr>
            <a:r>
              <a:rPr lang="en-US" sz="2000" dirty="0" smtClean="0"/>
              <a:t>Saliva</a:t>
            </a:r>
          </a:p>
          <a:p>
            <a:pPr lvl="2" eaLnBrk="1" hangingPunct="1">
              <a:lnSpc>
                <a:spcPct val="80000"/>
              </a:lnSpc>
            </a:pPr>
            <a:r>
              <a:rPr lang="en-US" sz="2000" dirty="0" smtClean="0"/>
              <a:t>Sex</a:t>
            </a:r>
          </a:p>
          <a:p>
            <a:pPr lvl="2" eaLnBrk="1" hangingPunct="1">
              <a:lnSpc>
                <a:spcPct val="80000"/>
              </a:lnSpc>
            </a:pPr>
            <a:r>
              <a:rPr lang="en-US" sz="2000" dirty="0" smtClean="0"/>
              <a:t>Animal or insect bites</a:t>
            </a:r>
          </a:p>
          <a:p>
            <a:pPr lvl="2" eaLnBrk="1" hangingPunct="1">
              <a:lnSpc>
                <a:spcPct val="80000"/>
              </a:lnSpc>
            </a:pPr>
            <a:r>
              <a:rPr lang="en-US" sz="2000" dirty="0" smtClean="0"/>
              <a:t>Maternal-neonatal</a:t>
            </a:r>
          </a:p>
        </p:txBody>
      </p:sp>
    </p:spTree>
    <p:custDataLst>
      <p:tags r:id="rId1"/>
    </p:custDataLst>
    <p:extLst>
      <p:ext uri="{BB962C8B-B14F-4D97-AF65-F5344CB8AC3E}">
        <p14:creationId xmlns:p14="http://schemas.microsoft.com/office/powerpoint/2010/main" val="2630463352"/>
      </p:ext>
    </p:extLst>
  </p:cSld>
  <p:clrMapOvr>
    <a:masterClrMapping/>
  </p:clrMapOvr>
  <p:transition advTm="27702">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eaLnBrk="1" fontAlgn="auto" hangingPunct="1">
              <a:spcAft>
                <a:spcPts val="0"/>
              </a:spcAft>
              <a:defRPr/>
            </a:pPr>
            <a:r>
              <a:rPr lang="cs-CZ" dirty="0" err="1" smtClean="0">
                <a:solidFill>
                  <a:schemeClr val="tx2">
                    <a:satMod val="200000"/>
                  </a:schemeClr>
                </a:solidFill>
              </a:rPr>
              <a:t>Viremia</a:t>
            </a:r>
            <a:endParaRPr lang="cs-CZ" dirty="0" smtClean="0">
              <a:solidFill>
                <a:schemeClr val="tx2">
                  <a:satMod val="200000"/>
                </a:schemeClr>
              </a:solidFill>
            </a:endParaRPr>
          </a:p>
        </p:txBody>
      </p:sp>
      <p:sp>
        <p:nvSpPr>
          <p:cNvPr id="8195" name="Rectangle 5"/>
          <p:cNvSpPr>
            <a:spLocks noGrp="1" noChangeArrowheads="1"/>
          </p:cNvSpPr>
          <p:nvPr>
            <p:ph idx="1"/>
          </p:nvPr>
        </p:nvSpPr>
        <p:spPr/>
        <p:txBody>
          <a:bodyPr/>
          <a:lstStyle/>
          <a:p>
            <a:pPr eaLnBrk="1" hangingPunct="1">
              <a:buFont typeface="Wingdings" pitchFamily="2" charset="2"/>
              <a:buNone/>
            </a:pPr>
            <a:r>
              <a:rPr lang="en-US" dirty="0" smtClean="0"/>
              <a:t>Presence of viruses in the blood stream – biphasic</a:t>
            </a:r>
          </a:p>
          <a:p>
            <a:pPr eaLnBrk="1" hangingPunct="1">
              <a:buFont typeface="Wingdings" pitchFamily="2" charset="2"/>
              <a:buNone/>
            </a:pPr>
            <a:endParaRPr lang="en-US" dirty="0" smtClean="0"/>
          </a:p>
          <a:p>
            <a:pPr lvl="1" indent="-220663" eaLnBrk="1" hangingPunct="1"/>
            <a:r>
              <a:rPr lang="en-US" dirty="0" smtClean="0"/>
              <a:t>Primary (prodromal phase of infection)</a:t>
            </a:r>
          </a:p>
          <a:p>
            <a:pPr lvl="1" indent="-220663" eaLnBrk="1" hangingPunct="1"/>
            <a:endParaRPr lang="en-US" dirty="0" smtClean="0"/>
          </a:p>
          <a:p>
            <a:pPr lvl="1" indent="-220663" eaLnBrk="1" hangingPunct="1"/>
            <a:r>
              <a:rPr lang="en-US" dirty="0" smtClean="0"/>
              <a:t>Secondary replication in target organs</a:t>
            </a:r>
          </a:p>
        </p:txBody>
      </p:sp>
    </p:spTree>
    <p:extLst>
      <p:ext uri="{BB962C8B-B14F-4D97-AF65-F5344CB8AC3E}">
        <p14:creationId xmlns:p14="http://schemas.microsoft.com/office/powerpoint/2010/main" val="1169631223"/>
      </p:ext>
    </p:extLst>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fontAlgn="auto" hangingPunct="1">
              <a:spcAft>
                <a:spcPts val="0"/>
              </a:spcAft>
              <a:defRPr/>
            </a:pPr>
            <a:r>
              <a:rPr lang="cs-CZ" dirty="0" smtClean="0">
                <a:solidFill>
                  <a:schemeClr val="tx2">
                    <a:satMod val="200000"/>
                  </a:schemeClr>
                </a:solidFill>
              </a:rPr>
              <a:t>Cell free </a:t>
            </a:r>
            <a:r>
              <a:rPr lang="cs-CZ" dirty="0" err="1" smtClean="0">
                <a:solidFill>
                  <a:schemeClr val="tx2">
                    <a:satMod val="200000"/>
                  </a:schemeClr>
                </a:solidFill>
              </a:rPr>
              <a:t>viremia</a:t>
            </a:r>
            <a:endParaRPr lang="cs-CZ" dirty="0" smtClean="0">
              <a:solidFill>
                <a:schemeClr val="tx2">
                  <a:satMod val="200000"/>
                </a:schemeClr>
              </a:solidFill>
            </a:endParaRPr>
          </a:p>
        </p:txBody>
      </p:sp>
      <p:sp>
        <p:nvSpPr>
          <p:cNvPr id="9219" name="Rectangle 3"/>
          <p:cNvSpPr>
            <a:spLocks noGrp="1" noChangeArrowheads="1"/>
          </p:cNvSpPr>
          <p:nvPr>
            <p:ph idx="1"/>
          </p:nvPr>
        </p:nvSpPr>
        <p:spPr/>
        <p:txBody>
          <a:bodyPr/>
          <a:lstStyle/>
          <a:p>
            <a:pPr eaLnBrk="1" hangingPunct="1"/>
            <a:r>
              <a:rPr lang="cs-CZ" sz="2800" dirty="0" smtClean="0"/>
              <a:t>Free virus particles in plasma</a:t>
            </a:r>
          </a:p>
          <a:p>
            <a:pPr eaLnBrk="1" hangingPunct="1"/>
            <a:r>
              <a:rPr lang="cs-CZ" sz="2800" dirty="0" smtClean="0"/>
              <a:t>Accessible to antibodies and immune cells</a:t>
            </a:r>
          </a:p>
          <a:p>
            <a:pPr lvl="2" eaLnBrk="1" hangingPunct="1">
              <a:lnSpc>
                <a:spcPct val="150000"/>
              </a:lnSpc>
            </a:pPr>
            <a:r>
              <a:rPr lang="en-US" b="1" dirty="0" smtClean="0"/>
              <a:t>Parvoviruses</a:t>
            </a:r>
          </a:p>
          <a:p>
            <a:pPr lvl="2" eaLnBrk="1" hangingPunct="1">
              <a:lnSpc>
                <a:spcPct val="150000"/>
              </a:lnSpc>
            </a:pPr>
            <a:r>
              <a:rPr lang="cs-CZ" b="1" dirty="0" smtClean="0"/>
              <a:t>Enteroviruses</a:t>
            </a:r>
          </a:p>
          <a:p>
            <a:pPr lvl="2" eaLnBrk="1" hangingPunct="1">
              <a:lnSpc>
                <a:spcPct val="150000"/>
              </a:lnSpc>
            </a:pPr>
            <a:r>
              <a:rPr lang="cs-CZ" b="1" dirty="0" smtClean="0"/>
              <a:t>Togaviruses</a:t>
            </a:r>
          </a:p>
          <a:p>
            <a:pPr lvl="2" eaLnBrk="1" hangingPunct="1">
              <a:lnSpc>
                <a:spcPct val="150000"/>
              </a:lnSpc>
            </a:pPr>
            <a:r>
              <a:rPr lang="cs-CZ" b="1" dirty="0" smtClean="0"/>
              <a:t>Flaviviruses</a:t>
            </a:r>
          </a:p>
        </p:txBody>
      </p:sp>
    </p:spTree>
    <p:extLst>
      <p:ext uri="{BB962C8B-B14F-4D97-AF65-F5344CB8AC3E}">
        <p14:creationId xmlns:p14="http://schemas.microsoft.com/office/powerpoint/2010/main" val="1427933724"/>
      </p:ext>
    </p:extLst>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19200" y="762000"/>
            <a:ext cx="7457256" cy="914400"/>
          </a:xfrm>
        </p:spPr>
        <p:txBody>
          <a:bodyPr/>
          <a:lstStyle/>
          <a:p>
            <a:pPr eaLnBrk="1" fontAlgn="auto" hangingPunct="1">
              <a:spcAft>
                <a:spcPts val="0"/>
              </a:spcAft>
              <a:defRPr/>
            </a:pPr>
            <a:r>
              <a:rPr lang="cs-CZ" dirty="0" smtClean="0">
                <a:solidFill>
                  <a:schemeClr val="tx2">
                    <a:satMod val="200000"/>
                  </a:schemeClr>
                </a:solidFill>
              </a:rPr>
              <a:t>Cell </a:t>
            </a:r>
            <a:r>
              <a:rPr lang="cs-CZ" dirty="0" err="1" smtClean="0">
                <a:solidFill>
                  <a:schemeClr val="tx2">
                    <a:satMod val="200000"/>
                  </a:schemeClr>
                </a:solidFill>
              </a:rPr>
              <a:t>associated</a:t>
            </a:r>
            <a:r>
              <a:rPr lang="cs-CZ" dirty="0" smtClean="0">
                <a:solidFill>
                  <a:schemeClr val="tx2">
                    <a:satMod val="200000"/>
                  </a:schemeClr>
                </a:solidFill>
              </a:rPr>
              <a:t> </a:t>
            </a:r>
            <a:r>
              <a:rPr lang="cs-CZ" dirty="0" err="1" smtClean="0">
                <a:solidFill>
                  <a:schemeClr val="tx2">
                    <a:satMod val="200000"/>
                  </a:schemeClr>
                </a:solidFill>
              </a:rPr>
              <a:t>viremia</a:t>
            </a:r>
            <a:endParaRPr lang="cs-CZ" dirty="0" smtClean="0">
              <a:solidFill>
                <a:schemeClr val="tx2">
                  <a:satMod val="200000"/>
                </a:schemeClr>
              </a:solidFill>
            </a:endParaRPr>
          </a:p>
        </p:txBody>
      </p:sp>
      <p:sp>
        <p:nvSpPr>
          <p:cNvPr id="123907" name="Rectangle 3"/>
          <p:cNvSpPr>
            <a:spLocks noGrp="1" noChangeArrowheads="1"/>
          </p:cNvSpPr>
          <p:nvPr>
            <p:ph sz="half" idx="1"/>
          </p:nvPr>
        </p:nvSpPr>
        <p:spPr>
          <a:xfrm>
            <a:off x="609600" y="1981200"/>
            <a:ext cx="8218487" cy="4530725"/>
          </a:xfrm>
        </p:spPr>
        <p:txBody>
          <a:bodyPr>
            <a:normAutofit/>
          </a:bodyPr>
          <a:lstStyle/>
          <a:p>
            <a:pPr marL="411480" eaLnBrk="1" fontAlgn="auto" hangingPunct="1">
              <a:lnSpc>
                <a:spcPct val="150000"/>
              </a:lnSpc>
              <a:spcAft>
                <a:spcPts val="0"/>
              </a:spcAft>
              <a:buFont typeface="Wingdings"/>
              <a:buChar char=""/>
              <a:defRPr/>
            </a:pPr>
            <a:r>
              <a:rPr lang="cs-CZ" dirty="0" smtClean="0"/>
              <a:t>Virus </a:t>
            </a:r>
            <a:r>
              <a:rPr lang="cs-CZ" dirty="0" err="1" smtClean="0"/>
              <a:t>is</a:t>
            </a:r>
            <a:r>
              <a:rPr lang="cs-CZ" dirty="0" smtClean="0"/>
              <a:t> </a:t>
            </a:r>
            <a:r>
              <a:rPr lang="cs-CZ" dirty="0" err="1" smtClean="0"/>
              <a:t>hidden</a:t>
            </a:r>
            <a:r>
              <a:rPr lang="cs-CZ" dirty="0" smtClean="0"/>
              <a:t> in </a:t>
            </a:r>
            <a:r>
              <a:rPr lang="cs-CZ" dirty="0" err="1" smtClean="0"/>
              <a:t>blood</a:t>
            </a:r>
            <a:r>
              <a:rPr lang="cs-CZ" dirty="0" smtClean="0"/>
              <a:t> </a:t>
            </a:r>
            <a:r>
              <a:rPr lang="cs-CZ" dirty="0" err="1" smtClean="0"/>
              <a:t>cells</a:t>
            </a:r>
            <a:endParaRPr lang="cs-CZ" dirty="0" smtClean="0"/>
          </a:p>
          <a:p>
            <a:pPr marL="740664" lvl="1" eaLnBrk="1" fontAlgn="auto" hangingPunct="1">
              <a:lnSpc>
                <a:spcPct val="150000"/>
              </a:lnSpc>
              <a:spcAft>
                <a:spcPts val="0"/>
              </a:spcAft>
              <a:buFont typeface="Wingdings"/>
              <a:buChar char=""/>
              <a:defRPr/>
            </a:pPr>
            <a:r>
              <a:rPr lang="cs-CZ" dirty="0" err="1" smtClean="0"/>
              <a:t>Protected</a:t>
            </a:r>
            <a:r>
              <a:rPr lang="cs-CZ" dirty="0" smtClean="0"/>
              <a:t> </a:t>
            </a:r>
            <a:r>
              <a:rPr lang="cs-CZ" dirty="0" err="1" smtClean="0"/>
              <a:t>against</a:t>
            </a:r>
            <a:r>
              <a:rPr lang="cs-CZ" dirty="0" smtClean="0"/>
              <a:t> </a:t>
            </a:r>
            <a:r>
              <a:rPr lang="cs-CZ" dirty="0" err="1" smtClean="0"/>
              <a:t>antibodies</a:t>
            </a:r>
            <a:endParaRPr lang="cs-CZ" dirty="0" smtClean="0"/>
          </a:p>
          <a:p>
            <a:pPr marL="740664" lvl="1" eaLnBrk="1" fontAlgn="auto" hangingPunct="1">
              <a:lnSpc>
                <a:spcPct val="150000"/>
              </a:lnSpc>
              <a:spcAft>
                <a:spcPts val="0"/>
              </a:spcAft>
              <a:buFont typeface="Wingdings"/>
              <a:buChar char=""/>
              <a:defRPr/>
            </a:pPr>
            <a:r>
              <a:rPr lang="cs-CZ" dirty="0" err="1" smtClean="0"/>
              <a:t>Slow</a:t>
            </a:r>
            <a:r>
              <a:rPr lang="cs-CZ" dirty="0" smtClean="0"/>
              <a:t> virus </a:t>
            </a:r>
            <a:r>
              <a:rPr lang="en-US" dirty="0" smtClean="0"/>
              <a:t>clearing</a:t>
            </a:r>
          </a:p>
          <a:p>
            <a:pPr marL="411480" eaLnBrk="1" fontAlgn="auto" hangingPunct="1">
              <a:lnSpc>
                <a:spcPct val="150000"/>
              </a:lnSpc>
              <a:spcAft>
                <a:spcPts val="0"/>
              </a:spcAft>
              <a:buFont typeface="Wingdings"/>
              <a:buChar char=""/>
              <a:defRPr/>
            </a:pPr>
            <a:r>
              <a:rPr lang="cs-CZ" dirty="0" smtClean="0"/>
              <a:t>Monocytes</a:t>
            </a:r>
            <a:r>
              <a:rPr lang="en-US" dirty="0" smtClean="0"/>
              <a:t> , Macrophages</a:t>
            </a:r>
            <a:endParaRPr lang="cs-CZ" dirty="0" smtClean="0"/>
          </a:p>
          <a:p>
            <a:pPr marL="740664" lvl="1" eaLnBrk="1" fontAlgn="auto" hangingPunct="1">
              <a:lnSpc>
                <a:spcPct val="150000"/>
              </a:lnSpc>
              <a:spcAft>
                <a:spcPts val="0"/>
              </a:spcAft>
              <a:buFont typeface="Wingdings"/>
              <a:buChar char=""/>
              <a:defRPr/>
            </a:pPr>
            <a:r>
              <a:rPr lang="en-US" dirty="0" err="1" smtClean="0"/>
              <a:t>Herpesviruses</a:t>
            </a:r>
            <a:r>
              <a:rPr lang="en-US" dirty="0" smtClean="0"/>
              <a:t>      Poliovirus</a:t>
            </a:r>
          </a:p>
          <a:p>
            <a:pPr marL="740664" lvl="1" eaLnBrk="1" fontAlgn="auto" hangingPunct="1">
              <a:lnSpc>
                <a:spcPct val="150000"/>
              </a:lnSpc>
              <a:spcAft>
                <a:spcPts val="0"/>
              </a:spcAft>
              <a:buFont typeface="Wingdings"/>
              <a:buChar char=""/>
              <a:defRPr/>
            </a:pPr>
            <a:r>
              <a:rPr lang="cs-CZ" dirty="0" smtClean="0"/>
              <a:t>Retroviruses</a:t>
            </a:r>
            <a:r>
              <a:rPr lang="en-US" dirty="0" smtClean="0"/>
              <a:t>         Measles virus</a:t>
            </a:r>
            <a:endParaRPr lang="cs-CZ" dirty="0" smtClean="0"/>
          </a:p>
          <a:p>
            <a:pPr marL="740664" lvl="1" eaLnBrk="1" fontAlgn="auto" hangingPunct="1">
              <a:lnSpc>
                <a:spcPct val="150000"/>
              </a:lnSpc>
              <a:spcAft>
                <a:spcPts val="0"/>
              </a:spcAft>
              <a:buFont typeface="Wingdings"/>
              <a:buChar char=""/>
              <a:defRPr/>
            </a:pPr>
            <a:endParaRPr lang="cs-CZ" dirty="0" smtClean="0"/>
          </a:p>
        </p:txBody>
      </p:sp>
    </p:spTree>
    <p:extLst>
      <p:ext uri="{BB962C8B-B14F-4D97-AF65-F5344CB8AC3E}">
        <p14:creationId xmlns:p14="http://schemas.microsoft.com/office/powerpoint/2010/main" val="257753866"/>
      </p:ext>
    </p:extLst>
  </p:cSld>
  <p:clrMapOvr>
    <a:masterClrMapping/>
  </p:clrMapOvr>
  <p:transition>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066800" y="0"/>
            <a:ext cx="7877175" cy="914400"/>
          </a:xfrm>
        </p:spPr>
        <p:txBody>
          <a:bodyPr/>
          <a:lstStyle/>
          <a:p>
            <a:pPr eaLnBrk="1" hangingPunct="1"/>
            <a:r>
              <a:rPr lang="en-US" altLang="zh-TW" dirty="0" smtClean="0"/>
              <a:t>Cell Damage</a:t>
            </a:r>
          </a:p>
        </p:txBody>
      </p:sp>
      <p:sp>
        <p:nvSpPr>
          <p:cNvPr id="68610" name="Rectangle 3"/>
          <p:cNvSpPr>
            <a:spLocks noGrp="1" noChangeArrowheads="1"/>
          </p:cNvSpPr>
          <p:nvPr>
            <p:ph idx="1"/>
          </p:nvPr>
        </p:nvSpPr>
        <p:spPr>
          <a:xfrm>
            <a:off x="0" y="914400"/>
            <a:ext cx="9144000" cy="5181600"/>
          </a:xfrm>
        </p:spPr>
        <p:txBody>
          <a:bodyPr>
            <a:normAutofit lnSpcReduction="10000"/>
          </a:bodyPr>
          <a:lstStyle/>
          <a:p>
            <a:pPr algn="l" rtl="0" eaLnBrk="1" hangingPunct="1">
              <a:spcBef>
                <a:spcPct val="35000"/>
              </a:spcBef>
            </a:pPr>
            <a:r>
              <a:rPr lang="en-US" altLang="zh-TW" dirty="0" smtClean="0">
                <a:latin typeface="Times New Roman" pitchFamily="18" charset="0"/>
              </a:rPr>
              <a:t>Viruses may replicate widely throughout the body without any disease symptoms if they do not cause significant cell damage or death.</a:t>
            </a:r>
          </a:p>
          <a:p>
            <a:pPr algn="l" rtl="0" eaLnBrk="1" hangingPunct="1">
              <a:spcBef>
                <a:spcPct val="35000"/>
              </a:spcBef>
            </a:pPr>
            <a:r>
              <a:rPr lang="en-US" altLang="zh-TW" sz="3500" b="1" dirty="0" smtClean="0">
                <a:solidFill>
                  <a:srgbClr val="FF0000"/>
                </a:solidFill>
                <a:latin typeface="Times New Roman" pitchFamily="18" charset="0"/>
              </a:rPr>
              <a:t>Retroviruses</a:t>
            </a:r>
            <a:r>
              <a:rPr lang="en-US" altLang="zh-TW" dirty="0" smtClean="0">
                <a:latin typeface="Times New Roman" pitchFamily="18" charset="0"/>
              </a:rPr>
              <a:t> do not generally cause cell death, being released from the cell by budding rather than by cell </a:t>
            </a:r>
            <a:r>
              <a:rPr lang="en-US" altLang="zh-TW" dirty="0" err="1" smtClean="0">
                <a:latin typeface="Times New Roman" pitchFamily="18" charset="0"/>
              </a:rPr>
              <a:t>lysis</a:t>
            </a:r>
            <a:r>
              <a:rPr lang="en-US" altLang="zh-TW" dirty="0" smtClean="0">
                <a:latin typeface="Times New Roman" pitchFamily="18" charset="0"/>
              </a:rPr>
              <a:t>, and cause </a:t>
            </a:r>
            <a:r>
              <a:rPr lang="en-US" altLang="zh-TW" b="1" dirty="0" smtClean="0">
                <a:solidFill>
                  <a:srgbClr val="FF0000"/>
                </a:solidFill>
                <a:latin typeface="Times New Roman" pitchFamily="18" charset="0"/>
              </a:rPr>
              <a:t>persistent infections</a:t>
            </a:r>
            <a:r>
              <a:rPr lang="en-US" altLang="zh-TW" dirty="0" smtClean="0">
                <a:latin typeface="Times New Roman" pitchFamily="18" charset="0"/>
              </a:rPr>
              <a:t>.</a:t>
            </a:r>
          </a:p>
          <a:p>
            <a:pPr algn="l" rtl="0" eaLnBrk="1" hangingPunct="1">
              <a:spcBef>
                <a:spcPct val="35000"/>
              </a:spcBef>
            </a:pPr>
            <a:r>
              <a:rPr lang="en-US" altLang="zh-TW" dirty="0" smtClean="0">
                <a:latin typeface="Times New Roman" pitchFamily="18" charset="0"/>
              </a:rPr>
              <a:t>Conversely, </a:t>
            </a:r>
            <a:r>
              <a:rPr lang="en-US" altLang="zh-TW" b="1" dirty="0" err="1" smtClean="0">
                <a:solidFill>
                  <a:srgbClr val="FF0000"/>
                </a:solidFill>
                <a:latin typeface="Times New Roman" pitchFamily="18" charset="0"/>
              </a:rPr>
              <a:t>Picornaviruses</a:t>
            </a:r>
            <a:r>
              <a:rPr lang="en-US" altLang="zh-TW" dirty="0" smtClean="0">
                <a:latin typeface="Times New Roman" pitchFamily="18" charset="0"/>
              </a:rPr>
              <a:t> cause </a:t>
            </a:r>
            <a:r>
              <a:rPr lang="en-US" altLang="zh-TW" dirty="0" err="1" smtClean="0">
                <a:latin typeface="Times New Roman" pitchFamily="18" charset="0"/>
              </a:rPr>
              <a:t>lysis</a:t>
            </a:r>
            <a:r>
              <a:rPr lang="en-US" altLang="zh-TW" dirty="0" smtClean="0">
                <a:latin typeface="Times New Roman" pitchFamily="18" charset="0"/>
              </a:rPr>
              <a:t> and death of the cells in which they replicate, leading to fever and increased mucus secretion in the case of Rhinoviruses, paralysis or death (usually due to respiratory failure) for Poliovirus.</a:t>
            </a:r>
          </a:p>
        </p:txBody>
      </p:sp>
    </p:spTree>
    <p:extLst>
      <p:ext uri="{BB962C8B-B14F-4D97-AF65-F5344CB8AC3E}">
        <p14:creationId xmlns:p14="http://schemas.microsoft.com/office/powerpoint/2010/main" val="128418725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11"/>
            <a:ext cx="8686800" cy="5139869"/>
          </a:xfrm>
          <a:prstGeom prst="rect">
            <a:avLst/>
          </a:prstGeom>
        </p:spPr>
        <p:txBody>
          <a:bodyPr wrap="square">
            <a:spAutoFit/>
          </a:bodyPr>
          <a:lstStyle/>
          <a:p>
            <a:pPr algn="l" rtl="0"/>
            <a:r>
              <a:rPr lang="en-US" sz="4000" b="1" dirty="0">
                <a:solidFill>
                  <a:srgbClr val="C00000"/>
                </a:solidFill>
              </a:rPr>
              <a:t>Virulence</a:t>
            </a:r>
          </a:p>
          <a:p>
            <a:pPr algn="l" rtl="0"/>
            <a:r>
              <a:rPr lang="en-US" sz="3200" dirty="0">
                <a:solidFill>
                  <a:prstClr val="white"/>
                </a:solidFill>
              </a:rPr>
              <a:t>Strains of viruses differ greatly in their ability to cause disease. For example, there are strains of poliovirus that have mutated sufficiently such that they have lost the ability to cause polio in </a:t>
            </a:r>
            <a:r>
              <a:rPr lang="en-US" sz="3200" dirty="0" err="1">
                <a:solidFill>
                  <a:prstClr val="white"/>
                </a:solidFill>
              </a:rPr>
              <a:t>immunocompetent</a:t>
            </a:r>
            <a:r>
              <a:rPr lang="en-US" sz="3200" dirty="0">
                <a:solidFill>
                  <a:prstClr val="white"/>
                </a:solidFill>
              </a:rPr>
              <a:t> individuals, i.e., they are </a:t>
            </a:r>
            <a:r>
              <a:rPr lang="en-US" sz="3200" b="1" dirty="0">
                <a:solidFill>
                  <a:prstClr val="white"/>
                </a:solidFill>
              </a:rPr>
              <a:t>attenuated.</a:t>
            </a:r>
            <a:r>
              <a:rPr lang="en-US" sz="3200" dirty="0">
                <a:solidFill>
                  <a:prstClr val="white"/>
                </a:solidFill>
              </a:rPr>
              <a:t> These strains are used in vaccines. The </a:t>
            </a:r>
            <a:r>
              <a:rPr lang="en-US" sz="3200" b="1" dirty="0">
                <a:solidFill>
                  <a:srgbClr val="FF0000"/>
                </a:solidFill>
              </a:rPr>
              <a:t>viral genes that control the virulence of the virus are poorly characterized, and the process of virulence is poorly understood</a:t>
            </a:r>
            <a:r>
              <a:rPr lang="en-US" b="1" dirty="0">
                <a:solidFill>
                  <a:srgbClr val="FF0000"/>
                </a:solidFill>
              </a:rPr>
              <a:t>.</a:t>
            </a:r>
          </a:p>
        </p:txBody>
      </p:sp>
    </p:spTree>
    <p:extLst>
      <p:ext uri="{BB962C8B-B14F-4D97-AF65-F5344CB8AC3E}">
        <p14:creationId xmlns:p14="http://schemas.microsoft.com/office/powerpoint/2010/main" val="3093509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tLang="zh-TW" dirty="0" smtClean="0"/>
              <a:t>Immune Response</a:t>
            </a:r>
          </a:p>
        </p:txBody>
      </p:sp>
      <p:sp>
        <p:nvSpPr>
          <p:cNvPr id="69634" name="Rectangle 3"/>
          <p:cNvSpPr>
            <a:spLocks noGrp="1" noChangeArrowheads="1"/>
          </p:cNvSpPr>
          <p:nvPr>
            <p:ph type="body" idx="1"/>
          </p:nvPr>
        </p:nvSpPr>
        <p:spPr>
          <a:xfrm>
            <a:off x="990600" y="1981200"/>
            <a:ext cx="7275513" cy="4114800"/>
          </a:xfrm>
        </p:spPr>
        <p:txBody>
          <a:bodyPr/>
          <a:lstStyle/>
          <a:p>
            <a:pPr algn="just" eaLnBrk="1" hangingPunct="1">
              <a:lnSpc>
                <a:spcPct val="120000"/>
              </a:lnSpc>
              <a:spcBef>
                <a:spcPct val="35000"/>
              </a:spcBef>
            </a:pPr>
            <a:r>
              <a:rPr lang="en-US" altLang="zh-TW" sz="2000" dirty="0" smtClean="0">
                <a:latin typeface="Times New Roman" pitchFamily="18" charset="0"/>
              </a:rPr>
              <a:t>The immune response to the virus probably has the greatest impact on the outcome of infection.</a:t>
            </a:r>
          </a:p>
          <a:p>
            <a:pPr algn="just" eaLnBrk="1" hangingPunct="1">
              <a:lnSpc>
                <a:spcPct val="120000"/>
              </a:lnSpc>
              <a:spcBef>
                <a:spcPct val="35000"/>
              </a:spcBef>
            </a:pPr>
            <a:r>
              <a:rPr lang="en-US" altLang="zh-TW" sz="2000" dirty="0" smtClean="0">
                <a:latin typeface="Times New Roman" pitchFamily="18" charset="0"/>
              </a:rPr>
              <a:t>In the most cases, the virus is cleared completely from the body and results in complete recovery.</a:t>
            </a:r>
          </a:p>
          <a:p>
            <a:pPr algn="just" eaLnBrk="1" hangingPunct="1">
              <a:lnSpc>
                <a:spcPct val="120000"/>
              </a:lnSpc>
              <a:spcBef>
                <a:spcPct val="35000"/>
              </a:spcBef>
            </a:pPr>
            <a:r>
              <a:rPr lang="en-US" altLang="zh-TW" sz="2000" dirty="0" smtClean="0">
                <a:latin typeface="Times New Roman" pitchFamily="18" charset="0"/>
              </a:rPr>
              <a:t>In other infections, the immune response is unable to clear the virus completely and the virus persists.</a:t>
            </a:r>
          </a:p>
          <a:p>
            <a:pPr algn="just" eaLnBrk="1" hangingPunct="1">
              <a:lnSpc>
                <a:spcPct val="120000"/>
              </a:lnSpc>
              <a:spcBef>
                <a:spcPct val="35000"/>
              </a:spcBef>
            </a:pPr>
            <a:r>
              <a:rPr lang="en-US" altLang="zh-TW" sz="2000" dirty="0" smtClean="0">
                <a:latin typeface="Times New Roman" pitchFamily="18" charset="0"/>
              </a:rPr>
              <a:t>In a number of infections, the immune response plays a major pathological role in the disease.</a:t>
            </a:r>
          </a:p>
          <a:p>
            <a:pPr algn="just" eaLnBrk="1" hangingPunct="1">
              <a:lnSpc>
                <a:spcPct val="120000"/>
              </a:lnSpc>
              <a:spcBef>
                <a:spcPct val="35000"/>
              </a:spcBef>
            </a:pPr>
            <a:r>
              <a:rPr lang="en-US" altLang="zh-TW" sz="2000" dirty="0" smtClean="0">
                <a:latin typeface="Times New Roman" pitchFamily="18" charset="0"/>
              </a:rPr>
              <a:t>In general, cellular immunity plays the major role in clearing virus infection whereas </a:t>
            </a:r>
            <a:r>
              <a:rPr lang="en-US" altLang="zh-TW" sz="2000" dirty="0" err="1" smtClean="0">
                <a:latin typeface="Times New Roman" pitchFamily="18" charset="0"/>
              </a:rPr>
              <a:t>humoral</a:t>
            </a:r>
            <a:r>
              <a:rPr lang="en-US" altLang="zh-TW" sz="2000" dirty="0" smtClean="0">
                <a:latin typeface="Times New Roman" pitchFamily="18" charset="0"/>
              </a:rPr>
              <a:t> immunity protects against </a:t>
            </a:r>
            <a:r>
              <a:rPr lang="en-US" altLang="zh-TW" sz="2000" dirty="0" err="1" smtClean="0">
                <a:latin typeface="Times New Roman" pitchFamily="18" charset="0"/>
              </a:rPr>
              <a:t>reinfection</a:t>
            </a:r>
            <a:r>
              <a:rPr lang="en-US" altLang="zh-TW" sz="2000" dirty="0" smtClean="0">
                <a:latin typeface="Times New Roman" pitchFamily="18" charset="0"/>
              </a:rPr>
              <a:t>.</a:t>
            </a:r>
            <a:endParaRPr lang="en-US" altLang="zh-TW" dirty="0" smtClean="0"/>
          </a:p>
        </p:txBody>
      </p:sp>
    </p:spTree>
    <p:extLst>
      <p:ext uri="{BB962C8B-B14F-4D97-AF65-F5344CB8AC3E}">
        <p14:creationId xmlns:p14="http://schemas.microsoft.com/office/powerpoint/2010/main" val="970756469"/>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tLang="zh-TW" smtClean="0"/>
              <a:t>Viral Clearance or Persistence</a:t>
            </a:r>
          </a:p>
        </p:txBody>
      </p:sp>
      <p:sp>
        <p:nvSpPr>
          <p:cNvPr id="71682" name="Rectangle 3"/>
          <p:cNvSpPr>
            <a:spLocks noGrp="1" noChangeArrowheads="1"/>
          </p:cNvSpPr>
          <p:nvPr>
            <p:ph idx="1"/>
          </p:nvPr>
        </p:nvSpPr>
        <p:spPr>
          <a:xfrm>
            <a:off x="0" y="1981200"/>
            <a:ext cx="9144000" cy="4114800"/>
          </a:xfrm>
        </p:spPr>
        <p:txBody>
          <a:bodyPr>
            <a:normAutofit lnSpcReduction="10000"/>
          </a:bodyPr>
          <a:lstStyle/>
          <a:p>
            <a:pPr algn="l" eaLnBrk="1" hangingPunct="1">
              <a:spcBef>
                <a:spcPct val="35000"/>
              </a:spcBef>
              <a:buFont typeface="Wingdings" pitchFamily="2" charset="2"/>
              <a:buChar char="v"/>
            </a:pPr>
            <a:r>
              <a:rPr lang="en-US" altLang="zh-TW" sz="2800" dirty="0" smtClean="0">
                <a:latin typeface="Times New Roman" pitchFamily="18" charset="0"/>
              </a:rPr>
              <a:t>The majority of viral infections are cleared but certain viruses may cause persistent infections. There are 2 types of chronic persistent infections.</a:t>
            </a:r>
          </a:p>
          <a:p>
            <a:pPr algn="l" eaLnBrk="1" hangingPunct="1">
              <a:spcBef>
                <a:spcPct val="35000"/>
              </a:spcBef>
              <a:buFont typeface="Wingdings" pitchFamily="2" charset="2"/>
              <a:buChar char="v"/>
            </a:pPr>
            <a:r>
              <a:rPr lang="en-US" altLang="zh-TW" sz="2800" dirty="0" smtClean="0">
                <a:solidFill>
                  <a:srgbClr val="C00000"/>
                </a:solidFill>
                <a:latin typeface="Times New Roman" pitchFamily="18" charset="0"/>
              </a:rPr>
              <a:t>True Latency </a:t>
            </a:r>
            <a:r>
              <a:rPr lang="en-US" altLang="zh-TW" sz="2800" dirty="0" smtClean="0">
                <a:latin typeface="Times New Roman" pitchFamily="18" charset="0"/>
              </a:rPr>
              <a:t>- the virus remains completely latent following primary infection e.g. HSV, VZV. Its genome may be integrated into the cellular genome or exists as </a:t>
            </a:r>
            <a:r>
              <a:rPr lang="en-US" altLang="zh-TW" sz="2800" dirty="0" err="1" smtClean="0">
                <a:latin typeface="Times New Roman" pitchFamily="18" charset="0"/>
              </a:rPr>
              <a:t>episomes</a:t>
            </a:r>
            <a:r>
              <a:rPr lang="en-US" altLang="zh-TW" sz="2800" dirty="0" smtClean="0">
                <a:latin typeface="Times New Roman" pitchFamily="18" charset="0"/>
              </a:rPr>
              <a:t>.</a:t>
            </a:r>
          </a:p>
          <a:p>
            <a:pPr algn="l" eaLnBrk="1" hangingPunct="1">
              <a:spcBef>
                <a:spcPct val="35000"/>
              </a:spcBef>
              <a:buFont typeface="Wingdings" pitchFamily="2" charset="2"/>
              <a:buChar char="v"/>
            </a:pPr>
            <a:r>
              <a:rPr lang="en-US" altLang="zh-TW" sz="2800" dirty="0" smtClean="0">
                <a:solidFill>
                  <a:srgbClr val="C00000"/>
                </a:solidFill>
                <a:latin typeface="Times New Roman" pitchFamily="18" charset="0"/>
              </a:rPr>
              <a:t>Persistence</a:t>
            </a:r>
            <a:r>
              <a:rPr lang="en-US" altLang="zh-TW" sz="2800" dirty="0" smtClean="0">
                <a:latin typeface="Times New Roman" pitchFamily="18" charset="0"/>
              </a:rPr>
              <a:t> - the virus  replicates continuously in the body at a very low level e.g. HIV, HBV, CMV, EBV</a:t>
            </a:r>
            <a:r>
              <a:rPr lang="en-US" altLang="zh-TW" sz="2200" dirty="0" smtClean="0">
                <a:latin typeface="Times New Roman" pitchFamily="18" charset="0"/>
              </a:rPr>
              <a:t>.</a:t>
            </a:r>
            <a:endParaRPr lang="en-US" altLang="zh-TW" sz="2000" dirty="0" smtClean="0">
              <a:latin typeface="Times New Roman" pitchFamily="18" charset="0"/>
            </a:endParaRPr>
          </a:p>
          <a:p>
            <a:pPr algn="just" eaLnBrk="1" hangingPunct="1">
              <a:spcBef>
                <a:spcPct val="35000"/>
              </a:spcBef>
            </a:pPr>
            <a:endParaRPr lang="en-US" altLang="zh-TW" dirty="0" smtClean="0"/>
          </a:p>
        </p:txBody>
      </p:sp>
    </p:spTree>
    <p:extLst>
      <p:ext uri="{BB962C8B-B14F-4D97-AF65-F5344CB8AC3E}">
        <p14:creationId xmlns:p14="http://schemas.microsoft.com/office/powerpoint/2010/main" val="217462897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altLang="zh-TW" smtClean="0"/>
              <a:t>Summary</a:t>
            </a:r>
          </a:p>
        </p:txBody>
      </p:sp>
      <p:sp>
        <p:nvSpPr>
          <p:cNvPr id="133123" name="Rectangle 3"/>
          <p:cNvSpPr>
            <a:spLocks noGrp="1" noChangeArrowheads="1"/>
          </p:cNvSpPr>
          <p:nvPr>
            <p:ph type="body" idx="4294967295"/>
          </p:nvPr>
        </p:nvSpPr>
        <p:spPr>
          <a:xfrm>
            <a:off x="762000" y="2057400"/>
            <a:ext cx="7772400" cy="4114800"/>
          </a:xfrm>
        </p:spPr>
        <p:txBody>
          <a:bodyPr/>
          <a:lstStyle/>
          <a:p>
            <a:pPr algn="just" eaLnBrk="1" hangingPunct="1"/>
            <a:r>
              <a:rPr lang="en-US" altLang="zh-TW" sz="2400" dirty="0" smtClean="0">
                <a:latin typeface="Times New Roman" pitchFamily="18" charset="0"/>
              </a:rPr>
              <a:t>Viral Pathogenesis depends on the complex interplay of a </a:t>
            </a:r>
            <a:r>
              <a:rPr lang="en-US" altLang="zh-TW" b="1" dirty="0" smtClean="0">
                <a:solidFill>
                  <a:srgbClr val="FF0000"/>
                </a:solidFill>
                <a:latin typeface="Times New Roman" pitchFamily="18" charset="0"/>
              </a:rPr>
              <a:t>large number of viral and host factors.</a:t>
            </a:r>
          </a:p>
          <a:p>
            <a:pPr algn="just" eaLnBrk="1" hangingPunct="1">
              <a:lnSpc>
                <a:spcPct val="120000"/>
              </a:lnSpc>
            </a:pPr>
            <a:r>
              <a:rPr lang="en-US" altLang="zh-TW" sz="2400" dirty="0" smtClean="0">
                <a:latin typeface="Times New Roman" pitchFamily="18" charset="0"/>
              </a:rPr>
              <a:t>Viral factors include </a:t>
            </a:r>
            <a:r>
              <a:rPr lang="en-US" altLang="zh-TW" sz="2400" b="1" dirty="0" smtClean="0">
                <a:solidFill>
                  <a:srgbClr val="FF0000"/>
                </a:solidFill>
                <a:latin typeface="Times New Roman" pitchFamily="18" charset="0"/>
              </a:rPr>
              <a:t>cell tropism and cellular pathogenesis</a:t>
            </a:r>
            <a:r>
              <a:rPr lang="en-US" altLang="zh-TW" sz="2400" dirty="0" smtClean="0">
                <a:latin typeface="Times New Roman" pitchFamily="18" charset="0"/>
              </a:rPr>
              <a:t>.</a:t>
            </a:r>
          </a:p>
          <a:p>
            <a:pPr algn="just" eaLnBrk="1" hangingPunct="1">
              <a:lnSpc>
                <a:spcPct val="120000"/>
              </a:lnSpc>
            </a:pPr>
            <a:r>
              <a:rPr lang="en-US" altLang="zh-TW" sz="2400" dirty="0" smtClean="0">
                <a:latin typeface="Times New Roman" pitchFamily="18" charset="0"/>
              </a:rPr>
              <a:t>The </a:t>
            </a:r>
            <a:r>
              <a:rPr lang="en-US" altLang="zh-TW" sz="2800" b="1" dirty="0" smtClean="0">
                <a:solidFill>
                  <a:srgbClr val="FF0000"/>
                </a:solidFill>
                <a:latin typeface="Times New Roman" pitchFamily="18" charset="0"/>
              </a:rPr>
              <a:t>immune response </a:t>
            </a:r>
            <a:r>
              <a:rPr lang="en-US" altLang="zh-TW" sz="2400" dirty="0" smtClean="0">
                <a:latin typeface="Times New Roman" pitchFamily="18" charset="0"/>
              </a:rPr>
              <a:t>is the most important host factor, as it determines whether the virus is cleared or not.</a:t>
            </a:r>
          </a:p>
          <a:p>
            <a:pPr algn="just" eaLnBrk="1" hangingPunct="1">
              <a:lnSpc>
                <a:spcPct val="120000"/>
              </a:lnSpc>
            </a:pPr>
            <a:r>
              <a:rPr lang="en-US" altLang="zh-TW" sz="2400" dirty="0" smtClean="0">
                <a:latin typeface="Times New Roman" pitchFamily="18" charset="0"/>
              </a:rPr>
              <a:t>Sometimes, the </a:t>
            </a:r>
            <a:r>
              <a:rPr lang="en-US" altLang="zh-TW" sz="2800" b="1" dirty="0" smtClean="0">
                <a:solidFill>
                  <a:srgbClr val="FF0000"/>
                </a:solidFill>
                <a:latin typeface="Times New Roman" pitchFamily="18" charset="0"/>
              </a:rPr>
              <a:t>immune response itself is responsible for the damage.</a:t>
            </a:r>
          </a:p>
          <a:p>
            <a:pPr eaLnBrk="1" hangingPunct="1"/>
            <a:endParaRPr lang="en-US" altLang="zh-TW" sz="2400" dirty="0" smtClean="0">
              <a:latin typeface="Times New Roman" pitchFamily="18" charset="0"/>
            </a:endParaRPr>
          </a:p>
        </p:txBody>
      </p:sp>
    </p:spTree>
    <p:extLst>
      <p:ext uri="{BB962C8B-B14F-4D97-AF65-F5344CB8AC3E}">
        <p14:creationId xmlns:p14="http://schemas.microsoft.com/office/powerpoint/2010/main" val="212849909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zh-TW" dirty="0" smtClean="0"/>
              <a:t>Factors in Viral Pathogenesis</a:t>
            </a:r>
          </a:p>
        </p:txBody>
      </p:sp>
      <p:sp>
        <p:nvSpPr>
          <p:cNvPr id="63490" name="Rectangle 3"/>
          <p:cNvSpPr>
            <a:spLocks noGrp="1" noChangeArrowheads="1"/>
          </p:cNvSpPr>
          <p:nvPr>
            <p:ph type="body" idx="1"/>
          </p:nvPr>
        </p:nvSpPr>
        <p:spPr>
          <a:xfrm>
            <a:off x="990600" y="1981200"/>
            <a:ext cx="7275513" cy="4343400"/>
          </a:xfrm>
        </p:spPr>
        <p:txBody>
          <a:bodyPr/>
          <a:lstStyle/>
          <a:p>
            <a:pPr eaLnBrk="1" hangingPunct="1">
              <a:lnSpc>
                <a:spcPct val="120000"/>
              </a:lnSpc>
              <a:spcBef>
                <a:spcPct val="35000"/>
              </a:spcBef>
            </a:pPr>
            <a:r>
              <a:rPr lang="en-US" altLang="zh-TW" sz="2000" dirty="0" smtClean="0">
                <a:latin typeface="Times New Roman" pitchFamily="18" charset="0"/>
              </a:rPr>
              <a:t>Effects of viral infection on cells (Cellular Pathogenesis)</a:t>
            </a:r>
          </a:p>
          <a:p>
            <a:pPr eaLnBrk="1" hangingPunct="1">
              <a:lnSpc>
                <a:spcPct val="120000"/>
              </a:lnSpc>
              <a:spcBef>
                <a:spcPct val="35000"/>
              </a:spcBef>
            </a:pPr>
            <a:r>
              <a:rPr lang="en-US" altLang="zh-TW" sz="2000" dirty="0" smtClean="0">
                <a:latin typeface="Times New Roman" pitchFamily="18" charset="0"/>
              </a:rPr>
              <a:t>Entry into the Host</a:t>
            </a:r>
          </a:p>
          <a:p>
            <a:pPr eaLnBrk="1" hangingPunct="1">
              <a:lnSpc>
                <a:spcPct val="120000"/>
              </a:lnSpc>
              <a:spcBef>
                <a:spcPts val="500"/>
              </a:spcBef>
              <a:spcAft>
                <a:spcPts val="500"/>
              </a:spcAft>
            </a:pPr>
            <a:r>
              <a:rPr lang="en-US" altLang="zh-TW" sz="2000" dirty="0" smtClean="0">
                <a:latin typeface="Times New Roman" pitchFamily="18" charset="0"/>
              </a:rPr>
              <a:t>Course of Infection (Primary Replication, Systemic Spread, Secondary Replication)</a:t>
            </a:r>
          </a:p>
          <a:p>
            <a:pPr eaLnBrk="1" hangingPunct="1">
              <a:lnSpc>
                <a:spcPct val="120000"/>
              </a:lnSpc>
              <a:spcBef>
                <a:spcPts val="500"/>
              </a:spcBef>
              <a:spcAft>
                <a:spcPts val="500"/>
              </a:spcAft>
            </a:pPr>
            <a:r>
              <a:rPr lang="en-US" altLang="zh-TW" sz="2000" dirty="0" smtClean="0">
                <a:latin typeface="Times New Roman" pitchFamily="18" charset="0"/>
              </a:rPr>
              <a:t>Cell/Tissue Tropism</a:t>
            </a:r>
          </a:p>
          <a:p>
            <a:pPr eaLnBrk="1" hangingPunct="1">
              <a:lnSpc>
                <a:spcPct val="120000"/>
              </a:lnSpc>
              <a:spcBef>
                <a:spcPts val="500"/>
              </a:spcBef>
              <a:spcAft>
                <a:spcPts val="500"/>
              </a:spcAft>
            </a:pPr>
            <a:r>
              <a:rPr lang="en-US" altLang="zh-TW" sz="2000" dirty="0" smtClean="0">
                <a:latin typeface="Times New Roman" pitchFamily="18" charset="0"/>
              </a:rPr>
              <a:t>Cell/Tissue Damage</a:t>
            </a:r>
          </a:p>
          <a:p>
            <a:pPr eaLnBrk="1" hangingPunct="1">
              <a:lnSpc>
                <a:spcPct val="120000"/>
              </a:lnSpc>
            </a:pPr>
            <a:r>
              <a:rPr lang="en-US" altLang="zh-TW" sz="2000" dirty="0" smtClean="0">
                <a:latin typeface="Times New Roman" pitchFamily="18" charset="0"/>
              </a:rPr>
              <a:t>Host Immune Response</a:t>
            </a:r>
          </a:p>
          <a:p>
            <a:pPr eaLnBrk="1" hangingPunct="1">
              <a:lnSpc>
                <a:spcPct val="120000"/>
              </a:lnSpc>
            </a:pPr>
            <a:r>
              <a:rPr lang="en-US" altLang="zh-TW" sz="2000" dirty="0" smtClean="0">
                <a:latin typeface="Times New Roman" pitchFamily="18" charset="0"/>
              </a:rPr>
              <a:t>Virus Clearance or Persistence</a:t>
            </a:r>
          </a:p>
        </p:txBody>
      </p:sp>
    </p:spTree>
    <p:extLst>
      <p:ext uri="{BB962C8B-B14F-4D97-AF65-F5344CB8AC3E}">
        <p14:creationId xmlns:p14="http://schemas.microsoft.com/office/powerpoint/2010/main" val="2688363485"/>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3" name="Rectangle 2"/>
          <p:cNvSpPr>
            <a:spLocks noChangeArrowheads="1"/>
          </p:cNvSpPr>
          <p:nvPr/>
        </p:nvSpPr>
        <p:spPr bwMode="auto">
          <a:xfrm>
            <a:off x="2209800" y="2286000"/>
            <a:ext cx="5202238" cy="132343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a:noFill/>
            <a:miter lim="800000"/>
            <a:headEnd/>
            <a:tailEnd/>
          </a:ln>
        </p:spPr>
        <p:txBody>
          <a:bodyPr>
            <a:spAutoFit/>
          </a:bodyPr>
          <a:lstStyle/>
          <a:p>
            <a:pPr algn="l" rtl="0"/>
            <a:endParaRPr lang="en-US" sz="8000" i="1" dirty="0">
              <a:solidFill>
                <a:srgbClr val="333399"/>
              </a:solidFill>
              <a:latin typeface="Algerian" pitchFamily="82" charset="0"/>
            </a:endParaRPr>
          </a:p>
        </p:txBody>
      </p:sp>
      <p:sp>
        <p:nvSpPr>
          <p:cNvPr id="3" name="5-Point Star 2"/>
          <p:cNvSpPr/>
          <p:nvPr/>
        </p:nvSpPr>
        <p:spPr bwMode="auto">
          <a:xfrm>
            <a:off x="4267200" y="9906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ar-IQ" smtClean="0">
              <a:solidFill>
                <a:srgbClr val="000000"/>
              </a:solidFill>
              <a:latin typeface="Arial" pitchFamily="34" charset="0"/>
            </a:endParaRPr>
          </a:p>
        </p:txBody>
      </p:sp>
      <p:sp>
        <p:nvSpPr>
          <p:cNvPr id="4" name="5-Point Star 3"/>
          <p:cNvSpPr/>
          <p:nvPr/>
        </p:nvSpPr>
        <p:spPr bwMode="auto">
          <a:xfrm>
            <a:off x="4419600" y="11430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ar-IQ" smtClean="0">
              <a:solidFill>
                <a:srgbClr val="000000"/>
              </a:solidFill>
              <a:latin typeface="Arial" pitchFamily="34" charset="0"/>
            </a:endParaRPr>
          </a:p>
        </p:txBody>
      </p:sp>
      <p:sp>
        <p:nvSpPr>
          <p:cNvPr id="5" name="5-Point Star 4"/>
          <p:cNvSpPr/>
          <p:nvPr/>
        </p:nvSpPr>
        <p:spPr bwMode="auto">
          <a:xfrm>
            <a:off x="4800600" y="12954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ar-IQ" smtClean="0">
              <a:solidFill>
                <a:srgbClr val="000000"/>
              </a:solidFill>
              <a:latin typeface="Arial" pitchFamily="34" charset="0"/>
            </a:endParaRPr>
          </a:p>
        </p:txBody>
      </p:sp>
      <p:sp>
        <p:nvSpPr>
          <p:cNvPr id="6" name="5-Point Star 5"/>
          <p:cNvSpPr/>
          <p:nvPr/>
        </p:nvSpPr>
        <p:spPr bwMode="auto">
          <a:xfrm>
            <a:off x="5486400" y="16002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ar-IQ" smtClean="0">
              <a:solidFill>
                <a:srgbClr val="000000"/>
              </a:solidFill>
              <a:latin typeface="Arial" pitchFamily="34" charset="0"/>
            </a:endParaRPr>
          </a:p>
        </p:txBody>
      </p:sp>
      <p:graphicFrame>
        <p:nvGraphicFramePr>
          <p:cNvPr id="8" name="Diagram 7"/>
          <p:cNvGraphicFramePr/>
          <p:nvPr/>
        </p:nvGraphicFramePr>
        <p:xfrm>
          <a:off x="457200" y="3048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3887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ChangeArrowheads="1"/>
          </p:cNvSpPr>
          <p:nvPr/>
        </p:nvSpPr>
        <p:spPr bwMode="auto">
          <a:xfrm>
            <a:off x="457200" y="692696"/>
            <a:ext cx="8153400" cy="5293757"/>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3600" dirty="0">
                <a:solidFill>
                  <a:srgbClr val="000000"/>
                </a:solidFill>
                <a:latin typeface="Arial" charset="0"/>
                <a:cs typeface="Arial" charset="0"/>
              </a:rPr>
              <a:t>Virus-host cell interactions</a:t>
            </a:r>
          </a:p>
          <a:p>
            <a:pPr algn="l" rtl="0" fontAlgn="base">
              <a:spcBef>
                <a:spcPct val="0"/>
              </a:spcBef>
              <a:spcAft>
                <a:spcPct val="0"/>
              </a:spcAft>
            </a:pPr>
            <a:endParaRPr lang="en-US" dirty="0" smtClean="0">
              <a:solidFill>
                <a:srgbClr val="000000"/>
              </a:solidFill>
              <a:latin typeface="Arial" charset="0"/>
              <a:cs typeface="Arial" charset="0"/>
            </a:endParaRPr>
          </a:p>
          <a:p>
            <a:pPr algn="l" rtl="0" fontAlgn="base">
              <a:spcBef>
                <a:spcPct val="0"/>
              </a:spcBef>
              <a:spcAft>
                <a:spcPct val="0"/>
              </a:spcAft>
            </a:pPr>
            <a:endParaRPr lang="en-US" dirty="0">
              <a:solidFill>
                <a:srgbClr val="000000"/>
              </a:solidFill>
              <a:latin typeface="Arial" charset="0"/>
              <a:cs typeface="Arial" charset="0"/>
            </a:endParaRPr>
          </a:p>
          <a:p>
            <a:pPr algn="l" rtl="0" fontAlgn="base">
              <a:spcBef>
                <a:spcPct val="0"/>
              </a:spcBef>
              <a:spcAft>
                <a:spcPct val="0"/>
              </a:spcAft>
            </a:pPr>
            <a:endParaRPr lang="en-US" dirty="0" smtClean="0">
              <a:solidFill>
                <a:srgbClr val="000000"/>
              </a:solidFill>
              <a:latin typeface="Arial" charset="0"/>
              <a:cs typeface="Arial" charset="0"/>
            </a:endParaRPr>
          </a:p>
          <a:p>
            <a:pPr algn="l" rtl="0" fontAlgn="base">
              <a:spcBef>
                <a:spcPct val="0"/>
              </a:spcBef>
              <a:spcAft>
                <a:spcPct val="0"/>
              </a:spcAft>
            </a:pPr>
            <a:r>
              <a:rPr lang="en-US" sz="3200" dirty="0" smtClean="0">
                <a:solidFill>
                  <a:srgbClr val="FF0000"/>
                </a:solidFill>
                <a:latin typeface="Arial" charset="0"/>
                <a:cs typeface="Arial" charset="0"/>
              </a:rPr>
              <a:t>Four </a:t>
            </a:r>
            <a:r>
              <a:rPr lang="en-US" sz="3200" dirty="0">
                <a:solidFill>
                  <a:srgbClr val="FF0000"/>
                </a:solidFill>
                <a:latin typeface="Arial" charset="0"/>
                <a:cs typeface="Arial" charset="0"/>
              </a:rPr>
              <a:t>main </a:t>
            </a:r>
            <a:r>
              <a:rPr lang="en-US" sz="3200" dirty="0" smtClean="0">
                <a:solidFill>
                  <a:srgbClr val="FF0000"/>
                </a:solidFill>
                <a:latin typeface="Arial" charset="0"/>
                <a:cs typeface="Arial" charset="0"/>
              </a:rPr>
              <a:t>scenarios:</a:t>
            </a:r>
            <a:endParaRPr lang="en-US" sz="3200" dirty="0">
              <a:solidFill>
                <a:srgbClr val="FF0000"/>
              </a:solidFill>
              <a:latin typeface="Arial" charset="0"/>
              <a:cs typeface="Arial" charset="0"/>
            </a:endParaRPr>
          </a:p>
          <a:p>
            <a:pPr algn="l" rtl="0" fontAlgn="base">
              <a:spcBef>
                <a:spcPct val="0"/>
              </a:spcBef>
              <a:spcAft>
                <a:spcPct val="0"/>
              </a:spcAft>
            </a:pPr>
            <a:r>
              <a:rPr lang="en-US" sz="2400" dirty="0">
                <a:solidFill>
                  <a:srgbClr val="000000"/>
                </a:solidFill>
                <a:latin typeface="Arial" charset="0"/>
                <a:cs typeface="Arial" charset="0"/>
              </a:rPr>
              <a:t>1. Multiplication of the virus and destruction of the host</a:t>
            </a:r>
          </a:p>
          <a:p>
            <a:pPr algn="l" rtl="0" fontAlgn="base">
              <a:spcBef>
                <a:spcPct val="0"/>
              </a:spcBef>
              <a:spcAft>
                <a:spcPct val="0"/>
              </a:spcAft>
            </a:pPr>
            <a:r>
              <a:rPr lang="en-US" sz="2400" dirty="0">
                <a:solidFill>
                  <a:srgbClr val="000000"/>
                </a:solidFill>
                <a:latin typeface="Arial" charset="0"/>
                <a:cs typeface="Arial" charset="0"/>
              </a:rPr>
              <a:t>cell</a:t>
            </a:r>
          </a:p>
          <a:p>
            <a:pPr algn="l" rtl="0" fontAlgn="base">
              <a:spcBef>
                <a:spcPct val="0"/>
              </a:spcBef>
              <a:spcAft>
                <a:spcPct val="0"/>
              </a:spcAft>
            </a:pPr>
            <a:r>
              <a:rPr lang="en-US" sz="2400" dirty="0">
                <a:solidFill>
                  <a:srgbClr val="000000"/>
                </a:solidFill>
                <a:latin typeface="Arial" charset="0"/>
                <a:cs typeface="Arial" charset="0"/>
              </a:rPr>
              <a:t>2. Elimination of the virus from the cell and infection</a:t>
            </a:r>
          </a:p>
          <a:p>
            <a:pPr algn="l" rtl="0" fontAlgn="base">
              <a:spcBef>
                <a:spcPct val="0"/>
              </a:spcBef>
              <a:spcAft>
                <a:spcPct val="0"/>
              </a:spcAft>
            </a:pPr>
            <a:r>
              <a:rPr lang="en-US" sz="2400" dirty="0">
                <a:solidFill>
                  <a:srgbClr val="000000"/>
                </a:solidFill>
                <a:latin typeface="Arial" charset="0"/>
                <a:cs typeface="Arial" charset="0"/>
              </a:rPr>
              <a:t>aborted without any </a:t>
            </a:r>
            <a:r>
              <a:rPr lang="en-US" sz="2400" dirty="0" smtClean="0">
                <a:solidFill>
                  <a:srgbClr val="000000"/>
                </a:solidFill>
                <a:latin typeface="Arial" charset="0"/>
                <a:cs typeface="Arial" charset="0"/>
              </a:rPr>
              <a:t>recognizable </a:t>
            </a:r>
            <a:r>
              <a:rPr lang="en-US" sz="2400" dirty="0">
                <a:solidFill>
                  <a:srgbClr val="000000"/>
                </a:solidFill>
                <a:latin typeface="Arial" charset="0"/>
                <a:cs typeface="Arial" charset="0"/>
              </a:rPr>
              <a:t>effect on the cells</a:t>
            </a:r>
          </a:p>
          <a:p>
            <a:pPr algn="l" rtl="0" fontAlgn="base">
              <a:spcBef>
                <a:spcPct val="0"/>
              </a:spcBef>
              <a:spcAft>
                <a:spcPct val="0"/>
              </a:spcAft>
            </a:pPr>
            <a:r>
              <a:rPr lang="en-US" sz="2400" dirty="0">
                <a:solidFill>
                  <a:srgbClr val="000000"/>
                </a:solidFill>
                <a:latin typeface="Arial" charset="0"/>
                <a:cs typeface="Arial" charset="0"/>
              </a:rPr>
              <a:t>3. Survival of the infected cell in an unchanged state –</a:t>
            </a:r>
          </a:p>
          <a:p>
            <a:pPr algn="l" rtl="0" fontAlgn="base">
              <a:spcBef>
                <a:spcPct val="0"/>
              </a:spcBef>
              <a:spcAft>
                <a:spcPct val="0"/>
              </a:spcAft>
            </a:pPr>
            <a:r>
              <a:rPr lang="en-US" sz="2400" dirty="0">
                <a:solidFill>
                  <a:srgbClr val="000000"/>
                </a:solidFill>
                <a:latin typeface="Arial" charset="0"/>
                <a:cs typeface="Arial" charset="0"/>
              </a:rPr>
              <a:t>but it continues to carry the virus in a latent state</a:t>
            </a:r>
          </a:p>
          <a:p>
            <a:pPr algn="l" rtl="0" fontAlgn="base">
              <a:spcBef>
                <a:spcPct val="0"/>
              </a:spcBef>
              <a:spcAft>
                <a:spcPct val="0"/>
              </a:spcAft>
            </a:pPr>
            <a:r>
              <a:rPr lang="en-US" sz="2400" dirty="0">
                <a:solidFill>
                  <a:srgbClr val="000000"/>
                </a:solidFill>
                <a:latin typeface="Arial" charset="0"/>
                <a:cs typeface="Arial" charset="0"/>
              </a:rPr>
              <a:t>4. Survival of the infected cell in a dramatically altered </a:t>
            </a:r>
            <a:r>
              <a:rPr lang="en-US" sz="2400" dirty="0" smtClean="0">
                <a:solidFill>
                  <a:srgbClr val="000000"/>
                </a:solidFill>
                <a:latin typeface="Arial" charset="0"/>
                <a:cs typeface="Arial" charset="0"/>
              </a:rPr>
              <a:t>or</a:t>
            </a:r>
            <a:endParaRPr lang="ar-IQ" sz="2400" dirty="0">
              <a:solidFill>
                <a:srgbClr val="000000"/>
              </a:solidFill>
              <a:latin typeface="Arial" charset="0"/>
              <a:cs typeface="Arial" charset="0"/>
            </a:endParaRPr>
          </a:p>
          <a:p>
            <a:pPr algn="l" rtl="0" fontAlgn="base">
              <a:spcBef>
                <a:spcPct val="0"/>
              </a:spcBef>
              <a:spcAft>
                <a:spcPct val="0"/>
              </a:spcAft>
            </a:pPr>
            <a:r>
              <a:rPr lang="en-US" sz="2400" dirty="0">
                <a:solidFill>
                  <a:srgbClr val="000000"/>
                </a:solidFill>
                <a:latin typeface="Arial" charset="0"/>
                <a:cs typeface="Arial" charset="0"/>
              </a:rPr>
              <a:t>transformed state </a:t>
            </a:r>
            <a:r>
              <a:rPr lang="en-US" sz="2400" dirty="0" err="1">
                <a:solidFill>
                  <a:srgbClr val="000000"/>
                </a:solidFill>
                <a:latin typeface="Arial" charset="0"/>
                <a:cs typeface="Arial" charset="0"/>
              </a:rPr>
              <a:t>eg</a:t>
            </a:r>
            <a:r>
              <a:rPr lang="en-US" sz="2400" dirty="0">
                <a:solidFill>
                  <a:srgbClr val="000000"/>
                </a:solidFill>
                <a:latin typeface="Arial" charset="0"/>
                <a:cs typeface="Arial" charset="0"/>
              </a:rPr>
              <a:t> transformation of a normal cell to</a:t>
            </a:r>
          </a:p>
          <a:p>
            <a:pPr algn="l" rtl="0" fontAlgn="base">
              <a:spcBef>
                <a:spcPct val="0"/>
              </a:spcBef>
              <a:spcAft>
                <a:spcPct val="0"/>
              </a:spcAft>
            </a:pPr>
            <a:r>
              <a:rPr lang="en-US" sz="2400" dirty="0">
                <a:solidFill>
                  <a:srgbClr val="000000"/>
                </a:solidFill>
                <a:latin typeface="Arial" charset="0"/>
                <a:cs typeface="Arial" charset="0"/>
              </a:rPr>
              <a:t>one having the properties of a cancerous cell</a:t>
            </a:r>
            <a:endParaRPr lang="ar-IQ" sz="2400" dirty="0">
              <a:solidFill>
                <a:srgbClr val="000000"/>
              </a:solidFill>
              <a:latin typeface="Calibri" pitchFamily="34" charset="0"/>
              <a:cs typeface="Arial" charset="0"/>
            </a:endParaRPr>
          </a:p>
        </p:txBody>
      </p:sp>
    </p:spTree>
    <p:extLst>
      <p:ext uri="{BB962C8B-B14F-4D97-AF65-F5344CB8AC3E}">
        <p14:creationId xmlns:p14="http://schemas.microsoft.com/office/powerpoint/2010/main" val="4020131973"/>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Effects on cells</a:t>
            </a:r>
          </a:p>
        </p:txBody>
      </p:sp>
      <p:sp>
        <p:nvSpPr>
          <p:cNvPr id="9219" name="Rectangle 3"/>
          <p:cNvSpPr>
            <a:spLocks noGrp="1" noChangeArrowheads="1"/>
          </p:cNvSpPr>
          <p:nvPr>
            <p:ph idx="1"/>
          </p:nvPr>
        </p:nvSpPr>
        <p:spPr/>
        <p:txBody>
          <a:bodyPr/>
          <a:lstStyle/>
          <a:p>
            <a:pPr eaLnBrk="1" hangingPunct="1"/>
            <a:r>
              <a:rPr lang="en-US" smtClean="0"/>
              <a:t>Abortive infection</a:t>
            </a:r>
          </a:p>
          <a:p>
            <a:pPr eaLnBrk="1" hangingPunct="1"/>
            <a:r>
              <a:rPr lang="en-US" smtClean="0"/>
              <a:t>Lytic infection</a:t>
            </a:r>
          </a:p>
          <a:p>
            <a:pPr eaLnBrk="1" hangingPunct="1"/>
            <a:r>
              <a:rPr lang="en-US" smtClean="0"/>
              <a:t>Persistence</a:t>
            </a:r>
          </a:p>
          <a:p>
            <a:pPr eaLnBrk="1" hangingPunct="1"/>
            <a:r>
              <a:rPr lang="en-US" smtClean="0"/>
              <a:t>Transformation</a:t>
            </a:r>
          </a:p>
          <a:p>
            <a:pPr eaLnBrk="1" hangingPunct="1"/>
            <a:r>
              <a:rPr lang="en-US" smtClean="0"/>
              <a:t>Alteration of cellular metabolism</a:t>
            </a:r>
          </a:p>
        </p:txBody>
      </p:sp>
    </p:spTree>
    <p:custDataLst>
      <p:tags r:id="rId1"/>
    </p:custDataLst>
    <p:extLst>
      <p:ext uri="{BB962C8B-B14F-4D97-AF65-F5344CB8AC3E}">
        <p14:creationId xmlns:p14="http://schemas.microsoft.com/office/powerpoint/2010/main" val="1233297698"/>
      </p:ext>
    </p:extLst>
  </p:cSld>
  <p:clrMapOvr>
    <a:masterClrMapping/>
  </p:clrMapOvr>
  <p:transition advTm="6320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581400" y="3276600"/>
          <a:ext cx="1816100" cy="647700"/>
        </p:xfrm>
        <a:graphic>
          <a:graphicData uri="http://schemas.openxmlformats.org/presentationml/2006/ole">
            <mc:AlternateContent xmlns:mc="http://schemas.openxmlformats.org/markup-compatibility/2006">
              <mc:Choice xmlns:v="urn:schemas-microsoft-com:vml" Requires="v">
                <p:oleObj spid="_x0000_s3108" name="Packager Shell Object" showAsIcon="1" r:id="rId3" imgW="1816560" imgH="648000" progId="Package">
                  <p:embed/>
                </p:oleObj>
              </mc:Choice>
              <mc:Fallback>
                <p:oleObj name="Packager Shell Object" showAsIcon="1" r:id="rId3" imgW="1816560" imgH="648000" progId="Pack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76600"/>
                        <a:ext cx="1816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3" name="Picture 3" descr="C:\Users\arwa\Documents\scan0004.jpg"/>
          <p:cNvPicPr>
            <a:picLocks noChangeAspect="1" noChangeArrowheads="1"/>
          </p:cNvPicPr>
          <p:nvPr/>
        </p:nvPicPr>
        <p:blipFill>
          <a:blip r:embed="rId5" cstate="print"/>
          <a:srcRect/>
          <a:stretch>
            <a:fillRect/>
          </a:stretch>
        </p:blipFill>
        <p:spPr bwMode="auto">
          <a:xfrm>
            <a:off x="-685800" y="-7391400"/>
            <a:ext cx="8305800" cy="14249400"/>
          </a:xfrm>
          <a:prstGeom prst="rect">
            <a:avLst/>
          </a:prstGeom>
          <a:noFill/>
        </p:spPr>
      </p:pic>
    </p:spTree>
    <p:extLst>
      <p:ext uri="{BB962C8B-B14F-4D97-AF65-F5344CB8AC3E}">
        <p14:creationId xmlns:p14="http://schemas.microsoft.com/office/powerpoint/2010/main" val="2937674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066800" y="381000"/>
            <a:ext cx="7793038" cy="1143000"/>
          </a:xfrm>
        </p:spPr>
        <p:txBody>
          <a:bodyPr/>
          <a:lstStyle/>
          <a:p>
            <a:pPr eaLnBrk="1" hangingPunct="1"/>
            <a:r>
              <a:rPr lang="en-US" altLang="zh-TW" smtClean="0"/>
              <a:t>Cellular Pathogenesis</a:t>
            </a:r>
          </a:p>
        </p:txBody>
      </p:sp>
      <p:sp>
        <p:nvSpPr>
          <p:cNvPr id="64514" name="Rectangle 3"/>
          <p:cNvSpPr>
            <a:spLocks noGrp="1" noChangeArrowheads="1"/>
          </p:cNvSpPr>
          <p:nvPr>
            <p:ph type="body" idx="1"/>
          </p:nvPr>
        </p:nvSpPr>
        <p:spPr>
          <a:xfrm>
            <a:off x="990600" y="1981200"/>
            <a:ext cx="7275513" cy="4343400"/>
          </a:xfrm>
        </p:spPr>
        <p:txBody>
          <a:bodyPr/>
          <a:lstStyle/>
          <a:p>
            <a:pPr eaLnBrk="1" hangingPunct="1">
              <a:lnSpc>
                <a:spcPct val="90000"/>
              </a:lnSpc>
              <a:spcBef>
                <a:spcPts val="500"/>
              </a:spcBef>
              <a:spcAft>
                <a:spcPts val="500"/>
              </a:spcAft>
            </a:pPr>
            <a:r>
              <a:rPr lang="en-US" altLang="zh-TW" sz="1800" smtClean="0">
                <a:solidFill>
                  <a:schemeClr val="tx2"/>
                </a:solidFill>
                <a:latin typeface="Times New Roman" pitchFamily="18" charset="0"/>
              </a:rPr>
              <a:t>Cells can respond to viral infections in 3 ways: (1) No apparent change, (2) Death, and (3) Transformation</a:t>
            </a:r>
          </a:p>
          <a:p>
            <a:pPr eaLnBrk="1" hangingPunct="1">
              <a:lnSpc>
                <a:spcPct val="90000"/>
              </a:lnSpc>
              <a:spcBef>
                <a:spcPts val="500"/>
              </a:spcBef>
              <a:spcAft>
                <a:spcPts val="500"/>
              </a:spcAft>
            </a:pPr>
            <a:r>
              <a:rPr lang="en-US" altLang="zh-TW" sz="1800" smtClean="0">
                <a:solidFill>
                  <a:schemeClr val="tx2"/>
                </a:solidFill>
                <a:latin typeface="Times New Roman" pitchFamily="18" charset="0"/>
              </a:rPr>
              <a:t>Direct cell damage and death from viral infection may result from</a:t>
            </a:r>
            <a:r>
              <a:rPr lang="en-US" altLang="zh-TW" sz="1800" smtClean="0">
                <a:latin typeface="Times New Roman" pitchFamily="18" charset="0"/>
              </a:rPr>
              <a:t> </a:t>
            </a:r>
          </a:p>
          <a:p>
            <a:pPr lvl="1" algn="just" eaLnBrk="1" hangingPunct="1">
              <a:lnSpc>
                <a:spcPct val="80000"/>
              </a:lnSpc>
              <a:spcBef>
                <a:spcPts val="500"/>
              </a:spcBef>
              <a:spcAft>
                <a:spcPts val="500"/>
              </a:spcAft>
            </a:pPr>
            <a:r>
              <a:rPr lang="en-US" altLang="zh-TW" sz="1600" smtClean="0">
                <a:latin typeface="Times New Roman" pitchFamily="18" charset="0"/>
              </a:rPr>
              <a:t>diversion of the cell's energy</a:t>
            </a:r>
          </a:p>
          <a:p>
            <a:pPr lvl="1" algn="just" eaLnBrk="1" hangingPunct="1">
              <a:lnSpc>
                <a:spcPct val="80000"/>
              </a:lnSpc>
              <a:spcBef>
                <a:spcPts val="500"/>
              </a:spcBef>
              <a:spcAft>
                <a:spcPts val="500"/>
              </a:spcAft>
            </a:pPr>
            <a:r>
              <a:rPr lang="en-US" altLang="zh-TW" sz="1600" smtClean="0">
                <a:latin typeface="Times New Roman" pitchFamily="18" charset="0"/>
              </a:rPr>
              <a:t>shutoff of cell macromolecular synthesis</a:t>
            </a:r>
          </a:p>
          <a:p>
            <a:pPr lvl="1" algn="just" eaLnBrk="1" hangingPunct="1">
              <a:lnSpc>
                <a:spcPct val="80000"/>
              </a:lnSpc>
              <a:spcBef>
                <a:spcPts val="500"/>
              </a:spcBef>
              <a:spcAft>
                <a:spcPts val="500"/>
              </a:spcAft>
            </a:pPr>
            <a:r>
              <a:rPr lang="en-US" altLang="zh-TW" sz="1600" smtClean="0">
                <a:latin typeface="Times New Roman" pitchFamily="18" charset="0"/>
              </a:rPr>
              <a:t>competition of viral mRNA for cellular ribosomes</a:t>
            </a:r>
          </a:p>
          <a:p>
            <a:pPr lvl="1" algn="just" eaLnBrk="1" hangingPunct="1">
              <a:lnSpc>
                <a:spcPct val="80000"/>
              </a:lnSpc>
              <a:spcBef>
                <a:spcPts val="500"/>
              </a:spcBef>
              <a:spcAft>
                <a:spcPts val="500"/>
              </a:spcAft>
            </a:pPr>
            <a:r>
              <a:rPr lang="en-US" altLang="zh-TW" sz="1600" smtClean="0">
                <a:latin typeface="Times New Roman" pitchFamily="18" charset="0"/>
              </a:rPr>
              <a:t>competition of viral promoters and transcriptional enhancers for cellular transcriptional factors such as RNA polymerases, and inhibition of the interferon defense mechanisms. </a:t>
            </a:r>
          </a:p>
          <a:p>
            <a:pPr eaLnBrk="1" hangingPunct="1">
              <a:lnSpc>
                <a:spcPct val="90000"/>
              </a:lnSpc>
              <a:spcBef>
                <a:spcPts val="500"/>
              </a:spcBef>
              <a:spcAft>
                <a:spcPts val="500"/>
              </a:spcAft>
            </a:pPr>
            <a:r>
              <a:rPr lang="en-US" altLang="zh-TW" sz="1800" smtClean="0">
                <a:solidFill>
                  <a:schemeClr val="tx2"/>
                </a:solidFill>
                <a:latin typeface="Times New Roman" pitchFamily="18" charset="0"/>
              </a:rPr>
              <a:t>Indirect cell damage can result from</a:t>
            </a:r>
            <a:r>
              <a:rPr lang="en-US" altLang="zh-TW" sz="1800" smtClean="0">
                <a:latin typeface="Times New Roman" pitchFamily="18" charset="0"/>
              </a:rPr>
              <a:t> </a:t>
            </a:r>
          </a:p>
          <a:p>
            <a:pPr lvl="1" eaLnBrk="1" hangingPunct="1">
              <a:lnSpc>
                <a:spcPct val="70000"/>
              </a:lnSpc>
              <a:spcBef>
                <a:spcPts val="500"/>
              </a:spcBef>
              <a:spcAft>
                <a:spcPts val="500"/>
              </a:spcAft>
            </a:pPr>
            <a:r>
              <a:rPr lang="en-US" altLang="zh-TW" sz="1600" smtClean="0">
                <a:latin typeface="Times New Roman" pitchFamily="18" charset="0"/>
              </a:rPr>
              <a:t>integration of the viral genome</a:t>
            </a:r>
          </a:p>
          <a:p>
            <a:pPr lvl="1" eaLnBrk="1" hangingPunct="1">
              <a:lnSpc>
                <a:spcPct val="70000"/>
              </a:lnSpc>
              <a:spcBef>
                <a:spcPts val="500"/>
              </a:spcBef>
              <a:spcAft>
                <a:spcPts val="500"/>
              </a:spcAft>
            </a:pPr>
            <a:r>
              <a:rPr lang="en-US" altLang="zh-TW" sz="1600" smtClean="0">
                <a:latin typeface="Times New Roman" pitchFamily="18" charset="0"/>
              </a:rPr>
              <a:t>induction of mutations in the host genome</a:t>
            </a:r>
          </a:p>
          <a:p>
            <a:pPr lvl="1" eaLnBrk="1" hangingPunct="1">
              <a:lnSpc>
                <a:spcPct val="70000"/>
              </a:lnSpc>
              <a:spcBef>
                <a:spcPts val="500"/>
              </a:spcBef>
              <a:spcAft>
                <a:spcPts val="500"/>
              </a:spcAft>
            </a:pPr>
            <a:r>
              <a:rPr lang="en-US" altLang="zh-TW" sz="1600" smtClean="0">
                <a:latin typeface="Times New Roman" pitchFamily="18" charset="0"/>
              </a:rPr>
              <a:t>inflammation</a:t>
            </a:r>
          </a:p>
          <a:p>
            <a:pPr lvl="1" eaLnBrk="1" hangingPunct="1">
              <a:lnSpc>
                <a:spcPct val="70000"/>
              </a:lnSpc>
              <a:spcBef>
                <a:spcPts val="500"/>
              </a:spcBef>
              <a:spcAft>
                <a:spcPts val="500"/>
              </a:spcAft>
            </a:pPr>
            <a:r>
              <a:rPr lang="en-US" altLang="zh-TW" sz="1600" smtClean="0">
                <a:latin typeface="Times New Roman" pitchFamily="18" charset="0"/>
              </a:rPr>
              <a:t>host immune response.</a:t>
            </a:r>
          </a:p>
        </p:txBody>
      </p:sp>
    </p:spTree>
    <p:extLst>
      <p:ext uri="{BB962C8B-B14F-4D97-AF65-F5344CB8AC3E}">
        <p14:creationId xmlns:p14="http://schemas.microsoft.com/office/powerpoint/2010/main" val="1300648424"/>
      </p:ext>
    </p:extLst>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0" y="180975"/>
            <a:ext cx="11544300" cy="6496050"/>
          </a:xfrm>
          <a:prstGeom prst="rect">
            <a:avLst/>
          </a:prstGeom>
          <a:noFill/>
          <a:ln w="9525">
            <a:noFill/>
            <a:miter lim="800000"/>
            <a:headEnd/>
            <a:tailEnd/>
          </a:ln>
        </p:spPr>
      </p:pic>
    </p:spTree>
    <p:extLst>
      <p:ext uri="{BB962C8B-B14F-4D97-AF65-F5344CB8AC3E}">
        <p14:creationId xmlns:p14="http://schemas.microsoft.com/office/powerpoint/2010/main" val="1662607884"/>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209800"/>
            <a:ext cx="4572000" cy="3554819"/>
          </a:xfrm>
          <a:prstGeom prst="rect">
            <a:avLst/>
          </a:prstGeom>
        </p:spPr>
        <p:txBody>
          <a:bodyPr>
            <a:spAutoFit/>
          </a:bodyPr>
          <a:lstStyle/>
          <a:p>
            <a:pPr algn="l" rtl="0" fontAlgn="base">
              <a:spcBef>
                <a:spcPct val="50000"/>
              </a:spcBef>
              <a:spcAft>
                <a:spcPct val="0"/>
              </a:spcAft>
            </a:pPr>
            <a:r>
              <a:rPr lang="en-US" dirty="0" smtClean="0">
                <a:solidFill>
                  <a:srgbClr val="000000"/>
                </a:solidFill>
                <a:latin typeface="Calibri" pitchFamily="34" charset="0"/>
                <a:cs typeface="Arial" charset="0"/>
              </a:rPr>
              <a:t>More than 300 viruses are known to infect humans and to cause as many as 50 different syndromes.</a:t>
            </a:r>
          </a:p>
          <a:p>
            <a:pPr algn="l" rtl="0" fontAlgn="base">
              <a:spcBef>
                <a:spcPct val="50000"/>
              </a:spcBef>
              <a:spcAft>
                <a:spcPct val="0"/>
              </a:spcAft>
            </a:pPr>
            <a:r>
              <a:rPr lang="en-US" sz="2400" b="1" dirty="0" smtClean="0">
                <a:solidFill>
                  <a:srgbClr val="000000"/>
                </a:solidFill>
                <a:latin typeface="Calibri" pitchFamily="34" charset="0"/>
                <a:cs typeface="Arial" charset="0"/>
              </a:rPr>
              <a:t>Steps in Viral Pathogenesis</a:t>
            </a:r>
          </a:p>
          <a:p>
            <a:pPr algn="l" rtl="0" fontAlgn="base">
              <a:spcBef>
                <a:spcPct val="50000"/>
              </a:spcBef>
              <a:spcAft>
                <a:spcPct val="0"/>
              </a:spcAft>
            </a:pPr>
            <a:r>
              <a:rPr lang="en-US" b="1" dirty="0" smtClean="0">
                <a:solidFill>
                  <a:srgbClr val="000000"/>
                </a:solidFill>
                <a:latin typeface="Calibri" pitchFamily="34" charset="0"/>
                <a:cs typeface="Arial" charset="0"/>
              </a:rPr>
              <a:t>A-  </a:t>
            </a:r>
            <a:r>
              <a:rPr lang="en-US" dirty="0" smtClean="0">
                <a:solidFill>
                  <a:srgbClr val="000000"/>
                </a:solidFill>
                <a:latin typeface="Calibri" pitchFamily="34" charset="0"/>
                <a:cs typeface="Arial" charset="0"/>
              </a:rPr>
              <a:t>Viral entry and primary replication.</a:t>
            </a:r>
          </a:p>
          <a:p>
            <a:pPr algn="l" rtl="0" fontAlgn="base">
              <a:spcBef>
                <a:spcPct val="50000"/>
              </a:spcBef>
              <a:spcAft>
                <a:spcPct val="0"/>
              </a:spcAft>
            </a:pPr>
            <a:r>
              <a:rPr lang="en-US" dirty="0" smtClean="0">
                <a:solidFill>
                  <a:srgbClr val="000000"/>
                </a:solidFill>
                <a:latin typeface="Calibri" pitchFamily="34" charset="0"/>
                <a:cs typeface="Arial" charset="0"/>
              </a:rPr>
              <a:t>B-  Viral Spread and Cell Tropism.</a:t>
            </a:r>
          </a:p>
          <a:p>
            <a:pPr algn="l" rtl="0" fontAlgn="base">
              <a:spcBef>
                <a:spcPct val="50000"/>
              </a:spcBef>
              <a:spcAft>
                <a:spcPct val="0"/>
              </a:spcAft>
            </a:pPr>
            <a:r>
              <a:rPr lang="en-US" dirty="0" smtClean="0">
                <a:solidFill>
                  <a:srgbClr val="000000"/>
                </a:solidFill>
                <a:latin typeface="Calibri" pitchFamily="34" charset="0"/>
                <a:cs typeface="Arial" charset="0"/>
              </a:rPr>
              <a:t>C-  Cell Injury and Clinical Illness.</a:t>
            </a:r>
          </a:p>
          <a:p>
            <a:pPr algn="l" rtl="0" fontAlgn="base">
              <a:spcBef>
                <a:spcPct val="50000"/>
              </a:spcBef>
              <a:spcAft>
                <a:spcPct val="0"/>
              </a:spcAft>
            </a:pPr>
            <a:r>
              <a:rPr lang="en-US" dirty="0" smtClean="0">
                <a:solidFill>
                  <a:srgbClr val="000000"/>
                </a:solidFill>
                <a:latin typeface="Calibri" pitchFamily="34" charset="0"/>
                <a:cs typeface="Arial" charset="0"/>
              </a:rPr>
              <a:t>D-  Recovery From Infection.</a:t>
            </a:r>
          </a:p>
          <a:p>
            <a:pPr algn="l" rtl="0" fontAlgn="base">
              <a:spcBef>
                <a:spcPct val="50000"/>
              </a:spcBef>
              <a:spcAft>
                <a:spcPct val="0"/>
              </a:spcAft>
            </a:pPr>
            <a:r>
              <a:rPr lang="en-US" dirty="0" smtClean="0">
                <a:solidFill>
                  <a:srgbClr val="000000"/>
                </a:solidFill>
                <a:latin typeface="Calibri" pitchFamily="34" charset="0"/>
                <a:cs typeface="Arial" charset="0"/>
              </a:rPr>
              <a:t>E-  Virus Shedding.</a:t>
            </a:r>
            <a:endParaRPr lang="en-US" dirty="0">
              <a:solidFill>
                <a:srgbClr val="000000"/>
              </a:solidFill>
              <a:latin typeface="Calibri" pitchFamily="34" charset="0"/>
              <a:cs typeface="Arial" charset="0"/>
            </a:endParaRPr>
          </a:p>
        </p:txBody>
      </p:sp>
    </p:spTree>
    <p:extLst>
      <p:ext uri="{BB962C8B-B14F-4D97-AF65-F5344CB8AC3E}">
        <p14:creationId xmlns:p14="http://schemas.microsoft.com/office/powerpoint/2010/main" val="2126295947"/>
      </p:ext>
    </p:extLst>
  </p:cSld>
  <p:clrMapOvr>
    <a:masterClrMapping/>
  </p:clrMapOvr>
  <p:transition>
    <p:wheel spokes="2"/>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ST_SLIDE_TITLE" val="Slide 43:  Effects on cells"/>
  <p:tag name="HST_TIMELINE" val="13.8|30.8|38.9|47.2|62.9"/>
  <p:tag name="HST_TIMELINE_INTERVALS" val="|13.8|17.0|8.1|8.2"/>
  <p:tag name="TIMING" val="|13.8|17.0|8.1|8.2"/>
  <p:tag name="HST_ACTIVE_THIS_SESSION" val="NO"/>
</p:tagLst>
</file>

<file path=ppt/tags/tag2.xml><?xml version="1.0" encoding="utf-8"?>
<p:tagLst xmlns:a="http://schemas.openxmlformats.org/drawingml/2006/main" xmlns:r="http://schemas.openxmlformats.org/officeDocument/2006/relationships" xmlns:p="http://schemas.openxmlformats.org/presentationml/2006/main">
  <p:tag name="HST_SLIDE_TITLE" val="Slide 38:  Entry"/>
  <p:tag name="HST_TIMELINE" val="3.3|11.0|12.0|15.7|19.6|21.4|22.7|26.9"/>
  <p:tag name="HST_TIMELINE_INTERVALS" val="|3.3|7.7|0.9|3.8|3.8|1.9|1.2"/>
  <p:tag name="TIMING" val="|3.3|7.7|0.9|3.8|3.8|1.9|1.2"/>
  <p:tag name="HST_ACTIVE_THIS_SESSION" val="NO"/>
</p:tagLst>
</file>

<file path=ppt/tags/tag3.xml><?xml version="1.0" encoding="utf-8"?>
<p:tagLst xmlns:a="http://schemas.openxmlformats.org/drawingml/2006/main" xmlns:r="http://schemas.openxmlformats.org/officeDocument/2006/relationships" xmlns:p="http://schemas.openxmlformats.org/presentationml/2006/main">
  <p:tag name="HST_SLIDE_TITLE" val="Slide 39:  Replication and spread"/>
  <p:tag name="HST_TIMELINE" val="3.1|9.5|25.6|32.0|34.9|36.6|37.7|52.3|73.4"/>
  <p:tag name="HST_TIMELINE_INTERVALS" val="|3.1|6.4|16.2|6.4|2.9|1.7|1.1|14.6"/>
  <p:tag name="TIMING" val="|3.1|6.4|16.2|6.4|2.9|1.7|1.1|14.6"/>
  <p:tag name="HST_ACTIVE_THIS_SESSION" val="NO"/>
</p:tagLst>
</file>

<file path=ppt/tags/tag4.xml><?xml version="1.0" encoding="utf-8"?>
<p:tagLst xmlns:a="http://schemas.openxmlformats.org/drawingml/2006/main" xmlns:r="http://schemas.openxmlformats.org/officeDocument/2006/relationships" xmlns:p="http://schemas.openxmlformats.org/presentationml/2006/main">
  <p:tag name="HST_SLIDE_TITLE" val="Slide 40:  Shedding, transmission"/>
  <p:tag name="HST_TIMELINE" val="3.6|6.1|6.9|8.1|11.5|13.1|14.3|15.8|16.6|18.0|19.9|20.8|21.6|22.5|24.4|27.4"/>
  <p:tag name="HST_TIMELINE_INTERVALS" val="|3.6|2.5|0.8|1.2|3.3|1.6|1.2|1.5|0.8|1.4|2.0|0.9|0.8|0.9|1.9"/>
  <p:tag name="TIMING" val="|3.6|2.5|0.8|1.2|3.3|1.6|1.2|1.5|0.8|1.4|2.0|0.9|0.8|0.9|1.9"/>
  <p:tag name="HST_ACTIVE_THIS_SESSION" val="NO"/>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Bioinformatics for micriobiologists">
  <a:themeElements>
    <a:clrScheme name="Bioinformatics for micriobiologist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ioinformatics for micriobiologists">
      <a:majorFont>
        <a:latin typeface="Tahoma"/>
        <a:ea typeface="PMingLiU"/>
        <a:cs typeface=""/>
      </a:majorFont>
      <a:minorFont>
        <a:latin typeface="Tahoma"/>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oinformatics for micriobiologist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ioinformatics for micriobiologist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ioinformatics for micriobiologist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ioinformatics for micriobiologist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ioinformatics for micriobiologist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ioinformatics for micriobiologist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ioinformatics for micriobiologist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76lilaccircles">
  <a:themeElements>
    <a:clrScheme name="076lilaccircles 6">
      <a:dk1>
        <a:srgbClr val="000000"/>
      </a:dk1>
      <a:lt1>
        <a:srgbClr val="CCCCFF"/>
      </a:lt1>
      <a:dk2>
        <a:srgbClr val="000000"/>
      </a:dk2>
      <a:lt2>
        <a:srgbClr val="808080"/>
      </a:lt2>
      <a:accent1>
        <a:srgbClr val="1F8FFF"/>
      </a:accent1>
      <a:accent2>
        <a:srgbClr val="00B8BC"/>
      </a:accent2>
      <a:accent3>
        <a:srgbClr val="E2E2FF"/>
      </a:accent3>
      <a:accent4>
        <a:srgbClr val="000000"/>
      </a:accent4>
      <a:accent5>
        <a:srgbClr val="ABC6FF"/>
      </a:accent5>
      <a:accent6>
        <a:srgbClr val="00A6AA"/>
      </a:accent6>
      <a:hlink>
        <a:srgbClr val="00A860"/>
      </a:hlink>
      <a:folHlink>
        <a:srgbClr val="0748FF"/>
      </a:folHlink>
    </a:clrScheme>
    <a:fontScheme name="076lilaccircle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ECFF">
                <a:alpha val="12000"/>
              </a:srgbClr>
            </a:gs>
            <a:gs pos="100000">
              <a:srgbClr val="CCECFF">
                <a:gamma/>
                <a:tint val="28627"/>
                <a:invGamma/>
                <a:alpha val="44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gradFill rotWithShape="1">
          <a:gsLst>
            <a:gs pos="0">
              <a:srgbClr val="CCECFF">
                <a:alpha val="12000"/>
              </a:srgbClr>
            </a:gs>
            <a:gs pos="100000">
              <a:srgbClr val="CCECFF">
                <a:gamma/>
                <a:tint val="28627"/>
                <a:invGamma/>
                <a:alpha val="44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076lilaccirc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76lilaccirc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76lilaccirc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76lilaccircles 4">
        <a:dk1>
          <a:srgbClr val="969696"/>
        </a:dk1>
        <a:lt1>
          <a:srgbClr val="FFFFFF"/>
        </a:lt1>
        <a:dk2>
          <a:srgbClr val="0D79AF"/>
        </a:dk2>
        <a:lt2>
          <a:srgbClr val="FFFFFF"/>
        </a:lt2>
        <a:accent1>
          <a:srgbClr val="CDECFF"/>
        </a:accent1>
        <a:accent2>
          <a:srgbClr val="C0B9FF"/>
        </a:accent2>
        <a:accent3>
          <a:srgbClr val="AABED4"/>
        </a:accent3>
        <a:accent4>
          <a:srgbClr val="DADADA"/>
        </a:accent4>
        <a:accent5>
          <a:srgbClr val="E3F4FF"/>
        </a:accent5>
        <a:accent6>
          <a:srgbClr val="AEA7E7"/>
        </a:accent6>
        <a:hlink>
          <a:srgbClr val="EBBDF7"/>
        </a:hlink>
        <a:folHlink>
          <a:srgbClr val="FFCDCD"/>
        </a:folHlink>
      </a:clrScheme>
      <a:clrMap bg1="dk2" tx1="lt1" bg2="dk1" tx2="lt2" accent1="accent1" accent2="accent2" accent3="accent3" accent4="accent4" accent5="accent5" accent6="accent6" hlink="hlink" folHlink="folHlink"/>
    </a:extraClrScheme>
    <a:extraClrScheme>
      <a:clrScheme name="076lilaccircles 5">
        <a:dk1>
          <a:srgbClr val="000000"/>
        </a:dk1>
        <a:lt1>
          <a:srgbClr val="FFFFFF"/>
        </a:lt1>
        <a:dk2>
          <a:srgbClr val="000000"/>
        </a:dk2>
        <a:lt2>
          <a:srgbClr val="808080"/>
        </a:lt2>
        <a:accent1>
          <a:srgbClr val="1F8FFF"/>
        </a:accent1>
        <a:accent2>
          <a:srgbClr val="00B8BC"/>
        </a:accent2>
        <a:accent3>
          <a:srgbClr val="FFFFFF"/>
        </a:accent3>
        <a:accent4>
          <a:srgbClr val="000000"/>
        </a:accent4>
        <a:accent5>
          <a:srgbClr val="ABC6FF"/>
        </a:accent5>
        <a:accent6>
          <a:srgbClr val="00A6AA"/>
        </a:accent6>
        <a:hlink>
          <a:srgbClr val="00A860"/>
        </a:hlink>
        <a:folHlink>
          <a:srgbClr val="0748FF"/>
        </a:folHlink>
      </a:clrScheme>
      <a:clrMap bg1="lt1" tx1="dk1" bg2="lt2" tx2="dk2" accent1="accent1" accent2="accent2" accent3="accent3" accent4="accent4" accent5="accent5" accent6="accent6" hlink="hlink" folHlink="folHlink"/>
    </a:extraClrScheme>
    <a:extraClrScheme>
      <a:clrScheme name="076lilaccircles 6">
        <a:dk1>
          <a:srgbClr val="000000"/>
        </a:dk1>
        <a:lt1>
          <a:srgbClr val="CCCCFF"/>
        </a:lt1>
        <a:dk2>
          <a:srgbClr val="000000"/>
        </a:dk2>
        <a:lt2>
          <a:srgbClr val="808080"/>
        </a:lt2>
        <a:accent1>
          <a:srgbClr val="1F8FFF"/>
        </a:accent1>
        <a:accent2>
          <a:srgbClr val="00B8BC"/>
        </a:accent2>
        <a:accent3>
          <a:srgbClr val="E2E2FF"/>
        </a:accent3>
        <a:accent4>
          <a:srgbClr val="000000"/>
        </a:accent4>
        <a:accent5>
          <a:srgbClr val="ABC6FF"/>
        </a:accent5>
        <a:accent6>
          <a:srgbClr val="00A6AA"/>
        </a:accent6>
        <a:hlink>
          <a:srgbClr val="00A860"/>
        </a:hlink>
        <a:folHlink>
          <a:srgbClr val="0748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spiratory">
  <a:themeElements>
    <a:clrScheme name="Respirator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Respirator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Respiratory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Respirator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Respiratory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Respiratory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Respiratory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Respiratory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Respiratory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ioinformatics for micriobiologists">
  <a:themeElements>
    <a:clrScheme name="Bioinformatics for micriobiologist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ioinformatics for micriobiologists">
      <a:majorFont>
        <a:latin typeface="Tahoma"/>
        <a:ea typeface="PMingLiU"/>
        <a:cs typeface=""/>
      </a:majorFont>
      <a:minorFont>
        <a:latin typeface="Tahoma"/>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oinformatics for micriobiologist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ioinformatics for micriobiologist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ioinformatics for micriobiologist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ioinformatics for micriobiologist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ioinformatics for micriobiologist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ioinformatics for micriobiologist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ioinformatics for micriobiologist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10626</TotalTime>
  <Words>1291</Words>
  <Application>Microsoft Office PowerPoint</Application>
  <PresentationFormat>On-screen Show (4:3)</PresentationFormat>
  <Paragraphs>179</Paragraphs>
  <Slides>30</Slides>
  <Notes>0</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51" baseType="lpstr">
      <vt:lpstr>微軟正黑體</vt:lpstr>
      <vt:lpstr>SimSun</vt:lpstr>
      <vt:lpstr>Algerian</vt:lpstr>
      <vt:lpstr>Arial</vt:lpstr>
      <vt:lpstr>Arial Black</vt:lpstr>
      <vt:lpstr>Calibri</vt:lpstr>
      <vt:lpstr>Century Gothic</vt:lpstr>
      <vt:lpstr>PMingLiU</vt:lpstr>
      <vt:lpstr>Tahoma</vt:lpstr>
      <vt:lpstr>Times New Roman</vt:lpstr>
      <vt:lpstr>Verdana</vt:lpstr>
      <vt:lpstr>Wingdings</vt:lpstr>
      <vt:lpstr>Wingdings 2</vt:lpstr>
      <vt:lpstr>سمة Office</vt:lpstr>
      <vt:lpstr>Verve</vt:lpstr>
      <vt:lpstr>Bioinformatics for micriobiologists</vt:lpstr>
      <vt:lpstr>076lilaccircles</vt:lpstr>
      <vt:lpstr>Respiratory</vt:lpstr>
      <vt:lpstr>1_Office Theme</vt:lpstr>
      <vt:lpstr>1_Bioinformatics for micriobiologists</vt:lpstr>
      <vt:lpstr>Packager Shell Object</vt:lpstr>
      <vt:lpstr>Viral Pathogenesis</vt:lpstr>
      <vt:lpstr>PowerPoint Presentation</vt:lpstr>
      <vt:lpstr>Factors in Viral Pathogenesis</vt:lpstr>
      <vt:lpstr>PowerPoint Presentation</vt:lpstr>
      <vt:lpstr>Effects on cells</vt:lpstr>
      <vt:lpstr>PowerPoint Presentation</vt:lpstr>
      <vt:lpstr>Cellular Pathogenesis</vt:lpstr>
      <vt:lpstr>PowerPoint Presentation</vt:lpstr>
      <vt:lpstr>PowerPoint Presentation</vt:lpstr>
      <vt:lpstr>Entry</vt:lpstr>
      <vt:lpstr>Viral Entry</vt:lpstr>
      <vt:lpstr> </vt:lpstr>
      <vt:lpstr>  modes of transmissions   1)   Horizontal transmission 2-1</vt:lpstr>
      <vt:lpstr>PowerPoint Presentation</vt:lpstr>
      <vt:lpstr> </vt:lpstr>
      <vt:lpstr>PowerPoint Presentation</vt:lpstr>
      <vt:lpstr>Course of Viral Infection</vt:lpstr>
      <vt:lpstr>Cycle of infection</vt:lpstr>
      <vt:lpstr>PowerPoint Presentation</vt:lpstr>
      <vt:lpstr>PowerPoint Presentation</vt:lpstr>
      <vt:lpstr>Shedding </vt:lpstr>
      <vt:lpstr>Viremia</vt:lpstr>
      <vt:lpstr>Cell free viremia</vt:lpstr>
      <vt:lpstr>Cell associated viremia</vt:lpstr>
      <vt:lpstr>Cell Damage</vt:lpstr>
      <vt:lpstr>PowerPoint Presentation</vt:lpstr>
      <vt:lpstr>Immune Response</vt:lpstr>
      <vt:lpstr>Viral Clearance or Persistence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ARWA</dc:creator>
  <cp:lastModifiedBy>user</cp:lastModifiedBy>
  <cp:revision>47</cp:revision>
  <dcterms:created xsi:type="dcterms:W3CDTF">2013-12-13T07:37:17Z</dcterms:created>
  <dcterms:modified xsi:type="dcterms:W3CDTF">2021-12-21T09:29:36Z</dcterms:modified>
</cp:coreProperties>
</file>