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4.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5.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6.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7.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8.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9.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80" r:id="rId2"/>
    <p:sldMasterId id="2147483792" r:id="rId3"/>
    <p:sldMasterId id="2147483828" r:id="rId4"/>
    <p:sldMasterId id="2147483852" r:id="rId5"/>
    <p:sldMasterId id="2147483864" r:id="rId6"/>
    <p:sldMasterId id="2147483876" r:id="rId7"/>
    <p:sldMasterId id="2147483888" r:id="rId8"/>
    <p:sldMasterId id="2147483924" r:id="rId9"/>
    <p:sldMasterId id="2147483984" r:id="rId10"/>
    <p:sldMasterId id="2147484038" r:id="rId11"/>
    <p:sldMasterId id="2147484053" r:id="rId12"/>
    <p:sldMasterId id="2147484116" r:id="rId13"/>
    <p:sldMasterId id="2147484128" r:id="rId14"/>
    <p:sldMasterId id="2147484352" r:id="rId15"/>
    <p:sldMasterId id="2147484388" r:id="rId16"/>
    <p:sldMasterId id="2147484404" r:id="rId17"/>
    <p:sldMasterId id="2147484416" r:id="rId18"/>
    <p:sldMasterId id="2147484548" r:id="rId19"/>
    <p:sldMasterId id="2147484560" r:id="rId20"/>
  </p:sldMasterIdLst>
  <p:notesMasterIdLst>
    <p:notesMasterId r:id="rId62"/>
  </p:notesMasterIdLst>
  <p:sldIdLst>
    <p:sldId id="259" r:id="rId21"/>
    <p:sldId id="352" r:id="rId22"/>
    <p:sldId id="445" r:id="rId23"/>
    <p:sldId id="343" r:id="rId24"/>
    <p:sldId id="353" r:id="rId25"/>
    <p:sldId id="429" r:id="rId26"/>
    <p:sldId id="389" r:id="rId27"/>
    <p:sldId id="403" r:id="rId28"/>
    <p:sldId id="404" r:id="rId29"/>
    <p:sldId id="394" r:id="rId30"/>
    <p:sldId id="443" r:id="rId31"/>
    <p:sldId id="446" r:id="rId32"/>
    <p:sldId id="393" r:id="rId33"/>
    <p:sldId id="346" r:id="rId34"/>
    <p:sldId id="391" r:id="rId35"/>
    <p:sldId id="444" r:id="rId36"/>
    <p:sldId id="372" r:id="rId37"/>
    <p:sldId id="271" r:id="rId38"/>
    <p:sldId id="272" r:id="rId39"/>
    <p:sldId id="395" r:id="rId40"/>
    <p:sldId id="275" r:id="rId41"/>
    <p:sldId id="277" r:id="rId42"/>
    <p:sldId id="396" r:id="rId43"/>
    <p:sldId id="278" r:id="rId44"/>
    <p:sldId id="441" r:id="rId45"/>
    <p:sldId id="279" r:id="rId46"/>
    <p:sldId id="442" r:id="rId47"/>
    <p:sldId id="280" r:id="rId48"/>
    <p:sldId id="422" r:id="rId49"/>
    <p:sldId id="284" r:id="rId50"/>
    <p:sldId id="289" r:id="rId51"/>
    <p:sldId id="290" r:id="rId52"/>
    <p:sldId id="397" r:id="rId53"/>
    <p:sldId id="302" r:id="rId54"/>
    <p:sldId id="344" r:id="rId55"/>
    <p:sldId id="314" r:id="rId56"/>
    <p:sldId id="320" r:id="rId57"/>
    <p:sldId id="374" r:id="rId58"/>
    <p:sldId id="321" r:id="rId59"/>
    <p:sldId id="425" r:id="rId60"/>
    <p:sldId id="426" r:id="rId61"/>
  </p:sldIdLst>
  <p:sldSz cx="9144000" cy="6858000" type="screen4x3"/>
  <p:notesSz cx="6858000" cy="9144000"/>
  <p:defaultTextStyle>
    <a:defPPr>
      <a:defRPr lang="en-US"/>
    </a:defPPr>
    <a:lvl1pPr marL="0" algn="l" defTabSz="900429" rtl="0" eaLnBrk="1" latinLnBrk="0" hangingPunct="1">
      <a:defRPr sz="1800" kern="1200">
        <a:solidFill>
          <a:schemeClr val="tx1"/>
        </a:solidFill>
        <a:latin typeface="+mn-lt"/>
        <a:ea typeface="+mn-ea"/>
        <a:cs typeface="+mn-cs"/>
      </a:defRPr>
    </a:lvl1pPr>
    <a:lvl2pPr marL="450218" algn="l" defTabSz="900429" rtl="0" eaLnBrk="1" latinLnBrk="0" hangingPunct="1">
      <a:defRPr sz="1800" kern="1200">
        <a:solidFill>
          <a:schemeClr val="tx1"/>
        </a:solidFill>
        <a:latin typeface="+mn-lt"/>
        <a:ea typeface="+mn-ea"/>
        <a:cs typeface="+mn-cs"/>
      </a:defRPr>
    </a:lvl2pPr>
    <a:lvl3pPr marL="900429" algn="l" defTabSz="900429" rtl="0" eaLnBrk="1" latinLnBrk="0" hangingPunct="1">
      <a:defRPr sz="1800" kern="1200">
        <a:solidFill>
          <a:schemeClr val="tx1"/>
        </a:solidFill>
        <a:latin typeface="+mn-lt"/>
        <a:ea typeface="+mn-ea"/>
        <a:cs typeface="+mn-cs"/>
      </a:defRPr>
    </a:lvl3pPr>
    <a:lvl4pPr marL="1350602" algn="l" defTabSz="900429" rtl="0" eaLnBrk="1" latinLnBrk="0" hangingPunct="1">
      <a:defRPr sz="1800" kern="1200">
        <a:solidFill>
          <a:schemeClr val="tx1"/>
        </a:solidFill>
        <a:latin typeface="+mn-lt"/>
        <a:ea typeface="+mn-ea"/>
        <a:cs typeface="+mn-cs"/>
      </a:defRPr>
    </a:lvl4pPr>
    <a:lvl5pPr marL="1800804" algn="l" defTabSz="900429" rtl="0" eaLnBrk="1" latinLnBrk="0" hangingPunct="1">
      <a:defRPr sz="1800" kern="1200">
        <a:solidFill>
          <a:schemeClr val="tx1"/>
        </a:solidFill>
        <a:latin typeface="+mn-lt"/>
        <a:ea typeface="+mn-ea"/>
        <a:cs typeface="+mn-cs"/>
      </a:defRPr>
    </a:lvl5pPr>
    <a:lvl6pPr marL="2250994" algn="l" defTabSz="900429" rtl="0" eaLnBrk="1" latinLnBrk="0" hangingPunct="1">
      <a:defRPr sz="1800" kern="1200">
        <a:solidFill>
          <a:schemeClr val="tx1"/>
        </a:solidFill>
        <a:latin typeface="+mn-lt"/>
        <a:ea typeface="+mn-ea"/>
        <a:cs typeface="+mn-cs"/>
      </a:defRPr>
    </a:lvl6pPr>
    <a:lvl7pPr marL="2701187" algn="l" defTabSz="900429" rtl="0" eaLnBrk="1" latinLnBrk="0" hangingPunct="1">
      <a:defRPr sz="1800" kern="1200">
        <a:solidFill>
          <a:schemeClr val="tx1"/>
        </a:solidFill>
        <a:latin typeface="+mn-lt"/>
        <a:ea typeface="+mn-ea"/>
        <a:cs typeface="+mn-cs"/>
      </a:defRPr>
    </a:lvl7pPr>
    <a:lvl8pPr marL="3151383" algn="l" defTabSz="900429" rtl="0" eaLnBrk="1" latinLnBrk="0" hangingPunct="1">
      <a:defRPr sz="1800" kern="1200">
        <a:solidFill>
          <a:schemeClr val="tx1"/>
        </a:solidFill>
        <a:latin typeface="+mn-lt"/>
        <a:ea typeface="+mn-ea"/>
        <a:cs typeface="+mn-cs"/>
      </a:defRPr>
    </a:lvl8pPr>
    <a:lvl9pPr marL="3601580" algn="l" defTabSz="90042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slide" Target="slides/slide4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8004E-256B-4B5C-A238-A6FD83A01045}" type="doc">
      <dgm:prSet loTypeId="urn:microsoft.com/office/officeart/2005/8/layout/pyramid3" loCatId="pyramid" qsTypeId="urn:microsoft.com/office/officeart/2005/8/quickstyle/3d7" qsCatId="3D" csTypeId="urn:microsoft.com/office/officeart/2005/8/colors/colorful5" csCatId="colorful" phldr="1"/>
      <dgm:spPr/>
      <dgm:t>
        <a:bodyPr/>
        <a:lstStyle/>
        <a:p>
          <a:pPr rtl="1"/>
          <a:endParaRPr lang="ar-IQ"/>
        </a:p>
      </dgm:t>
    </dgm:pt>
    <dgm:pt modelId="{F9509F8B-CEB5-4011-8924-7EF0DC484D37}">
      <dgm:prSet custT="1"/>
      <dgm:spPr>
        <a:solidFill>
          <a:schemeClr val="bg1"/>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endParaRPr lang="en-US" sz="4500" dirty="0" smtClean="0"/>
        </a:p>
        <a:p>
          <a:pPr algn="ctr" rtl="0"/>
          <a:endParaRPr lang="en-US"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rtl="0"/>
          <a:r>
            <a:rPr lang="en-US"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Tumor viruses</a:t>
          </a:r>
        </a:p>
        <a:p>
          <a:pPr algn="ctr" rtl="0"/>
          <a:endParaRPr lang="en-US" sz="4500" dirty="0" smtClean="0"/>
        </a:p>
        <a:p>
          <a:pPr algn="ctr" rtl="0"/>
          <a:endParaRPr lang="en-US" sz="4500" dirty="0" smtClean="0"/>
        </a:p>
        <a:p>
          <a:pPr algn="ctr" rtl="0"/>
          <a:endParaRPr lang="en-US" sz="4500" dirty="0"/>
        </a:p>
      </dgm:t>
    </dgm:pt>
    <dgm:pt modelId="{9BC008D0-ED33-4DEA-918C-31DFDE06ACBA}" type="parTrans" cxnId="{AA63463E-EB6E-495C-B0A6-B43AB5C6EBB1}">
      <dgm:prSet/>
      <dgm:spPr/>
      <dgm:t>
        <a:bodyPr/>
        <a:lstStyle/>
        <a:p>
          <a:pPr rtl="1"/>
          <a:endParaRPr lang="ar-IQ"/>
        </a:p>
      </dgm:t>
    </dgm:pt>
    <dgm:pt modelId="{F8BAC797-002A-459F-AB9B-1C1B4E5B5C32}" type="sibTrans" cxnId="{AA63463E-EB6E-495C-B0A6-B43AB5C6EBB1}">
      <dgm:prSet/>
      <dgm:spPr/>
      <dgm:t>
        <a:bodyPr/>
        <a:lstStyle/>
        <a:p>
          <a:pPr rtl="1"/>
          <a:endParaRPr lang="ar-IQ"/>
        </a:p>
      </dgm:t>
    </dgm:pt>
    <dgm:pt modelId="{D9047DC6-ADC1-4520-84B6-C93B7DB03044}" type="pres">
      <dgm:prSet presAssocID="{7848004E-256B-4B5C-A238-A6FD83A01045}" presName="Name0" presStyleCnt="0">
        <dgm:presLayoutVars>
          <dgm:dir/>
          <dgm:animLvl val="lvl"/>
          <dgm:resizeHandles val="exact"/>
        </dgm:presLayoutVars>
      </dgm:prSet>
      <dgm:spPr/>
      <dgm:t>
        <a:bodyPr/>
        <a:lstStyle/>
        <a:p>
          <a:pPr rtl="1"/>
          <a:endParaRPr lang="ar-IQ"/>
        </a:p>
      </dgm:t>
    </dgm:pt>
    <dgm:pt modelId="{5B1114A8-7910-47F9-A260-C7536BF1B38C}" type="pres">
      <dgm:prSet presAssocID="{F9509F8B-CEB5-4011-8924-7EF0DC484D37}" presName="Name8" presStyleCnt="0"/>
      <dgm:spPr/>
      <dgm:t>
        <a:bodyPr/>
        <a:lstStyle/>
        <a:p>
          <a:pPr rtl="1"/>
          <a:endParaRPr lang="ar-IQ"/>
        </a:p>
      </dgm:t>
    </dgm:pt>
    <dgm:pt modelId="{F8E25E25-4BC3-4D05-BBDE-BD06CE3A761F}" type="pres">
      <dgm:prSet presAssocID="{F9509F8B-CEB5-4011-8924-7EF0DC484D37}" presName="level" presStyleLbl="node1" presStyleIdx="0" presStyleCnt="1">
        <dgm:presLayoutVars>
          <dgm:chMax val="1"/>
          <dgm:bulletEnabled val="1"/>
        </dgm:presLayoutVars>
      </dgm:prSet>
      <dgm:spPr/>
      <dgm:t>
        <a:bodyPr/>
        <a:lstStyle/>
        <a:p>
          <a:pPr rtl="1"/>
          <a:endParaRPr lang="ar-IQ"/>
        </a:p>
      </dgm:t>
    </dgm:pt>
    <dgm:pt modelId="{2DE6248A-52AD-4B99-922B-63E31E8560EE}" type="pres">
      <dgm:prSet presAssocID="{F9509F8B-CEB5-4011-8924-7EF0DC484D37}" presName="levelTx" presStyleLbl="revTx" presStyleIdx="0" presStyleCnt="0">
        <dgm:presLayoutVars>
          <dgm:chMax val="1"/>
          <dgm:bulletEnabled val="1"/>
        </dgm:presLayoutVars>
      </dgm:prSet>
      <dgm:spPr/>
      <dgm:t>
        <a:bodyPr/>
        <a:lstStyle/>
        <a:p>
          <a:pPr rtl="1"/>
          <a:endParaRPr lang="ar-IQ"/>
        </a:p>
      </dgm:t>
    </dgm:pt>
  </dgm:ptLst>
  <dgm:cxnLst>
    <dgm:cxn modelId="{3C1A58D1-0501-42A4-9DFF-7892F566CD72}" type="presOf" srcId="{F9509F8B-CEB5-4011-8924-7EF0DC484D37}" destId="{2DE6248A-52AD-4B99-922B-63E31E8560EE}" srcOrd="1" destOrd="0" presId="urn:microsoft.com/office/officeart/2005/8/layout/pyramid3"/>
    <dgm:cxn modelId="{AA63463E-EB6E-495C-B0A6-B43AB5C6EBB1}" srcId="{7848004E-256B-4B5C-A238-A6FD83A01045}" destId="{F9509F8B-CEB5-4011-8924-7EF0DC484D37}" srcOrd="0" destOrd="0" parTransId="{9BC008D0-ED33-4DEA-918C-31DFDE06ACBA}" sibTransId="{F8BAC797-002A-459F-AB9B-1C1B4E5B5C32}"/>
    <dgm:cxn modelId="{5E9707A0-3BA4-49E3-B17F-9CC8B83172D2}" type="presOf" srcId="{F9509F8B-CEB5-4011-8924-7EF0DC484D37}" destId="{F8E25E25-4BC3-4D05-BBDE-BD06CE3A761F}" srcOrd="0" destOrd="0" presId="urn:microsoft.com/office/officeart/2005/8/layout/pyramid3"/>
    <dgm:cxn modelId="{6B9CE2E5-704A-4453-818B-3F45B7176962}" type="presOf" srcId="{7848004E-256B-4B5C-A238-A6FD83A01045}" destId="{D9047DC6-ADC1-4520-84B6-C93B7DB03044}" srcOrd="0" destOrd="0" presId="urn:microsoft.com/office/officeart/2005/8/layout/pyramid3"/>
    <dgm:cxn modelId="{D38C57E9-DA24-4E4A-806C-1B96D6F98376}" type="presParOf" srcId="{D9047DC6-ADC1-4520-84B6-C93B7DB03044}" destId="{5B1114A8-7910-47F9-A260-C7536BF1B38C}" srcOrd="0" destOrd="0" presId="urn:microsoft.com/office/officeart/2005/8/layout/pyramid3"/>
    <dgm:cxn modelId="{A6D05C0F-12C5-41D3-82AC-094C11D6FDB1}" type="presParOf" srcId="{5B1114A8-7910-47F9-A260-C7536BF1B38C}" destId="{F8E25E25-4BC3-4D05-BBDE-BD06CE3A761F}" srcOrd="0" destOrd="0" presId="urn:microsoft.com/office/officeart/2005/8/layout/pyramid3"/>
    <dgm:cxn modelId="{3340C545-8D28-45A1-8F95-24A260560593}" type="presParOf" srcId="{5B1114A8-7910-47F9-A260-C7536BF1B38C}" destId="{2DE6248A-52AD-4B99-922B-63E31E8560EE}" srcOrd="1" destOrd="0" presId="urn:microsoft.com/office/officeart/2005/8/layout/pyramid3"/>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25E25-4BC3-4D05-BBDE-BD06CE3A761F}">
      <dsp:nvSpPr>
        <dsp:cNvPr id="0" name=""/>
        <dsp:cNvSpPr/>
      </dsp:nvSpPr>
      <dsp:spPr>
        <a:xfrm rot="10800000">
          <a:off x="0" y="0"/>
          <a:ext cx="9144000" cy="6858000"/>
        </a:xfrm>
        <a:prstGeom prst="trapezoid">
          <a:avLst>
            <a:gd name="adj" fmla="val 66667"/>
          </a:avLst>
        </a:prstGeom>
        <a:solidFill>
          <a:schemeClr val="bg1"/>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7150" tIns="57150" rIns="57150" bIns="5715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2000250" rtl="0">
            <a:lnSpc>
              <a:spcPct val="90000"/>
            </a:lnSpc>
            <a:spcBef>
              <a:spcPct val="0"/>
            </a:spcBef>
            <a:spcAft>
              <a:spcPct val="35000"/>
            </a:spcAft>
          </a:pPr>
          <a:endParaRPr lang="en-US" sz="4500" kern="1200" dirty="0" smtClean="0"/>
        </a:p>
        <a:p>
          <a:pPr lvl="0" algn="ctr" defTabSz="2000250" rtl="0">
            <a:lnSpc>
              <a:spcPct val="90000"/>
            </a:lnSpc>
            <a:spcBef>
              <a:spcPct val="0"/>
            </a:spcBef>
            <a:spcAft>
              <a:spcPct val="35000"/>
            </a:spcAft>
          </a:pPr>
          <a:endParaRPr lang="en-US" sz="60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lgn="ctr" defTabSz="2000250" rtl="0">
            <a:lnSpc>
              <a:spcPct val="90000"/>
            </a:lnSpc>
            <a:spcBef>
              <a:spcPct val="0"/>
            </a:spcBef>
            <a:spcAft>
              <a:spcPct val="35000"/>
            </a:spcAft>
          </a:pPr>
          <a:r>
            <a:rPr lang="en-US" sz="60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Tumor viruses</a:t>
          </a:r>
        </a:p>
        <a:p>
          <a:pPr lvl="0" algn="ctr" defTabSz="2000250" rtl="0">
            <a:lnSpc>
              <a:spcPct val="90000"/>
            </a:lnSpc>
            <a:spcBef>
              <a:spcPct val="0"/>
            </a:spcBef>
            <a:spcAft>
              <a:spcPct val="35000"/>
            </a:spcAft>
          </a:pPr>
          <a:endParaRPr lang="en-US" sz="4500" kern="1200" dirty="0" smtClean="0"/>
        </a:p>
        <a:p>
          <a:pPr lvl="0" algn="ctr" defTabSz="2000250" rtl="0">
            <a:lnSpc>
              <a:spcPct val="90000"/>
            </a:lnSpc>
            <a:spcBef>
              <a:spcPct val="0"/>
            </a:spcBef>
            <a:spcAft>
              <a:spcPct val="35000"/>
            </a:spcAft>
          </a:pPr>
          <a:endParaRPr lang="en-US" sz="4500" kern="1200" dirty="0" smtClean="0"/>
        </a:p>
        <a:p>
          <a:pPr lvl="0" algn="ctr" defTabSz="2000250" rtl="0">
            <a:lnSpc>
              <a:spcPct val="90000"/>
            </a:lnSpc>
            <a:spcBef>
              <a:spcPct val="0"/>
            </a:spcBef>
            <a:spcAft>
              <a:spcPct val="35000"/>
            </a:spcAft>
          </a:pPr>
          <a:endParaRPr lang="en-US" sz="4500" kern="1200" dirty="0"/>
        </a:p>
      </dsp:txBody>
      <dsp:txXfrm rot="-10800000">
        <a:off x="0" y="0"/>
        <a:ext cx="9144000" cy="6858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D8AB0A5-AEED-4551-8820-8984B44D716B}" type="datetimeFigureOut">
              <a:rPr lang="ar-IQ" smtClean="0"/>
              <a:pPr/>
              <a:t>06/07/1435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FAB5E60-3CD8-4EB2-B712-2DC98E7E3035}" type="slidenum">
              <a:rPr lang="ar-IQ" smtClean="0"/>
              <a:pPr/>
              <a:t>‹#›</a:t>
            </a:fld>
            <a:endParaRPr lang="ar-IQ"/>
          </a:p>
        </p:txBody>
      </p:sp>
    </p:spTree>
    <p:extLst>
      <p:ext uri="{BB962C8B-B14F-4D97-AF65-F5344CB8AC3E}">
        <p14:creationId xmlns:p14="http://schemas.microsoft.com/office/powerpoint/2010/main" val="775381601"/>
      </p:ext>
    </p:extLst>
  </p:cSld>
  <p:clrMap bg1="lt1" tx1="dk1" bg2="lt2" tx2="dk2" accent1="accent1" accent2="accent2" accent3="accent3" accent4="accent4" accent5="accent5" accent6="accent6" hlink="hlink" folHlink="folHlink"/>
  <p:notesStyle>
    <a:lvl1pPr marL="0" algn="r" defTabSz="900429" rtl="1" eaLnBrk="1" latinLnBrk="0" hangingPunct="1">
      <a:defRPr sz="1200" kern="1200">
        <a:solidFill>
          <a:schemeClr val="tx1"/>
        </a:solidFill>
        <a:latin typeface="+mn-lt"/>
        <a:ea typeface="+mn-ea"/>
        <a:cs typeface="+mn-cs"/>
      </a:defRPr>
    </a:lvl1pPr>
    <a:lvl2pPr marL="450218" algn="r" defTabSz="900429" rtl="1" eaLnBrk="1" latinLnBrk="0" hangingPunct="1">
      <a:defRPr sz="1200" kern="1200">
        <a:solidFill>
          <a:schemeClr val="tx1"/>
        </a:solidFill>
        <a:latin typeface="+mn-lt"/>
        <a:ea typeface="+mn-ea"/>
        <a:cs typeface="+mn-cs"/>
      </a:defRPr>
    </a:lvl2pPr>
    <a:lvl3pPr marL="900429" algn="r" defTabSz="900429" rtl="1" eaLnBrk="1" latinLnBrk="0" hangingPunct="1">
      <a:defRPr sz="1200" kern="1200">
        <a:solidFill>
          <a:schemeClr val="tx1"/>
        </a:solidFill>
        <a:latin typeface="+mn-lt"/>
        <a:ea typeface="+mn-ea"/>
        <a:cs typeface="+mn-cs"/>
      </a:defRPr>
    </a:lvl3pPr>
    <a:lvl4pPr marL="1350602" algn="r" defTabSz="900429" rtl="1" eaLnBrk="1" latinLnBrk="0" hangingPunct="1">
      <a:defRPr sz="1200" kern="1200">
        <a:solidFill>
          <a:schemeClr val="tx1"/>
        </a:solidFill>
        <a:latin typeface="+mn-lt"/>
        <a:ea typeface="+mn-ea"/>
        <a:cs typeface="+mn-cs"/>
      </a:defRPr>
    </a:lvl4pPr>
    <a:lvl5pPr marL="1800804" algn="r" defTabSz="900429" rtl="1" eaLnBrk="1" latinLnBrk="0" hangingPunct="1">
      <a:defRPr sz="1200" kern="1200">
        <a:solidFill>
          <a:schemeClr val="tx1"/>
        </a:solidFill>
        <a:latin typeface="+mn-lt"/>
        <a:ea typeface="+mn-ea"/>
        <a:cs typeface="+mn-cs"/>
      </a:defRPr>
    </a:lvl5pPr>
    <a:lvl6pPr marL="2250994" algn="r" defTabSz="900429" rtl="1" eaLnBrk="1" latinLnBrk="0" hangingPunct="1">
      <a:defRPr sz="1200" kern="1200">
        <a:solidFill>
          <a:schemeClr val="tx1"/>
        </a:solidFill>
        <a:latin typeface="+mn-lt"/>
        <a:ea typeface="+mn-ea"/>
        <a:cs typeface="+mn-cs"/>
      </a:defRPr>
    </a:lvl6pPr>
    <a:lvl7pPr marL="2701187" algn="r" defTabSz="900429" rtl="1" eaLnBrk="1" latinLnBrk="0" hangingPunct="1">
      <a:defRPr sz="1200" kern="1200">
        <a:solidFill>
          <a:schemeClr val="tx1"/>
        </a:solidFill>
        <a:latin typeface="+mn-lt"/>
        <a:ea typeface="+mn-ea"/>
        <a:cs typeface="+mn-cs"/>
      </a:defRPr>
    </a:lvl7pPr>
    <a:lvl8pPr marL="3151383" algn="r" defTabSz="900429" rtl="1" eaLnBrk="1" latinLnBrk="0" hangingPunct="1">
      <a:defRPr sz="1200" kern="1200">
        <a:solidFill>
          <a:schemeClr val="tx1"/>
        </a:solidFill>
        <a:latin typeface="+mn-lt"/>
        <a:ea typeface="+mn-ea"/>
        <a:cs typeface="+mn-cs"/>
      </a:defRPr>
    </a:lvl8pPr>
    <a:lvl9pPr marL="3601580" algn="r" defTabSz="900429"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p:txBody>
          <a:bodyPr/>
          <a:lstStyle/>
          <a:p>
            <a:pPr>
              <a:defRPr/>
            </a:pPr>
            <a:fld id="{623E846E-394D-45F7-9BB6-634B4E342AE9}" type="slidenum">
              <a:rPr lang="en-US">
                <a:solidFill>
                  <a:prstClr val="black"/>
                </a:solidFill>
              </a:rPr>
              <a:pPr>
                <a:defRPr/>
              </a:pPr>
              <a:t>4</a:t>
            </a:fld>
            <a:endParaRPr lang="en-US">
              <a:solidFill>
                <a:prstClr val="black"/>
              </a:solidFill>
            </a:endParaRPr>
          </a:p>
        </p:txBody>
      </p:sp>
      <p:sp>
        <p:nvSpPr>
          <p:cNvPr id="187395" name="Rectangle 2"/>
          <p:cNvSpPr>
            <a:spLocks noGrp="1" noRot="1" noChangeAspect="1" noChangeArrowheads="1" noTextEdit="1"/>
          </p:cNvSpPr>
          <p:nvPr>
            <p:ph type="sldImg"/>
          </p:nvPr>
        </p:nvSpPr>
        <p:spPr>
          <a:xfrm>
            <a:off x="1143000" y="685800"/>
            <a:ext cx="4572000" cy="3429000"/>
          </a:xfrm>
          <a:ln/>
        </p:spPr>
      </p:sp>
      <p:sp>
        <p:nvSpPr>
          <p:cNvPr id="187396" name="Rectangle 3"/>
          <p:cNvSpPr>
            <a:spLocks noGrp="1" noChangeArrowheads="1"/>
          </p:cNvSpPr>
          <p:nvPr>
            <p:ph type="body" idx="1"/>
          </p:nvPr>
        </p:nvSpPr>
        <p:spPr>
          <a:noFill/>
          <a:ln/>
        </p:spPr>
        <p:txBody>
          <a:bodyPr/>
          <a:lstStyle/>
          <a:p>
            <a:pPr eaLnBrk="1" hangingPunct="1"/>
            <a:endParaRPr lang="ar-IQ"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863C2D-5234-44EE-9EE6-4C781C575069}" type="slidenum">
              <a:rPr lang="en-US">
                <a:solidFill>
                  <a:prstClr val="black"/>
                </a:solidFill>
              </a:rPr>
              <a:pPr/>
              <a:t>20</a:t>
            </a:fld>
            <a:endParaRPr lang="en-US">
              <a:solidFill>
                <a:prstClr val="black"/>
              </a:solidFill>
            </a:endParaRPr>
          </a:p>
        </p:txBody>
      </p:sp>
      <p:sp>
        <p:nvSpPr>
          <p:cNvPr id="77826" name="Rectangle 2"/>
          <p:cNvSpPr>
            <a:spLocks noGrp="1" noRot="1" noChangeAspect="1" noChangeArrowheads="1" noTextEdit="1"/>
          </p:cNvSpPr>
          <p:nvPr>
            <p:ph type="sldImg"/>
          </p:nvPr>
        </p:nvSpPr>
        <p:spPr>
          <a:xfrm>
            <a:off x="1143000" y="685800"/>
            <a:ext cx="4572000" cy="3429000"/>
          </a:xfrm>
          <a:ln/>
        </p:spPr>
      </p:sp>
      <p:sp>
        <p:nvSpPr>
          <p:cNvPr id="77827" name="Rectangle 3"/>
          <p:cNvSpPr>
            <a:spLocks noGrp="1" noChangeArrowheads="1"/>
          </p:cNvSpPr>
          <p:nvPr>
            <p:ph type="body" idx="1"/>
          </p:nvPr>
        </p:nvSpPr>
        <p:spPr/>
        <p:txBody>
          <a:bodyPr/>
          <a:lstStyle/>
          <a:p>
            <a:r>
              <a:rPr lang="en-US" dirty="0"/>
              <a:t>SV40 was in early batches of polio vaccine</a:t>
            </a:r>
          </a:p>
          <a:p>
            <a:r>
              <a:rPr lang="en-US" dirty="0"/>
              <a:t>Normally these viruses cause </a:t>
            </a:r>
            <a:r>
              <a:rPr lang="en-US" dirty="0" err="1"/>
              <a:t>lytic</a:t>
            </a:r>
            <a:r>
              <a:rPr lang="en-US" dirty="0"/>
              <a:t> infection and transform when they are incomplete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B75D55-8617-453E-9F86-985A6F181503}" type="slidenum">
              <a:rPr lang="en-US">
                <a:solidFill>
                  <a:prstClr val="black"/>
                </a:solidFill>
              </a:rPr>
              <a:pPr/>
              <a:t>21</a:t>
            </a:fld>
            <a:endParaRPr lang="en-US">
              <a:solidFill>
                <a:prstClr val="black"/>
              </a:solidFill>
            </a:endParaRPr>
          </a:p>
        </p:txBody>
      </p:sp>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EB7CC4-E245-4734-BCE8-CA937E3DE199}" type="slidenum">
              <a:rPr lang="en-US">
                <a:solidFill>
                  <a:prstClr val="black"/>
                </a:solidFill>
              </a:rPr>
              <a:pPr/>
              <a:t>22</a:t>
            </a:fld>
            <a:endParaRPr lang="en-US">
              <a:solidFill>
                <a:prstClr val="black"/>
              </a:solidFill>
            </a:endParaRPr>
          </a:p>
        </p:txBody>
      </p:sp>
      <p:sp>
        <p:nvSpPr>
          <p:cNvPr id="81922" name="Rectangle 2"/>
          <p:cNvSpPr>
            <a:spLocks noGrp="1" noRot="1" noChangeAspect="1" noChangeArrowheads="1" noTextEdit="1"/>
          </p:cNvSpPr>
          <p:nvPr>
            <p:ph type="sldImg"/>
          </p:nvPr>
        </p:nvSpPr>
        <p:spPr>
          <a:xfrm>
            <a:off x="1143000" y="685800"/>
            <a:ext cx="4572000" cy="3429000"/>
          </a:xfrm>
          <a:ln/>
        </p:spPr>
      </p:sp>
      <p:sp>
        <p:nvSpPr>
          <p:cNvPr id="81923" name="Rectangle 3"/>
          <p:cNvSpPr>
            <a:spLocks noGrp="1" noChangeArrowheads="1"/>
          </p:cNvSpPr>
          <p:nvPr>
            <p:ph type="body" idx="1"/>
          </p:nvPr>
        </p:nvSpPr>
        <p:spPr/>
        <p:txBody>
          <a:bodyPr/>
          <a:lstStyle/>
          <a:p>
            <a:r>
              <a:rPr lang="en-US" dirty="0"/>
              <a:t>Most people have antibodies against EBV</a:t>
            </a:r>
          </a:p>
          <a:p>
            <a:r>
              <a:rPr lang="en-US" dirty="0"/>
              <a:t>Why some populations get mononucleosis while others get tumors in not known</a:t>
            </a:r>
          </a:p>
          <a:p>
            <a:r>
              <a:rPr lang="en-US" dirty="0"/>
              <a:t>Causes lymphoma in marmosets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F3AA2-B657-4175-8CB9-C59D572C4502}" type="slidenum">
              <a:rPr lang="en-US">
                <a:solidFill>
                  <a:prstClr val="black"/>
                </a:solidFill>
              </a:rPr>
              <a:pPr/>
              <a:t>24</a:t>
            </a:fld>
            <a:endParaRPr lang="en-US">
              <a:solidFill>
                <a:prstClr val="black"/>
              </a:solidFill>
            </a:endParaRPr>
          </a:p>
        </p:txBody>
      </p:sp>
      <p:sp>
        <p:nvSpPr>
          <p:cNvPr id="283650" name="Rectangle 2"/>
          <p:cNvSpPr>
            <a:spLocks noGrp="1" noRot="1" noChangeAspect="1" noChangeArrowheads="1" noTextEdit="1"/>
          </p:cNvSpPr>
          <p:nvPr>
            <p:ph type="sldImg"/>
          </p:nvPr>
        </p:nvSpPr>
        <p:spPr>
          <a:xfrm>
            <a:off x="1143000" y="685800"/>
            <a:ext cx="4572000" cy="3429000"/>
          </a:xfrm>
          <a:ln/>
        </p:spPr>
      </p:sp>
      <p:sp>
        <p:nvSpPr>
          <p:cNvPr id="283651" name="Rectangle 3"/>
          <p:cNvSpPr>
            <a:spLocks noGrp="1" noChangeArrowheads="1"/>
          </p:cNvSpPr>
          <p:nvPr>
            <p:ph type="body" idx="1"/>
          </p:nvPr>
        </p:nvSpPr>
        <p:spPr/>
        <p:txBody>
          <a:bodyPr/>
          <a:lstStyle/>
          <a:p>
            <a:r>
              <a:rPr lang="en-US"/>
              <a:t>Most people have antibodies against EBV</a:t>
            </a:r>
          </a:p>
          <a:p>
            <a:r>
              <a:rPr lang="en-US"/>
              <a:t>Why some populations get mononucleosis while others get tumors in not known</a:t>
            </a:r>
          </a:p>
          <a:p>
            <a:r>
              <a:rPr lang="en-US"/>
              <a:t>Causes lymphoma in marmosets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E0DF7-FC4D-4A49-8878-1E0156C0EE29}" type="slidenum">
              <a:rPr lang="en-US">
                <a:solidFill>
                  <a:prstClr val="black"/>
                </a:solidFill>
              </a:rPr>
              <a:pPr/>
              <a:t>26</a:t>
            </a:fld>
            <a:endParaRPr lang="en-US">
              <a:solidFill>
                <a:prstClr val="black"/>
              </a:solidFill>
            </a:endParaRPr>
          </a:p>
        </p:txBody>
      </p:sp>
      <p:sp>
        <p:nvSpPr>
          <p:cNvPr id="285698" name="Rectangle 2"/>
          <p:cNvSpPr>
            <a:spLocks noGrp="1" noRot="1" noChangeAspect="1" noChangeArrowheads="1" noTextEdit="1"/>
          </p:cNvSpPr>
          <p:nvPr>
            <p:ph type="sldImg"/>
          </p:nvPr>
        </p:nvSpPr>
        <p:spPr>
          <a:xfrm>
            <a:off x="1143000" y="685800"/>
            <a:ext cx="4572000" cy="3429000"/>
          </a:xfrm>
          <a:ln/>
        </p:spPr>
      </p:sp>
      <p:sp>
        <p:nvSpPr>
          <p:cNvPr id="285699" name="Rectangle 3"/>
          <p:cNvSpPr>
            <a:spLocks noGrp="1" noChangeArrowheads="1"/>
          </p:cNvSpPr>
          <p:nvPr>
            <p:ph type="body" idx="1"/>
          </p:nvPr>
        </p:nvSpPr>
        <p:spPr/>
        <p:txBody>
          <a:bodyPr/>
          <a:lstStyle/>
          <a:p>
            <a:endParaRPr lang="ar-IQ"/>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048EB-7177-4618-B234-D4E1F26AC63B}" type="slidenum">
              <a:rPr lang="en-US">
                <a:solidFill>
                  <a:prstClr val="black"/>
                </a:solidFill>
              </a:rPr>
              <a:pPr/>
              <a:t>28</a:t>
            </a:fld>
            <a:endParaRPr lang="en-US">
              <a:solidFill>
                <a:prstClr val="black"/>
              </a:solidFill>
            </a:endParaRPr>
          </a:p>
        </p:txBody>
      </p:sp>
      <p:sp>
        <p:nvSpPr>
          <p:cNvPr id="264194" name="Rectangle 2"/>
          <p:cNvSpPr>
            <a:spLocks noGrp="1" noRot="1" noChangeAspect="1" noChangeArrowheads="1" noTextEdit="1"/>
          </p:cNvSpPr>
          <p:nvPr>
            <p:ph type="sldImg"/>
          </p:nvPr>
        </p:nvSpPr>
        <p:spPr>
          <a:xfrm>
            <a:off x="1143000" y="685800"/>
            <a:ext cx="4572000" cy="3429000"/>
          </a:xfrm>
          <a:ln/>
        </p:spPr>
      </p:sp>
      <p:sp>
        <p:nvSpPr>
          <p:cNvPr id="264195" name="Rectangle 3"/>
          <p:cNvSpPr>
            <a:spLocks noGrp="1" noChangeArrowheads="1"/>
          </p:cNvSpPr>
          <p:nvPr>
            <p:ph type="body" idx="1"/>
          </p:nvPr>
        </p:nvSpPr>
        <p:spPr/>
        <p:txBody>
          <a:bodyPr/>
          <a:lstStyle/>
          <a:p>
            <a:endParaRPr lang="ar-IQ"/>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3FD60E-3245-445A-A67C-D4EE27233763}" type="slidenum">
              <a:rPr lang="en-US">
                <a:solidFill>
                  <a:prstClr val="black"/>
                </a:solidFill>
              </a:rPr>
              <a:pPr/>
              <a:t>30</a:t>
            </a:fld>
            <a:endParaRPr lang="en-US">
              <a:solidFill>
                <a:prstClr val="black"/>
              </a:solidFill>
            </a:endParaRPr>
          </a:p>
        </p:txBody>
      </p:sp>
      <p:sp>
        <p:nvSpPr>
          <p:cNvPr id="84994" name="Rectangle 2"/>
          <p:cNvSpPr>
            <a:spLocks noGrp="1" noRot="1" noChangeAspect="1" noChangeArrowheads="1" noTextEdit="1"/>
          </p:cNvSpPr>
          <p:nvPr>
            <p:ph type="sldImg"/>
          </p:nvPr>
        </p:nvSpPr>
        <p:spPr>
          <a:xfrm>
            <a:off x="1143000" y="685800"/>
            <a:ext cx="4572000" cy="3429000"/>
          </a:xfrm>
          <a:ln/>
        </p:spPr>
      </p:sp>
      <p:sp>
        <p:nvSpPr>
          <p:cNvPr id="84995" name="Rectangle 3"/>
          <p:cNvSpPr>
            <a:spLocks noGrp="1" noChangeArrowheads="1"/>
          </p:cNvSpPr>
          <p:nvPr>
            <p:ph type="body" idx="1"/>
          </p:nvPr>
        </p:nvSpPr>
        <p:spPr/>
        <p:txBody>
          <a:bodyPr/>
          <a:lstStyle/>
          <a:p>
            <a:r>
              <a:rPr lang="en-US"/>
              <a:t>Reverse transcriptase is not a capacity possessed by normal eucaryotic cells</a:t>
            </a:r>
          </a:p>
          <a:p>
            <a:r>
              <a:rPr lang="en-US"/>
              <a:t>Many features are unique to retroviruses</a:t>
            </a:r>
          </a:p>
          <a:p>
            <a:r>
              <a:rPr lang="en-US"/>
              <a:t>Very unusual mode of replication which gives them the potential to transform the cell</a:t>
            </a:r>
          </a:p>
          <a:p>
            <a:r>
              <a:rPr lang="en-US" b="1"/>
              <a:t>But when it comes to how these viruses cause neoplasia, they may be very similar to DNA viruses</a:t>
            </a:r>
          </a:p>
          <a:p>
            <a:r>
              <a:rPr lang="en-US" b="1"/>
              <a:t>Rous sarcoma virus in chickens was the first retrovirus to be discovered. It causes an aggressive acute cancer in chickens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DFFAA-7BB8-49B9-A17D-4BD074A3087D}" type="slidenum">
              <a:rPr lang="en-US">
                <a:solidFill>
                  <a:prstClr val="black"/>
                </a:solidFill>
              </a:rPr>
              <a:pPr/>
              <a:t>31</a:t>
            </a:fld>
            <a:endParaRPr lang="en-US">
              <a:solidFill>
                <a:prstClr val="black"/>
              </a:solidFill>
            </a:endParaRPr>
          </a:p>
        </p:txBody>
      </p:sp>
      <p:sp>
        <p:nvSpPr>
          <p:cNvPr id="270338" name="Rectangle 2"/>
          <p:cNvSpPr>
            <a:spLocks noGrp="1" noRot="1" noChangeAspect="1" noChangeArrowheads="1" noTextEdit="1"/>
          </p:cNvSpPr>
          <p:nvPr>
            <p:ph type="sldImg"/>
          </p:nvPr>
        </p:nvSpPr>
        <p:spPr>
          <a:xfrm>
            <a:off x="1143000" y="685800"/>
            <a:ext cx="4572000" cy="3429000"/>
          </a:xfrm>
          <a:ln/>
        </p:spPr>
      </p:sp>
      <p:sp>
        <p:nvSpPr>
          <p:cNvPr id="270339" name="Rectangle 3"/>
          <p:cNvSpPr>
            <a:spLocks noGrp="1" noChangeArrowheads="1"/>
          </p:cNvSpPr>
          <p:nvPr>
            <p:ph type="body" idx="1"/>
          </p:nvPr>
        </p:nvSpPr>
        <p:spPr/>
        <p:txBody>
          <a:bodyPr/>
          <a:lstStyle/>
          <a:p>
            <a:endParaRPr lang="ar-IQ"/>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288CB-F11B-4141-82DB-1AB3C00838C8}" type="slidenum">
              <a:rPr lang="en-US">
                <a:solidFill>
                  <a:prstClr val="black"/>
                </a:solidFill>
              </a:rPr>
              <a:pPr/>
              <a:t>32</a:t>
            </a:fld>
            <a:endParaRPr lang="en-US">
              <a:solidFill>
                <a:prstClr val="black"/>
              </a:solidFill>
            </a:endParaRPr>
          </a:p>
        </p:txBody>
      </p:sp>
      <p:sp>
        <p:nvSpPr>
          <p:cNvPr id="271362" name="Rectangle 2"/>
          <p:cNvSpPr>
            <a:spLocks noGrp="1" noRot="1" noChangeAspect="1" noChangeArrowheads="1" noTextEdit="1"/>
          </p:cNvSpPr>
          <p:nvPr>
            <p:ph type="sldImg"/>
          </p:nvPr>
        </p:nvSpPr>
        <p:spPr>
          <a:xfrm>
            <a:off x="1143000" y="685800"/>
            <a:ext cx="4572000" cy="3429000"/>
          </a:xfrm>
          <a:ln/>
        </p:spPr>
      </p:sp>
      <p:sp>
        <p:nvSpPr>
          <p:cNvPr id="271363" name="Rectangle 3"/>
          <p:cNvSpPr>
            <a:spLocks noGrp="1" noChangeArrowheads="1"/>
          </p:cNvSpPr>
          <p:nvPr>
            <p:ph type="body" idx="1"/>
          </p:nvPr>
        </p:nvSpPr>
        <p:spPr/>
        <p:txBody>
          <a:bodyPr/>
          <a:lstStyle/>
          <a:p>
            <a:endParaRPr lang="ar-IQ"/>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2A93B-DE0B-45E9-811C-FEF0DFEA2A22}" type="slidenum">
              <a:rPr lang="en-US">
                <a:solidFill>
                  <a:prstClr val="black"/>
                </a:solidFill>
              </a:rPr>
              <a:pPr/>
              <a:t>33</a:t>
            </a:fld>
            <a:endParaRPr lang="en-US">
              <a:solidFill>
                <a:prstClr val="black"/>
              </a:solidFill>
            </a:endParaRPr>
          </a:p>
        </p:txBody>
      </p:sp>
      <p:sp>
        <p:nvSpPr>
          <p:cNvPr id="96258" name="Rectangle 2"/>
          <p:cNvSpPr>
            <a:spLocks noGrp="1" noRot="1" noChangeAspect="1" noChangeArrowheads="1" noTextEdit="1"/>
          </p:cNvSpPr>
          <p:nvPr>
            <p:ph type="sldImg"/>
          </p:nvPr>
        </p:nvSpPr>
        <p:spPr>
          <a:xfrm>
            <a:off x="1143000" y="685800"/>
            <a:ext cx="4572000" cy="3429000"/>
          </a:xfrm>
          <a:ln/>
        </p:spPr>
      </p:sp>
      <p:sp>
        <p:nvSpPr>
          <p:cNvPr id="96259" name="Rectangle 3"/>
          <p:cNvSpPr>
            <a:spLocks noGrp="1" noChangeArrowheads="1"/>
          </p:cNvSpPr>
          <p:nvPr>
            <p:ph type="body" idx="1"/>
          </p:nvPr>
        </p:nvSpPr>
        <p:spPr/>
        <p:txBody>
          <a:bodyPr/>
          <a:lstStyle/>
          <a:p>
            <a:r>
              <a:rPr lang="en-US" dirty="0"/>
              <a:t>A normal retrovirus has three genes, GAG, OPL, ENV – only these are necessary for the virus to replicate to more virus. Many, however, have another gene that allows them to transform the cell. </a:t>
            </a:r>
          </a:p>
          <a:p>
            <a:r>
              <a:rPr lang="en-US" b="1" dirty="0"/>
              <a:t>NOTE: This extra gene is NOT necessary for a productive infection. C.f. DNA tumor viruses in which the </a:t>
            </a:r>
            <a:r>
              <a:rPr lang="en-US" b="1" dirty="0" err="1"/>
              <a:t>oncogene</a:t>
            </a:r>
            <a:r>
              <a:rPr lang="en-US" b="1" dirty="0"/>
              <a:t> is necessary for BOTH replication and </a:t>
            </a:r>
            <a:r>
              <a:rPr lang="en-US" b="1" dirty="0" smtClean="0"/>
              <a:t>transformation</a:t>
            </a:r>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IQ"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1C415-38DB-4E35-8445-9EAE92F86E02}" type="slidenum">
              <a:rPr lang="en-US">
                <a:solidFill>
                  <a:prstClr val="black"/>
                </a:solidFill>
              </a:rPr>
              <a:pPr/>
              <a:t>34</a:t>
            </a:fld>
            <a:endParaRPr lang="en-US">
              <a:solidFill>
                <a:prstClr val="black"/>
              </a:solidFill>
            </a:endParaRPr>
          </a:p>
        </p:txBody>
      </p:sp>
      <p:sp>
        <p:nvSpPr>
          <p:cNvPr id="97282" name="Rectangle 2"/>
          <p:cNvSpPr>
            <a:spLocks noGrp="1" noRot="1" noChangeAspect="1" noChangeArrowheads="1" noTextEdit="1"/>
          </p:cNvSpPr>
          <p:nvPr>
            <p:ph type="sldImg"/>
          </p:nvPr>
        </p:nvSpPr>
        <p:spPr>
          <a:xfrm>
            <a:off x="1143000" y="685800"/>
            <a:ext cx="4572000" cy="3429000"/>
          </a:xfrm>
          <a:ln/>
        </p:spPr>
      </p:sp>
      <p:sp>
        <p:nvSpPr>
          <p:cNvPr id="97283" name="Rectangle 3"/>
          <p:cNvSpPr>
            <a:spLocks noGrp="1" noChangeArrowheads="1"/>
          </p:cNvSpPr>
          <p:nvPr>
            <p:ph type="body" idx="1"/>
          </p:nvPr>
        </p:nvSpPr>
        <p:spPr/>
        <p:txBody>
          <a:bodyPr/>
          <a:lstStyle/>
          <a:p>
            <a:r>
              <a:rPr lang="en-US" b="1" dirty="0" smtClean="0"/>
              <a:t>b</a:t>
            </a:r>
            <a:endParaRPr lang="en-US" b="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p:txBody>
          <a:bodyPr/>
          <a:lstStyle/>
          <a:p>
            <a:pPr>
              <a:defRPr/>
            </a:pPr>
            <a:fld id="{A28AAEFF-2598-4115-A982-597DE5675C94}" type="slidenum">
              <a:rPr lang="en-US">
                <a:solidFill>
                  <a:prstClr val="black"/>
                </a:solidFill>
              </a:rPr>
              <a:pPr>
                <a:defRPr/>
              </a:pPr>
              <a:t>35</a:t>
            </a:fld>
            <a:endParaRPr lang="en-US">
              <a:solidFill>
                <a:prstClr val="black"/>
              </a:solidFill>
            </a:endParaRPr>
          </a:p>
        </p:txBody>
      </p:sp>
      <p:sp>
        <p:nvSpPr>
          <p:cNvPr id="188419" name="Rectangle 2"/>
          <p:cNvSpPr>
            <a:spLocks noGrp="1" noRot="1" noChangeAspect="1" noChangeArrowheads="1" noTextEdit="1"/>
          </p:cNvSpPr>
          <p:nvPr>
            <p:ph type="sldImg"/>
          </p:nvPr>
        </p:nvSpPr>
        <p:spPr>
          <a:xfrm>
            <a:off x="1143000" y="685800"/>
            <a:ext cx="4572000" cy="3429000"/>
          </a:xfrm>
          <a:ln/>
        </p:spPr>
      </p:sp>
      <p:sp>
        <p:nvSpPr>
          <p:cNvPr id="188420" name="Rectangle 3"/>
          <p:cNvSpPr>
            <a:spLocks noGrp="1" noChangeArrowheads="1"/>
          </p:cNvSpPr>
          <p:nvPr>
            <p:ph type="body" idx="1"/>
          </p:nvPr>
        </p:nvSpPr>
        <p:spPr>
          <a:noFill/>
          <a:ln/>
        </p:spPr>
        <p:txBody>
          <a:bodyPr/>
          <a:lstStyle/>
          <a:p>
            <a:pPr eaLnBrk="1" hangingPunct="1"/>
            <a:endParaRPr lang="ar-IQ"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A8B654-D333-4A3E-82CA-6757D0BE22CE}" type="slidenum">
              <a:rPr lang="en-US">
                <a:solidFill>
                  <a:prstClr val="black"/>
                </a:solidFill>
              </a:rPr>
              <a:pPr/>
              <a:t>36</a:t>
            </a:fld>
            <a:endParaRPr lang="en-US">
              <a:solidFill>
                <a:prstClr val="black"/>
              </a:solidFill>
            </a:endParaRPr>
          </a:p>
        </p:txBody>
      </p:sp>
      <p:sp>
        <p:nvSpPr>
          <p:cNvPr id="109570" name="Rectangle 2"/>
          <p:cNvSpPr>
            <a:spLocks noGrp="1" noRot="1" noChangeAspect="1" noChangeArrowheads="1" noTextEdit="1"/>
          </p:cNvSpPr>
          <p:nvPr>
            <p:ph type="sldImg"/>
          </p:nvPr>
        </p:nvSpPr>
        <p:spPr>
          <a:xfrm>
            <a:off x="1143000" y="685800"/>
            <a:ext cx="4572000" cy="3429000"/>
          </a:xfrm>
          <a:ln/>
        </p:spPr>
      </p:sp>
      <p:sp>
        <p:nvSpPr>
          <p:cNvPr id="109571" name="Rectangle 3"/>
          <p:cNvSpPr>
            <a:spLocks noGrp="1" noChangeArrowheads="1"/>
          </p:cNvSpPr>
          <p:nvPr>
            <p:ph type="body" idx="1"/>
          </p:nvPr>
        </p:nvSpPr>
        <p:spPr/>
        <p:txBody>
          <a:bodyPr/>
          <a:lstStyle/>
          <a:p>
            <a:r>
              <a:rPr lang="en-US" dirty="0"/>
              <a:t>So far we have seen that viruses can cause cancer but it must be admitted that most cancers do not arise as a result of the mechanisms that have so far been described.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B26A0-AD46-4DFD-BCF6-4E53259E13BE}" type="slidenum">
              <a:rPr lang="en-US">
                <a:solidFill>
                  <a:prstClr val="black"/>
                </a:solidFill>
              </a:rPr>
              <a:pPr/>
              <a:t>37</a:t>
            </a:fld>
            <a:endParaRPr lang="en-US">
              <a:solidFill>
                <a:prstClr val="black"/>
              </a:solidFill>
            </a:endParaRPr>
          </a:p>
        </p:txBody>
      </p:sp>
      <p:sp>
        <p:nvSpPr>
          <p:cNvPr id="114690" name="Rectangle 2"/>
          <p:cNvSpPr>
            <a:spLocks noGrp="1" noRot="1" noChangeAspect="1" noChangeArrowheads="1" noTextEdit="1"/>
          </p:cNvSpPr>
          <p:nvPr>
            <p:ph type="sldImg"/>
          </p:nvPr>
        </p:nvSpPr>
        <p:spPr>
          <a:xfrm>
            <a:off x="1143000" y="685800"/>
            <a:ext cx="4572000" cy="3429000"/>
          </a:xfrm>
          <a:ln/>
        </p:spPr>
      </p:sp>
      <p:sp>
        <p:nvSpPr>
          <p:cNvPr id="114691" name="Rectangle 3"/>
          <p:cNvSpPr>
            <a:spLocks noGrp="1" noChangeArrowheads="1"/>
          </p:cNvSpPr>
          <p:nvPr>
            <p:ph type="body" idx="1"/>
          </p:nvPr>
        </p:nvSpPr>
        <p:spPr/>
        <p:txBody>
          <a:bodyPr/>
          <a:lstStyle/>
          <a:p>
            <a:r>
              <a:rPr lang="en-US" dirty="0"/>
              <a:t>It is found that in adenovirus cells, the virus E1A gene makes a protein that complexes with a 105kD cellular protein. This turned out to be </a:t>
            </a:r>
            <a:r>
              <a:rPr lang="en-US" dirty="0" err="1"/>
              <a:t>Rb</a:t>
            </a:r>
            <a:r>
              <a:rPr lang="en-US" dirty="0"/>
              <a:t> protein. Binding </a:t>
            </a:r>
            <a:r>
              <a:rPr lang="en-US" dirty="0" err="1"/>
              <a:t>Rb</a:t>
            </a:r>
            <a:r>
              <a:rPr lang="en-US" dirty="0"/>
              <a:t> protein so that it cannot control growth is the same as mutating both copies of the gene for the </a:t>
            </a:r>
            <a:r>
              <a:rPr lang="en-US" dirty="0" err="1"/>
              <a:t>Rb</a:t>
            </a:r>
            <a:r>
              <a:rPr lang="en-US" dirty="0"/>
              <a:t> protein and so the cell continues to replicate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6DB090-8D13-4BBD-B950-E63A5F11D440}" type="slidenum">
              <a:rPr lang="en-US">
                <a:solidFill>
                  <a:prstClr val="black"/>
                </a:solidFill>
              </a:rPr>
              <a:pPr/>
              <a:t>39</a:t>
            </a:fld>
            <a:endParaRPr lang="en-US">
              <a:solidFill>
                <a:prstClr val="black"/>
              </a:solidFill>
            </a:endParaRPr>
          </a:p>
        </p:txBody>
      </p:sp>
      <p:sp>
        <p:nvSpPr>
          <p:cNvPr id="115714" name="Rectangle 2"/>
          <p:cNvSpPr>
            <a:spLocks noGrp="1" noRot="1" noChangeAspect="1" noChangeArrowheads="1" noTextEdit="1"/>
          </p:cNvSpPr>
          <p:nvPr>
            <p:ph type="sldImg"/>
          </p:nvPr>
        </p:nvSpPr>
        <p:spPr>
          <a:xfrm>
            <a:off x="1143000" y="685800"/>
            <a:ext cx="4572000" cy="3429000"/>
          </a:xfrm>
          <a:ln/>
        </p:spPr>
      </p:sp>
      <p:sp>
        <p:nvSpPr>
          <p:cNvPr id="115715" name="Rectangle 3"/>
          <p:cNvSpPr>
            <a:spLocks noGrp="1" noChangeArrowheads="1"/>
          </p:cNvSpPr>
          <p:nvPr>
            <p:ph type="body" idx="1"/>
          </p:nvPr>
        </p:nvSpPr>
        <p:spPr/>
        <p:txBody>
          <a:bodyPr/>
          <a:lstStyle/>
          <a:p>
            <a:r>
              <a:rPr lang="en-US" dirty="0"/>
              <a:t>A similar thing happens to p53 protein in hepatitis C-infected cells and p53 is bound so that it becomes inactive. Again, lack of p53 results in loss of growth control. In </a:t>
            </a:r>
            <a:r>
              <a:rPr lang="en-US" dirty="0" err="1"/>
              <a:t>papilloma</a:t>
            </a:r>
            <a:r>
              <a:rPr lang="en-US" dirty="0"/>
              <a:t>-infected cells, things happen a little differently. In this case the virus makes a protease that destroys p53 protein.</a:t>
            </a:r>
          </a:p>
          <a:p>
            <a:r>
              <a:rPr lang="en-US" b="1" dirty="0"/>
              <a:t>Thus, our knowledge of how RNA tumor viruses cause tumors led to the discovery of viral oncogenes. This led to the discovery of cellular oncogenes which in turn led to anti-oncogenes. The discovery of anti-</a:t>
            </a:r>
            <a:r>
              <a:rPr lang="en-US" b="1" dirty="0" err="1"/>
              <a:t>oncogenes</a:t>
            </a:r>
            <a:r>
              <a:rPr lang="en-US" b="1" dirty="0"/>
              <a:t> showed how DNA tumor viruses cause tumors.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479E86-81C8-4BD0-B96A-006FA564CD85}" type="slidenum">
              <a:rPr lang="en-US">
                <a:solidFill>
                  <a:prstClr val="black"/>
                </a:solidFill>
              </a:rPr>
              <a:pPr/>
              <a:t>10</a:t>
            </a:fld>
            <a:endParaRPr lang="en-US">
              <a:solidFill>
                <a:prstClr val="black"/>
              </a:solidFill>
            </a:endParaRPr>
          </a:p>
        </p:txBody>
      </p:sp>
      <p:sp>
        <p:nvSpPr>
          <p:cNvPr id="263170" name="Rectangle 2"/>
          <p:cNvSpPr>
            <a:spLocks noGrp="1" noRot="1" noChangeAspect="1" noChangeArrowheads="1" noTextEdit="1"/>
          </p:cNvSpPr>
          <p:nvPr>
            <p:ph type="sldImg"/>
          </p:nvPr>
        </p:nvSpPr>
        <p:spPr>
          <a:xfrm>
            <a:off x="1143000" y="685800"/>
            <a:ext cx="4572000" cy="3429000"/>
          </a:xfrm>
          <a:ln/>
        </p:spPr>
      </p:sp>
      <p:sp>
        <p:nvSpPr>
          <p:cNvPr id="263171" name="Rectangle 3"/>
          <p:cNvSpPr>
            <a:spLocks noGrp="1" noChangeArrowheads="1"/>
          </p:cNvSpPr>
          <p:nvPr>
            <p:ph type="body" idx="1"/>
          </p:nvPr>
        </p:nvSpPr>
        <p:spPr/>
        <p:txBody>
          <a:bodyPr/>
          <a:lstStyle/>
          <a:p>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7653D-AEDA-4CC5-80C5-CFB1692C4804}" type="slidenum">
              <a:rPr lang="en-US">
                <a:solidFill>
                  <a:prstClr val="black"/>
                </a:solidFill>
              </a:rPr>
              <a:pPr/>
              <a:t>12</a:t>
            </a:fld>
            <a:endParaRPr lang="en-US">
              <a:solidFill>
                <a:prstClr val="black"/>
              </a:solidFill>
            </a:endParaRPr>
          </a:p>
        </p:txBody>
      </p:sp>
      <p:sp>
        <p:nvSpPr>
          <p:cNvPr id="108546" name="Rectangle 2"/>
          <p:cNvSpPr>
            <a:spLocks noGrp="1" noRot="1" noChangeAspect="1" noChangeArrowheads="1" noTextEdit="1"/>
          </p:cNvSpPr>
          <p:nvPr>
            <p:ph type="sldImg"/>
          </p:nvPr>
        </p:nvSpPr>
        <p:spPr>
          <a:xfrm>
            <a:off x="1143000" y="685800"/>
            <a:ext cx="4572000" cy="3429000"/>
          </a:xfrm>
          <a:ln/>
        </p:spPr>
      </p:sp>
      <p:sp>
        <p:nvSpPr>
          <p:cNvPr id="108547" name="Rectangle 3"/>
          <p:cNvSpPr>
            <a:spLocks noGrp="1" noChangeArrowheads="1"/>
          </p:cNvSpPr>
          <p:nvPr>
            <p:ph type="body" idx="1"/>
          </p:nvPr>
        </p:nvSpPr>
        <p:spPr/>
        <p:txBody>
          <a:bodyPr/>
          <a:lstStyle/>
          <a:p>
            <a:r>
              <a:rPr lang="en-US" dirty="0"/>
              <a:t>Only a few genes in the cell behave as c-</a:t>
            </a:r>
            <a:r>
              <a:rPr lang="en-US" dirty="0" err="1"/>
              <a:t>oncs</a:t>
            </a:r>
            <a:r>
              <a:rPr lang="en-US" dirty="0"/>
              <a:t>. They are expressed in normal cells at some time in the cell’s life. They perform a vital function. They are involved, as might be expected, in growth control. There are now about 40 of these c-</a:t>
            </a:r>
            <a:r>
              <a:rPr lang="en-US" dirty="0" err="1"/>
              <a:t>oncs</a:t>
            </a:r>
            <a:r>
              <a:rPr lang="en-US" dirty="0"/>
              <a:t>. A surprisingly small number that fall into several groups such as growth factors, signal transduction proteins or transcription factors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6726E-A86A-4626-9D6F-B344444A1AAD}" type="slidenum">
              <a:rPr lang="en-US">
                <a:solidFill>
                  <a:prstClr val="black"/>
                </a:solidFill>
              </a:rPr>
              <a:pPr/>
              <a:t>15</a:t>
            </a:fld>
            <a:endParaRPr lang="en-US">
              <a:solidFill>
                <a:prstClr val="black"/>
              </a:solidFill>
            </a:endParaRPr>
          </a:p>
        </p:txBody>
      </p:sp>
      <p:sp>
        <p:nvSpPr>
          <p:cNvPr id="74754" name="Rectangle 2"/>
          <p:cNvSpPr>
            <a:spLocks noGrp="1" noRot="1" noChangeAspect="1" noChangeArrowheads="1" noTextEdit="1"/>
          </p:cNvSpPr>
          <p:nvPr>
            <p:ph type="sldImg"/>
          </p:nvPr>
        </p:nvSpPr>
        <p:spPr>
          <a:xfrm>
            <a:off x="1143000" y="685800"/>
            <a:ext cx="4572000" cy="3429000"/>
          </a:xfrm>
          <a:ln/>
        </p:spPr>
      </p:sp>
      <p:sp>
        <p:nvSpPr>
          <p:cNvPr id="74755" name="Rectangle 3"/>
          <p:cNvSpPr>
            <a:spLocks noGrp="1" noChangeArrowheads="1"/>
          </p:cNvSpPr>
          <p:nvPr>
            <p:ph type="body" idx="1"/>
          </p:nvPr>
        </p:nvSpPr>
        <p:spPr/>
        <p:txBody>
          <a:bodyPr/>
          <a:lstStyle/>
          <a:p>
            <a:r>
              <a:rPr lang="en-US"/>
              <a:t>Permissive cells: Replication, lysis and death</a:t>
            </a:r>
          </a:p>
          <a:p>
            <a:r>
              <a:rPr lang="en-US"/>
              <a:t>Non-permissive cells: transformation. Usually DNA is integrated. Early functions only are expressed. Control information, rather than structural proteins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AAD031-F6C3-47CE-A28C-EEEED9149742}" type="slidenum">
              <a:rPr lang="en-US">
                <a:solidFill>
                  <a:prstClr val="black"/>
                </a:solidFill>
              </a:rPr>
              <a:pPr/>
              <a:t>16</a:t>
            </a:fld>
            <a:endParaRPr lang="en-US">
              <a:solidFill>
                <a:prstClr val="black"/>
              </a:solidFill>
            </a:endParaRPr>
          </a:p>
        </p:txBody>
      </p:sp>
      <p:sp>
        <p:nvSpPr>
          <p:cNvPr id="113666" name="Rectangle 2"/>
          <p:cNvSpPr>
            <a:spLocks noGrp="1" noRot="1" noChangeAspect="1" noChangeArrowheads="1" noTextEdit="1"/>
          </p:cNvSpPr>
          <p:nvPr>
            <p:ph type="sldImg"/>
          </p:nvPr>
        </p:nvSpPr>
        <p:spPr>
          <a:xfrm>
            <a:off x="1143000" y="685800"/>
            <a:ext cx="4572000" cy="3429000"/>
          </a:xfrm>
          <a:ln/>
        </p:spPr>
      </p:sp>
      <p:sp>
        <p:nvSpPr>
          <p:cNvPr id="113667" name="Rectangle 3"/>
          <p:cNvSpPr>
            <a:spLocks noGrp="1" noChangeArrowheads="1"/>
          </p:cNvSpPr>
          <p:nvPr>
            <p:ph type="body" idx="1"/>
          </p:nvPr>
        </p:nvSpPr>
        <p:spPr/>
        <p:txBody>
          <a:bodyPr/>
          <a:lstStyle/>
          <a:p>
            <a:r>
              <a:rPr lang="en-US" dirty="0"/>
              <a:t>The oncogenes of DNA viruses such as </a:t>
            </a:r>
            <a:r>
              <a:rPr lang="en-US" dirty="0" err="1"/>
              <a:t>polyoma</a:t>
            </a:r>
            <a:r>
              <a:rPr lang="en-US" dirty="0"/>
              <a:t> or adenovirus have been identified to early function genes and all of these seem to have characteristics in common, indeed, they have some sequence similarities and mutations in this common region abolish </a:t>
            </a:r>
            <a:r>
              <a:rPr lang="en-US" dirty="0" err="1"/>
              <a:t>tumorigenicity</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2E5B6-5B00-4B3F-AA7D-5212A4883890}" type="slidenum">
              <a:rPr lang="en-US">
                <a:solidFill>
                  <a:prstClr val="black"/>
                </a:solidFill>
              </a:rPr>
              <a:pPr/>
              <a:t>17</a:t>
            </a:fld>
            <a:endParaRPr lang="en-US">
              <a:solidFill>
                <a:prstClr val="black"/>
              </a:solidFill>
            </a:endParaRPr>
          </a:p>
        </p:txBody>
      </p:sp>
      <p:sp>
        <p:nvSpPr>
          <p:cNvPr id="75778" name="Rectangle 2"/>
          <p:cNvSpPr>
            <a:spLocks noGrp="1" noRot="1" noChangeAspect="1" noChangeArrowheads="1" noTextEdit="1"/>
          </p:cNvSpPr>
          <p:nvPr>
            <p:ph type="sldImg"/>
          </p:nvPr>
        </p:nvSpPr>
        <p:spPr>
          <a:xfrm>
            <a:off x="1143000" y="685800"/>
            <a:ext cx="4572000" cy="3429000"/>
          </a:xfrm>
          <a:ln/>
        </p:spPr>
      </p:sp>
      <p:sp>
        <p:nvSpPr>
          <p:cNvPr id="75779" name="Rectangle 3"/>
          <p:cNvSpPr>
            <a:spLocks noGrp="1" noChangeArrowheads="1"/>
          </p:cNvSpPr>
          <p:nvPr>
            <p:ph type="body" idx="1"/>
          </p:nvPr>
        </p:nvSpPr>
        <p:spPr/>
        <p:txBody>
          <a:bodyPr/>
          <a:lstStyle/>
          <a:p>
            <a:endParaRPr lang="ar-IQ"/>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884AC4-CADF-4CE2-94CB-8A947773E9FE}" type="slidenum">
              <a:rPr lang="en-US">
                <a:solidFill>
                  <a:prstClr val="black"/>
                </a:solidFill>
              </a:rPr>
              <a:pPr/>
              <a:t>18</a:t>
            </a:fld>
            <a:endParaRPr lang="en-US">
              <a:solidFill>
                <a:prstClr val="black"/>
              </a:solidFill>
            </a:endParaRPr>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r>
              <a:rPr lang="en-US"/>
              <a:t>Squamous cell carcinomas of larynx, espophagus and lung are all histologically similar to cervical carcinomas. HPV also linked to penile and vulval cancers</a:t>
            </a:r>
          </a:p>
          <a:p>
            <a:r>
              <a:rPr lang="en-US"/>
              <a:t>10% of all human cancers and 16% of all female cancers may be HPV-linked</a:t>
            </a:r>
          </a:p>
          <a:p>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276F02-545F-49AD-BD20-387301A6D61B}" type="slidenum">
              <a:rPr lang="en-US">
                <a:solidFill>
                  <a:prstClr val="black"/>
                </a:solidFill>
              </a:rPr>
              <a:pPr/>
              <a:t>19</a:t>
            </a:fld>
            <a:endParaRPr lang="en-US">
              <a:solidFill>
                <a:prstClr val="black"/>
              </a:solidFill>
            </a:endParaRPr>
          </a:p>
        </p:txBody>
      </p:sp>
      <p:sp>
        <p:nvSpPr>
          <p:cNvPr id="76802" name="Rectangle 2"/>
          <p:cNvSpPr>
            <a:spLocks noGrp="1" noRot="1" noChangeAspect="1" noChangeArrowheads="1" noTextEdit="1"/>
          </p:cNvSpPr>
          <p:nvPr>
            <p:ph type="sldImg"/>
          </p:nvPr>
        </p:nvSpPr>
        <p:spPr>
          <a:xfrm>
            <a:off x="1143000" y="685800"/>
            <a:ext cx="4572000" cy="3429000"/>
          </a:xfrm>
          <a:ln/>
        </p:spPr>
      </p:sp>
      <p:sp>
        <p:nvSpPr>
          <p:cNvPr id="76803" name="Rectangle 3"/>
          <p:cNvSpPr>
            <a:spLocks noGrp="1" noChangeArrowheads="1"/>
          </p:cNvSpPr>
          <p:nvPr>
            <p:ph type="body" idx="1"/>
          </p:nvPr>
        </p:nvSpPr>
        <p:spPr/>
        <p:txBody>
          <a:bodyPr/>
          <a:lstStyle/>
          <a:p>
            <a:r>
              <a:rPr lang="en-US"/>
              <a:t>No final proof that these viruses cause cancer as Koch’s postulates cannot be fulfilled. </a:t>
            </a:r>
          </a:p>
          <a:p>
            <a:r>
              <a:rPr lang="en-US"/>
              <a:t>Papilloma viruses cannot be grown in culture</a:t>
            </a:r>
          </a:p>
          <a:p>
            <a:r>
              <a:rPr lang="en-US"/>
              <a:t>It appears that there is free plasmid in the cell rather than integration</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26"/>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0218" indent="0" algn="ctr">
              <a:buNone/>
              <a:defRPr/>
            </a:lvl2pPr>
            <a:lvl3pPr marL="900429" indent="0" algn="ctr">
              <a:buNone/>
              <a:defRPr/>
            </a:lvl3pPr>
            <a:lvl4pPr marL="1350602" indent="0" algn="ctr">
              <a:buNone/>
              <a:defRPr/>
            </a:lvl4pPr>
            <a:lvl5pPr marL="1800804" indent="0" algn="ctr">
              <a:buNone/>
              <a:defRPr/>
            </a:lvl5pPr>
            <a:lvl6pPr marL="2250994" indent="0" algn="ctr">
              <a:buNone/>
              <a:defRPr/>
            </a:lvl6pPr>
            <a:lvl7pPr marL="2701187" indent="0" algn="ctr">
              <a:buNone/>
              <a:defRPr/>
            </a:lvl7pPr>
            <a:lvl8pPr marL="3151383" indent="0" algn="ctr">
              <a:buNone/>
              <a:defRPr/>
            </a:lvl8pPr>
            <a:lvl9pPr marL="3601580" indent="0" algn="ctr">
              <a:buNone/>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721E0E-09BD-4DAE-9656-1F290DF0614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15D7DD-471A-4006-97B7-2635CC5D6F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0218" indent="0" algn="ctr">
              <a:buNone/>
              <a:defRPr/>
            </a:lvl2pPr>
            <a:lvl3pPr marL="900429" indent="0" algn="ctr">
              <a:buNone/>
              <a:defRPr/>
            </a:lvl3pPr>
            <a:lvl4pPr marL="1350602" indent="0" algn="ctr">
              <a:buNone/>
              <a:defRPr/>
            </a:lvl4pPr>
            <a:lvl5pPr marL="1800804" indent="0" algn="ctr">
              <a:buNone/>
              <a:defRPr/>
            </a:lvl5pPr>
            <a:lvl6pPr marL="2250994" indent="0" algn="ctr">
              <a:buNone/>
              <a:defRPr/>
            </a:lvl6pPr>
            <a:lvl7pPr marL="2701187" indent="0" algn="ctr">
              <a:buNone/>
              <a:defRPr/>
            </a:lvl7pPr>
            <a:lvl8pPr marL="3151383" indent="0" algn="ctr">
              <a:buNone/>
              <a:defRPr/>
            </a:lvl8pPr>
            <a:lvl9pPr marL="3601580" indent="0" algn="ctr">
              <a:buNone/>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721E0E-09BD-4DAE-9656-1F290DF0614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543840-53D0-499B-B549-1A6F83D5DE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033"/>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0218" indent="0">
              <a:buNone/>
              <a:defRPr sz="1800"/>
            </a:lvl2pPr>
            <a:lvl3pPr marL="900429" indent="0">
              <a:buNone/>
              <a:defRPr sz="1600"/>
            </a:lvl3pPr>
            <a:lvl4pPr marL="1350602" indent="0">
              <a:buNone/>
              <a:defRPr sz="1400"/>
            </a:lvl4pPr>
            <a:lvl5pPr marL="1800804" indent="0">
              <a:buNone/>
              <a:defRPr sz="1400"/>
            </a:lvl5pPr>
            <a:lvl6pPr marL="2250994" indent="0">
              <a:buNone/>
              <a:defRPr sz="1400"/>
            </a:lvl6pPr>
            <a:lvl7pPr marL="2701187" indent="0">
              <a:buNone/>
              <a:defRPr sz="1400"/>
            </a:lvl7pPr>
            <a:lvl8pPr marL="3151383" indent="0">
              <a:buNone/>
              <a:defRPr sz="1400"/>
            </a:lvl8pPr>
            <a:lvl9pPr marL="360158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9340CB-9911-4DD1-AEDD-ABBEA40E0F0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00"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39737"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A2E84F-D7C5-44BB-A00B-837C24573ED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A9ADE7-13F2-4524-A263-CB40E8B0077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4FD0217-ECDA-492F-9CDE-3AEABFE13CF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B97F851-10B1-45C5-A118-18DE6825F5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489"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6" y="1435101"/>
            <a:ext cx="3008489" cy="4691063"/>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497624-8A5F-4265-A541-DB18E5B333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0218" indent="0">
              <a:buNone/>
              <a:defRPr sz="2800"/>
            </a:lvl2pPr>
            <a:lvl3pPr marL="900429" indent="0">
              <a:buNone/>
              <a:defRPr sz="2400"/>
            </a:lvl3pPr>
            <a:lvl4pPr marL="1350602" indent="0">
              <a:buNone/>
              <a:defRPr sz="2000"/>
            </a:lvl4pPr>
            <a:lvl5pPr marL="1800804" indent="0">
              <a:buNone/>
              <a:defRPr sz="2000"/>
            </a:lvl5pPr>
            <a:lvl6pPr marL="2250994" indent="0">
              <a:buNone/>
              <a:defRPr sz="2000"/>
            </a:lvl6pPr>
            <a:lvl7pPr marL="2701187" indent="0">
              <a:buNone/>
              <a:defRPr sz="2000"/>
            </a:lvl7pPr>
            <a:lvl8pPr marL="3151383" indent="0">
              <a:buNone/>
              <a:defRPr sz="2000"/>
            </a:lvl8pPr>
            <a:lvl9pPr marL="3601580" indent="0">
              <a:buNone/>
              <a:defRPr sz="2000"/>
            </a:lvl9pPr>
          </a:lstStyle>
          <a:p>
            <a:endParaRPr lang="ar-IQ"/>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0C8061-8F81-4EFC-AB71-0EBFAF4989B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15D7DD-471A-4006-97B7-2635CC5D6F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2B86B7-10DB-4DBD-90BB-1176F59B08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2B86B7-10DB-4DBD-90BB-1176F59B08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0218" indent="0" algn="ctr">
              <a:buNone/>
              <a:defRPr/>
            </a:lvl2pPr>
            <a:lvl3pPr marL="900429" indent="0" algn="ctr">
              <a:buNone/>
              <a:defRPr/>
            </a:lvl3pPr>
            <a:lvl4pPr marL="1350602" indent="0" algn="ctr">
              <a:buNone/>
              <a:defRPr/>
            </a:lvl4pPr>
            <a:lvl5pPr marL="1800804" indent="0" algn="ctr">
              <a:buNone/>
              <a:defRPr/>
            </a:lvl5pPr>
            <a:lvl6pPr marL="2250994" indent="0" algn="ctr">
              <a:buNone/>
              <a:defRPr/>
            </a:lvl6pPr>
            <a:lvl7pPr marL="2701187" indent="0" algn="ctr">
              <a:buNone/>
              <a:defRPr/>
            </a:lvl7pPr>
            <a:lvl8pPr marL="3151383" indent="0" algn="ctr">
              <a:buNone/>
              <a:defRPr/>
            </a:lvl8pPr>
            <a:lvl9pPr marL="360158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7F4DAE-0327-4C25-80E9-29DA2C5DBCD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D2CE4D-28A3-4A07-9232-B74DE983715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0218" indent="0">
              <a:buNone/>
              <a:defRPr sz="1800"/>
            </a:lvl2pPr>
            <a:lvl3pPr marL="900429" indent="0">
              <a:buNone/>
              <a:defRPr sz="1600"/>
            </a:lvl3pPr>
            <a:lvl4pPr marL="1350602" indent="0">
              <a:buNone/>
              <a:defRPr sz="1400"/>
            </a:lvl4pPr>
            <a:lvl5pPr marL="1800804" indent="0">
              <a:buNone/>
              <a:defRPr sz="1400"/>
            </a:lvl5pPr>
            <a:lvl6pPr marL="2250994" indent="0">
              <a:buNone/>
              <a:defRPr sz="1400"/>
            </a:lvl6pPr>
            <a:lvl7pPr marL="2701187" indent="0">
              <a:buNone/>
              <a:defRPr sz="1400"/>
            </a:lvl7pPr>
            <a:lvl8pPr marL="3151383" indent="0">
              <a:buNone/>
              <a:defRPr sz="1400"/>
            </a:lvl8pPr>
            <a:lvl9pPr marL="360158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7FF62D-F7E6-4EAE-9BFC-E8C8381CA85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6F59F6-A3FA-466F-A3A0-1DC42C5B1DA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F332CB9-FE26-413F-8F16-95D36A2F8C9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673FB6-93A7-4E16-ABF9-C4F8FDFD1C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BA6AED2-E93D-4F00-AF91-9CCA13B9116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BF9342-7990-462B-8F35-A9847E947C8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0218" indent="0">
              <a:buNone/>
              <a:defRPr sz="2800"/>
            </a:lvl2pPr>
            <a:lvl3pPr marL="900429" indent="0">
              <a:buNone/>
              <a:defRPr sz="2400"/>
            </a:lvl3pPr>
            <a:lvl4pPr marL="1350602" indent="0">
              <a:buNone/>
              <a:defRPr sz="2000"/>
            </a:lvl4pPr>
            <a:lvl5pPr marL="1800804" indent="0">
              <a:buNone/>
              <a:defRPr sz="2000"/>
            </a:lvl5pPr>
            <a:lvl6pPr marL="2250994" indent="0">
              <a:buNone/>
              <a:defRPr sz="2000"/>
            </a:lvl6pPr>
            <a:lvl7pPr marL="2701187" indent="0">
              <a:buNone/>
              <a:defRPr sz="2000"/>
            </a:lvl7pPr>
            <a:lvl8pPr marL="3151383" indent="0">
              <a:buNone/>
              <a:defRPr sz="2000"/>
            </a:lvl8pPr>
            <a:lvl9pPr marL="360158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4C8D4E-7184-47E3-B6C3-18876294E93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143"/>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0218" indent="0" algn="ctr">
              <a:buNone/>
              <a:defRPr/>
            </a:lvl2pPr>
            <a:lvl3pPr marL="900429" indent="0" algn="ctr">
              <a:buNone/>
              <a:defRPr/>
            </a:lvl3pPr>
            <a:lvl4pPr marL="1350602" indent="0" algn="ctr">
              <a:buNone/>
              <a:defRPr/>
            </a:lvl4pPr>
            <a:lvl5pPr marL="1800804" indent="0" algn="ctr">
              <a:buNone/>
              <a:defRPr/>
            </a:lvl5pPr>
            <a:lvl6pPr marL="2250994" indent="0" algn="ctr">
              <a:buNone/>
              <a:defRPr/>
            </a:lvl6pPr>
            <a:lvl7pPr marL="2701187" indent="0" algn="ctr">
              <a:buNone/>
              <a:defRPr/>
            </a:lvl7pPr>
            <a:lvl8pPr marL="3151383" indent="0" algn="ctr">
              <a:buNone/>
              <a:defRPr/>
            </a:lvl8pPr>
            <a:lvl9pPr marL="3601580" indent="0" algn="ctr">
              <a:buNone/>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721E0E-09BD-4DAE-9656-1F290DF0614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6A99A2-CE58-484F-AFDC-448D9470F62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62E9C8-2438-4536-9200-8BB75148803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B0A5C0-89C3-4E84-8035-4A4BBF5F83C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A350D8-2991-45D8-823B-6CD1E389AAC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CC2F94-1185-43E5-A4E7-A0B198C3372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0218" indent="0" algn="ctr">
              <a:buNone/>
              <a:defRPr/>
            </a:lvl2pPr>
            <a:lvl3pPr marL="900429" indent="0" algn="ctr">
              <a:buNone/>
              <a:defRPr/>
            </a:lvl3pPr>
            <a:lvl4pPr marL="1350602" indent="0" algn="ctr">
              <a:buNone/>
              <a:defRPr/>
            </a:lvl4pPr>
            <a:lvl5pPr marL="1800804" indent="0" algn="ctr">
              <a:buNone/>
              <a:defRPr/>
            </a:lvl5pPr>
            <a:lvl6pPr marL="2250994" indent="0" algn="ctr">
              <a:buNone/>
              <a:defRPr/>
            </a:lvl6pPr>
            <a:lvl7pPr marL="2701187" indent="0" algn="ctr">
              <a:buNone/>
              <a:defRPr/>
            </a:lvl7pPr>
            <a:lvl8pPr marL="3151383" indent="0" algn="ctr">
              <a:buNone/>
              <a:defRPr/>
            </a:lvl8pPr>
            <a:lvl9pPr marL="3601580" indent="0" algn="ctr">
              <a:buNone/>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C821EB0-7B40-4B13-801E-C593B90D41F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D2719E1-A1C2-4EF2-BB00-6548B495825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2"/>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0218" indent="0">
              <a:buNone/>
              <a:defRPr sz="1800"/>
            </a:lvl2pPr>
            <a:lvl3pPr marL="900429" indent="0">
              <a:buNone/>
              <a:defRPr sz="1600"/>
            </a:lvl3pPr>
            <a:lvl4pPr marL="1350602" indent="0">
              <a:buNone/>
              <a:defRPr sz="1400"/>
            </a:lvl4pPr>
            <a:lvl5pPr marL="1800804" indent="0">
              <a:buNone/>
              <a:defRPr sz="1400"/>
            </a:lvl5pPr>
            <a:lvl6pPr marL="2250994" indent="0">
              <a:buNone/>
              <a:defRPr sz="1400"/>
            </a:lvl6pPr>
            <a:lvl7pPr marL="2701187" indent="0">
              <a:buNone/>
              <a:defRPr sz="1400"/>
            </a:lvl7pPr>
            <a:lvl8pPr marL="3151383" indent="0">
              <a:buNone/>
              <a:defRPr sz="1400"/>
            </a:lvl8pPr>
            <a:lvl9pPr marL="360158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2FCEFD8-639C-4642-98BC-8AE4363D41E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A062339-3D11-4F17-81AC-129A67B95D6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D710791E-7170-4152-865F-7446114A6ED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543840-53D0-499B-B549-1A6F83D5DE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60CA8A0-ECFC-4D9F-A539-D4751B149DB7}"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09A1F9DF-AAAA-4B4F-B74D-3BC4A8FA69F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66F5F94-9DD9-465D-AD4C-F45FD500BF5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0218" indent="0">
              <a:buNone/>
              <a:defRPr sz="2800"/>
            </a:lvl2pPr>
            <a:lvl3pPr marL="900429" indent="0">
              <a:buNone/>
              <a:defRPr sz="2400"/>
            </a:lvl3pPr>
            <a:lvl4pPr marL="1350602" indent="0">
              <a:buNone/>
              <a:defRPr sz="2000"/>
            </a:lvl4pPr>
            <a:lvl5pPr marL="1800804" indent="0">
              <a:buNone/>
              <a:defRPr sz="2000"/>
            </a:lvl5pPr>
            <a:lvl6pPr marL="2250994" indent="0">
              <a:buNone/>
              <a:defRPr sz="2000"/>
            </a:lvl6pPr>
            <a:lvl7pPr marL="2701187" indent="0">
              <a:buNone/>
              <a:defRPr sz="2000"/>
            </a:lvl7pPr>
            <a:lvl8pPr marL="3151383" indent="0">
              <a:buNone/>
              <a:defRPr sz="2000"/>
            </a:lvl8pPr>
            <a:lvl9pPr marL="360158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FC0F1F6-662B-4784-98B8-5E241A6655E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B35B4DC-57DD-4D0D-B8C1-4BA4D35E39C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8EB8543-53CD-483F-ACF6-3049A7BC130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ar-IQ"/>
          </a:p>
        </p:txBody>
      </p:sp>
      <p:sp>
        <p:nvSpPr>
          <p:cNvPr id="3" name="Chart Placeholder 2"/>
          <p:cNvSpPr>
            <a:spLocks noGrp="1"/>
          </p:cNvSpPr>
          <p:nvPr>
            <p:ph type="chart" idx="1"/>
          </p:nvPr>
        </p:nvSpPr>
        <p:spPr>
          <a:xfrm>
            <a:off x="685800" y="1981200"/>
            <a:ext cx="7772400" cy="4114800"/>
          </a:xfrm>
        </p:spPr>
        <p:txBody>
          <a:bodyPr/>
          <a:lstStyle/>
          <a:p>
            <a:endParaRPr lang="ar-IQ"/>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922FE60A-0DE1-4E37-91D7-53ECE091EEB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99732" indent="0" algn="ctr">
              <a:buNone/>
              <a:defRPr>
                <a:solidFill>
                  <a:schemeClr val="tx1">
                    <a:tint val="75000"/>
                  </a:schemeClr>
                </a:solidFill>
              </a:defRPr>
            </a:lvl2pPr>
            <a:lvl3pPr marL="799440" indent="0" algn="ctr">
              <a:buNone/>
              <a:defRPr>
                <a:solidFill>
                  <a:schemeClr val="tx1">
                    <a:tint val="75000"/>
                  </a:schemeClr>
                </a:solidFill>
              </a:defRPr>
            </a:lvl3pPr>
            <a:lvl4pPr marL="1199221" indent="0" algn="ctr">
              <a:buNone/>
              <a:defRPr>
                <a:solidFill>
                  <a:schemeClr val="tx1">
                    <a:tint val="75000"/>
                  </a:schemeClr>
                </a:solidFill>
              </a:defRPr>
            </a:lvl4pPr>
            <a:lvl5pPr marL="1598922" indent="0" algn="ctr">
              <a:buNone/>
              <a:defRPr>
                <a:solidFill>
                  <a:schemeClr val="tx1">
                    <a:tint val="75000"/>
                  </a:schemeClr>
                </a:solidFill>
              </a:defRPr>
            </a:lvl5pPr>
            <a:lvl6pPr marL="1998658" indent="0" algn="ctr">
              <a:buNone/>
              <a:defRPr>
                <a:solidFill>
                  <a:schemeClr val="tx1">
                    <a:tint val="75000"/>
                  </a:schemeClr>
                </a:solidFill>
              </a:defRPr>
            </a:lvl6pPr>
            <a:lvl7pPr marL="2398396" indent="0" algn="ctr">
              <a:buNone/>
              <a:defRPr>
                <a:solidFill>
                  <a:schemeClr val="tx1">
                    <a:tint val="75000"/>
                  </a:schemeClr>
                </a:solidFill>
              </a:defRPr>
            </a:lvl7pPr>
            <a:lvl8pPr marL="2798123" indent="0" algn="ctr">
              <a:buNone/>
              <a:defRPr>
                <a:solidFill>
                  <a:schemeClr val="tx1">
                    <a:tint val="75000"/>
                  </a:schemeClr>
                </a:solidFill>
              </a:defRPr>
            </a:lvl8pPr>
            <a:lvl9pPr marL="31978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1893436-A72E-4195-A2F8-13E6893DDEA7}" type="datetimeFigureOut">
              <a:rPr lang="en-US">
                <a:solidFill>
                  <a:prstClr val="black">
                    <a:tint val="75000"/>
                  </a:prstClr>
                </a:solidFill>
              </a:rPr>
              <a:pPr>
                <a:def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5BA0FA-766A-4D0D-96F9-65597AD314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66968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FC300E-93E0-4DB9-822F-6C8C6BF06DC2}" type="datetimeFigureOut">
              <a:rPr lang="en-US">
                <a:solidFill>
                  <a:prstClr val="black">
                    <a:tint val="75000"/>
                  </a:prstClr>
                </a:solidFill>
              </a:rPr>
              <a:pPr>
                <a:def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60F48E-7C00-4C62-A35B-2ACEA766D6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32471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31"/>
            <a:ext cx="7772400" cy="1362075"/>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00">
                <a:solidFill>
                  <a:schemeClr val="tx1">
                    <a:tint val="75000"/>
                  </a:schemeClr>
                </a:solidFill>
              </a:defRPr>
            </a:lvl1pPr>
            <a:lvl2pPr marL="399732" indent="0">
              <a:buNone/>
              <a:defRPr sz="1600">
                <a:solidFill>
                  <a:schemeClr val="tx1">
                    <a:tint val="75000"/>
                  </a:schemeClr>
                </a:solidFill>
              </a:defRPr>
            </a:lvl2pPr>
            <a:lvl3pPr marL="799440" indent="0">
              <a:buNone/>
              <a:defRPr sz="1400">
                <a:solidFill>
                  <a:schemeClr val="tx1">
                    <a:tint val="75000"/>
                  </a:schemeClr>
                </a:solidFill>
              </a:defRPr>
            </a:lvl3pPr>
            <a:lvl4pPr marL="1199221" indent="0">
              <a:buNone/>
              <a:defRPr sz="1300">
                <a:solidFill>
                  <a:schemeClr val="tx1">
                    <a:tint val="75000"/>
                  </a:schemeClr>
                </a:solidFill>
              </a:defRPr>
            </a:lvl4pPr>
            <a:lvl5pPr marL="1598922" indent="0">
              <a:buNone/>
              <a:defRPr sz="1300">
                <a:solidFill>
                  <a:schemeClr val="tx1">
                    <a:tint val="75000"/>
                  </a:schemeClr>
                </a:solidFill>
              </a:defRPr>
            </a:lvl5pPr>
            <a:lvl6pPr marL="1998658" indent="0">
              <a:buNone/>
              <a:defRPr sz="1300">
                <a:solidFill>
                  <a:schemeClr val="tx1">
                    <a:tint val="75000"/>
                  </a:schemeClr>
                </a:solidFill>
              </a:defRPr>
            </a:lvl6pPr>
            <a:lvl7pPr marL="2398396" indent="0">
              <a:buNone/>
              <a:defRPr sz="1300">
                <a:solidFill>
                  <a:schemeClr val="tx1">
                    <a:tint val="75000"/>
                  </a:schemeClr>
                </a:solidFill>
              </a:defRPr>
            </a:lvl7pPr>
            <a:lvl8pPr marL="2798123" indent="0">
              <a:buNone/>
              <a:defRPr sz="1300">
                <a:solidFill>
                  <a:schemeClr val="tx1">
                    <a:tint val="75000"/>
                  </a:schemeClr>
                </a:solidFill>
              </a:defRPr>
            </a:lvl8pPr>
            <a:lvl9pPr marL="3197849"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97AB7C-EEAC-4B2D-87E9-B2B2E8BBE3F9}" type="datetimeFigureOut">
              <a:rPr lang="en-US">
                <a:solidFill>
                  <a:prstClr val="black">
                    <a:tint val="75000"/>
                  </a:prstClr>
                </a:solidFill>
              </a:rPr>
              <a:pPr>
                <a:def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EE4A21-17EE-4E22-9EE6-A1BC5CA3D8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178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749"/>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0218" indent="0">
              <a:buNone/>
              <a:defRPr sz="1800"/>
            </a:lvl2pPr>
            <a:lvl3pPr marL="900429" indent="0">
              <a:buNone/>
              <a:defRPr sz="1600"/>
            </a:lvl3pPr>
            <a:lvl4pPr marL="1350602" indent="0">
              <a:buNone/>
              <a:defRPr sz="1400"/>
            </a:lvl4pPr>
            <a:lvl5pPr marL="1800804" indent="0">
              <a:buNone/>
              <a:defRPr sz="1400"/>
            </a:lvl5pPr>
            <a:lvl6pPr marL="2250994" indent="0">
              <a:buNone/>
              <a:defRPr sz="1400"/>
            </a:lvl6pPr>
            <a:lvl7pPr marL="2701187" indent="0">
              <a:buNone/>
              <a:defRPr sz="1400"/>
            </a:lvl7pPr>
            <a:lvl8pPr marL="3151383" indent="0">
              <a:buNone/>
              <a:defRPr sz="1400"/>
            </a:lvl8pPr>
            <a:lvl9pPr marL="360158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9340CB-9911-4DD1-AEDD-ABBEA40E0F0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600431"/>
            <a:ext cx="4449762" cy="45259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548" y="1600431"/>
            <a:ext cx="4449763" cy="45259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BE58A5-CBC1-4E49-A9BF-DEBE98599D45}" type="datetimeFigureOut">
              <a:rPr lang="en-US">
                <a:solidFill>
                  <a:prstClr val="black">
                    <a:tint val="75000"/>
                  </a:prstClr>
                </a:solidFill>
              </a:rPr>
              <a:pPr>
                <a:defRPr/>
              </a:pPr>
              <a:t>5/5/2014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072DD35-3109-4FF8-B4BA-E6586F2A60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55849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200" b="1"/>
            </a:lvl1pPr>
            <a:lvl2pPr marL="399732" indent="0">
              <a:buNone/>
              <a:defRPr sz="1800" b="1"/>
            </a:lvl2pPr>
            <a:lvl3pPr marL="799440" indent="0">
              <a:buNone/>
              <a:defRPr sz="1600" b="1"/>
            </a:lvl3pPr>
            <a:lvl4pPr marL="1199221" indent="0">
              <a:buNone/>
              <a:defRPr sz="1400" b="1"/>
            </a:lvl4pPr>
            <a:lvl5pPr marL="1598922" indent="0">
              <a:buNone/>
              <a:defRPr sz="1400" b="1"/>
            </a:lvl5pPr>
            <a:lvl6pPr marL="1998658" indent="0">
              <a:buNone/>
              <a:defRPr sz="1400" b="1"/>
            </a:lvl6pPr>
            <a:lvl7pPr marL="2398396" indent="0">
              <a:buNone/>
              <a:defRPr sz="1400" b="1"/>
            </a:lvl7pPr>
            <a:lvl8pPr marL="2798123" indent="0">
              <a:buNone/>
              <a:defRPr sz="1400" b="1"/>
            </a:lvl8pPr>
            <a:lvl9pPr marL="319784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200" b="1"/>
            </a:lvl1pPr>
            <a:lvl2pPr marL="399732" indent="0">
              <a:buNone/>
              <a:defRPr sz="1800" b="1"/>
            </a:lvl2pPr>
            <a:lvl3pPr marL="799440" indent="0">
              <a:buNone/>
              <a:defRPr sz="1600" b="1"/>
            </a:lvl3pPr>
            <a:lvl4pPr marL="1199221" indent="0">
              <a:buNone/>
              <a:defRPr sz="1400" b="1"/>
            </a:lvl4pPr>
            <a:lvl5pPr marL="1598922" indent="0">
              <a:buNone/>
              <a:defRPr sz="1400" b="1"/>
            </a:lvl5pPr>
            <a:lvl6pPr marL="1998658" indent="0">
              <a:buNone/>
              <a:defRPr sz="1400" b="1"/>
            </a:lvl6pPr>
            <a:lvl7pPr marL="2398396" indent="0">
              <a:buNone/>
              <a:defRPr sz="1400" b="1"/>
            </a:lvl7pPr>
            <a:lvl8pPr marL="2798123" indent="0">
              <a:buNone/>
              <a:defRPr sz="1400" b="1"/>
            </a:lvl8pPr>
            <a:lvl9pPr marL="319784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CA904E2-55CD-4727-BD6B-80E7A673FDD2}" type="datetimeFigureOut">
              <a:rPr lang="en-US">
                <a:solidFill>
                  <a:prstClr val="black">
                    <a:tint val="75000"/>
                  </a:prstClr>
                </a:solidFill>
              </a:rPr>
              <a:pPr>
                <a:defRPr/>
              </a:pPr>
              <a:t>5/5/2014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38BE26E-A8A3-4838-BB4D-CF17C6C9F68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27091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9F6E637-E40D-4FD1-9EAB-D40DEC249296}" type="datetimeFigureOut">
              <a:rPr lang="en-US">
                <a:solidFill>
                  <a:prstClr val="black">
                    <a:tint val="75000"/>
                  </a:prstClr>
                </a:solidFill>
              </a:rPr>
              <a:pPr>
                <a:defRPr/>
              </a:pPr>
              <a:t>5/5/2014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F6B1C2F-A905-415E-9A79-ADE06144B5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061977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9D19B6-DBDD-4930-A783-4D5EB1BCB4D7}" type="datetimeFigureOut">
              <a:rPr lang="en-US">
                <a:solidFill>
                  <a:prstClr val="black">
                    <a:tint val="75000"/>
                  </a:prstClr>
                </a:solidFill>
              </a:rPr>
              <a:pPr>
                <a:defRPr/>
              </a:pPr>
              <a:t>5/5/2014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E1BA332-4BE5-460F-ACAC-68A7A16F10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57191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60" y="273051"/>
            <a:ext cx="5111750" cy="5853113"/>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300"/>
            </a:lvl1pPr>
            <a:lvl2pPr marL="399732" indent="0">
              <a:buNone/>
              <a:defRPr sz="1100"/>
            </a:lvl2pPr>
            <a:lvl3pPr marL="799440" indent="0">
              <a:buNone/>
              <a:defRPr sz="900"/>
            </a:lvl3pPr>
            <a:lvl4pPr marL="1199221" indent="0">
              <a:buNone/>
              <a:defRPr sz="800"/>
            </a:lvl4pPr>
            <a:lvl5pPr marL="1598922" indent="0">
              <a:buNone/>
              <a:defRPr sz="800"/>
            </a:lvl5pPr>
            <a:lvl6pPr marL="1998658" indent="0">
              <a:buNone/>
              <a:defRPr sz="800"/>
            </a:lvl6pPr>
            <a:lvl7pPr marL="2398396" indent="0">
              <a:buNone/>
              <a:defRPr sz="800"/>
            </a:lvl7pPr>
            <a:lvl8pPr marL="2798123" indent="0">
              <a:buNone/>
              <a:defRPr sz="800"/>
            </a:lvl8pPr>
            <a:lvl9pPr marL="3197849"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4771EA-B84F-4D2F-9C57-E4E1DD2BA3EC}" type="datetimeFigureOut">
              <a:rPr lang="en-US">
                <a:solidFill>
                  <a:prstClr val="black">
                    <a:tint val="75000"/>
                  </a:prstClr>
                </a:solidFill>
              </a:rPr>
              <a:pPr>
                <a:defRPr/>
              </a:pPr>
              <a:t>5/5/2014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DEBD102-4152-44C4-9246-C480347F4C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68536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900"/>
            </a:lvl1pPr>
            <a:lvl2pPr marL="399732" indent="0">
              <a:buNone/>
              <a:defRPr sz="2500"/>
            </a:lvl2pPr>
            <a:lvl3pPr marL="799440" indent="0">
              <a:buNone/>
              <a:defRPr sz="2200"/>
            </a:lvl3pPr>
            <a:lvl4pPr marL="1199221" indent="0">
              <a:buNone/>
              <a:defRPr sz="1800"/>
            </a:lvl4pPr>
            <a:lvl5pPr marL="1598922" indent="0">
              <a:buNone/>
              <a:defRPr sz="1800"/>
            </a:lvl5pPr>
            <a:lvl6pPr marL="1998658" indent="0">
              <a:buNone/>
              <a:defRPr sz="1800"/>
            </a:lvl6pPr>
            <a:lvl7pPr marL="2398396" indent="0">
              <a:buNone/>
              <a:defRPr sz="1800"/>
            </a:lvl7pPr>
            <a:lvl8pPr marL="2798123" indent="0">
              <a:buNone/>
              <a:defRPr sz="1800"/>
            </a:lvl8pPr>
            <a:lvl9pPr marL="3197849" indent="0">
              <a:buNone/>
              <a:defRPr sz="18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300"/>
            </a:lvl1pPr>
            <a:lvl2pPr marL="399732" indent="0">
              <a:buNone/>
              <a:defRPr sz="1100"/>
            </a:lvl2pPr>
            <a:lvl3pPr marL="799440" indent="0">
              <a:buNone/>
              <a:defRPr sz="900"/>
            </a:lvl3pPr>
            <a:lvl4pPr marL="1199221" indent="0">
              <a:buNone/>
              <a:defRPr sz="800"/>
            </a:lvl4pPr>
            <a:lvl5pPr marL="1598922" indent="0">
              <a:buNone/>
              <a:defRPr sz="800"/>
            </a:lvl5pPr>
            <a:lvl6pPr marL="1998658" indent="0">
              <a:buNone/>
              <a:defRPr sz="800"/>
            </a:lvl6pPr>
            <a:lvl7pPr marL="2398396" indent="0">
              <a:buNone/>
              <a:defRPr sz="800"/>
            </a:lvl7pPr>
            <a:lvl8pPr marL="2798123" indent="0">
              <a:buNone/>
              <a:defRPr sz="800"/>
            </a:lvl8pPr>
            <a:lvl9pPr marL="3197849"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F770EE-AE40-4A30-9BE2-C11F5EB2D27E}" type="datetimeFigureOut">
              <a:rPr lang="en-US">
                <a:solidFill>
                  <a:prstClr val="black">
                    <a:tint val="75000"/>
                  </a:prstClr>
                </a:solidFill>
              </a:rPr>
              <a:pPr>
                <a:defRPr/>
              </a:pPr>
              <a:t>5/5/2014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7DCA077-E9A4-487A-AB33-F4B10158EA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24088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DB92F9-6B07-4C87-8F39-9B827002E8DC}" type="datetimeFigureOut">
              <a:rPr lang="en-US">
                <a:solidFill>
                  <a:prstClr val="black">
                    <a:tint val="75000"/>
                  </a:prstClr>
                </a:solidFill>
              </a:rPr>
              <a:pPr>
                <a:def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D696EB-5C89-4D7C-B5B2-0247BBDFC0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244824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91" y="274639"/>
            <a:ext cx="22621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464" y="274639"/>
            <a:ext cx="66373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025969-3517-4E47-982E-0F97FCA3578B}" type="datetimeFigureOut">
              <a:rPr lang="en-US">
                <a:solidFill>
                  <a:prstClr val="black">
                    <a:tint val="75000"/>
                  </a:prstClr>
                </a:solidFill>
              </a:rPr>
              <a:pPr>
                <a:def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003224-E2ED-47F4-88DF-728B0A413C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96122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45389" indent="0" algn="ctr">
              <a:buNone/>
              <a:defRPr/>
            </a:lvl2pPr>
            <a:lvl3pPr marL="890774" indent="0" algn="ctr">
              <a:buNone/>
              <a:defRPr/>
            </a:lvl3pPr>
            <a:lvl4pPr marL="1336146" indent="0" algn="ctr">
              <a:buNone/>
              <a:defRPr/>
            </a:lvl4pPr>
            <a:lvl5pPr marL="1781528" indent="0" algn="ctr">
              <a:buNone/>
              <a:defRPr/>
            </a:lvl5pPr>
            <a:lvl6pPr marL="2226900" indent="0" algn="ctr">
              <a:buNone/>
              <a:defRPr/>
            </a:lvl6pPr>
            <a:lvl7pPr marL="2672288" indent="0" algn="ctr">
              <a:buNone/>
              <a:defRPr/>
            </a:lvl7pPr>
            <a:lvl8pPr marL="3117664" indent="0" algn="ctr">
              <a:buNone/>
              <a:defRPr/>
            </a:lvl8pPr>
            <a:lvl9pPr marL="3563044" indent="0" algn="ctr">
              <a:buNone/>
              <a:defRPr/>
            </a:lvl9pPr>
          </a:lstStyle>
          <a:p>
            <a:r>
              <a:rPr lang="en-US" smtClean="0"/>
              <a:t>Click to edit Master subtitle style</a:t>
            </a:r>
            <a:endParaRPr lang="ar-IQ"/>
          </a:p>
        </p:txBody>
      </p:sp>
    </p:spTree>
    <p:extLst>
      <p:ext uri="{BB962C8B-B14F-4D97-AF65-F5344CB8AC3E}">
        <p14:creationId xmlns:p14="http://schemas.microsoft.com/office/powerpoint/2010/main" val="883054149"/>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extLst>
      <p:ext uri="{BB962C8B-B14F-4D97-AF65-F5344CB8AC3E}">
        <p14:creationId xmlns:p14="http://schemas.microsoft.com/office/powerpoint/2010/main" val="9154133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7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3999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A2E84F-D7C5-44BB-A00B-837C24573ED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29"/>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45389" indent="0">
              <a:buNone/>
              <a:defRPr sz="1800"/>
            </a:lvl2pPr>
            <a:lvl3pPr marL="890774" indent="0">
              <a:buNone/>
              <a:defRPr sz="1600"/>
            </a:lvl3pPr>
            <a:lvl4pPr marL="1336146" indent="0">
              <a:buNone/>
              <a:defRPr sz="1400"/>
            </a:lvl4pPr>
            <a:lvl5pPr marL="1781528" indent="0">
              <a:buNone/>
              <a:defRPr sz="1400"/>
            </a:lvl5pPr>
            <a:lvl6pPr marL="2226900" indent="0">
              <a:buNone/>
              <a:defRPr sz="1400"/>
            </a:lvl6pPr>
            <a:lvl7pPr marL="2672288" indent="0">
              <a:buNone/>
              <a:defRPr sz="1400"/>
            </a:lvl7pPr>
            <a:lvl8pPr marL="3117664" indent="0">
              <a:buNone/>
              <a:defRPr sz="1400"/>
            </a:lvl8pPr>
            <a:lvl9pPr marL="3563044" indent="0">
              <a:buNone/>
              <a:defRPr sz="1400"/>
            </a:lvl9pPr>
          </a:lstStyle>
          <a:p>
            <a:pPr lvl="0"/>
            <a:r>
              <a:rPr lang="en-US" smtClean="0"/>
              <a:t>Click to edit Master text styles</a:t>
            </a:r>
          </a:p>
        </p:txBody>
      </p:sp>
    </p:spTree>
    <p:extLst>
      <p:ext uri="{BB962C8B-B14F-4D97-AF65-F5344CB8AC3E}">
        <p14:creationId xmlns:p14="http://schemas.microsoft.com/office/powerpoint/2010/main" val="2444963971"/>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1157288"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129218"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extLst>
      <p:ext uri="{BB962C8B-B14F-4D97-AF65-F5344CB8AC3E}">
        <p14:creationId xmlns:p14="http://schemas.microsoft.com/office/powerpoint/2010/main" val="3068759053"/>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45389" indent="0">
              <a:buNone/>
              <a:defRPr sz="2000" b="1"/>
            </a:lvl2pPr>
            <a:lvl3pPr marL="890774" indent="0">
              <a:buNone/>
              <a:defRPr sz="1800" b="1"/>
            </a:lvl3pPr>
            <a:lvl4pPr marL="1336146" indent="0">
              <a:buNone/>
              <a:defRPr sz="1600" b="1"/>
            </a:lvl4pPr>
            <a:lvl5pPr marL="1781528" indent="0">
              <a:buNone/>
              <a:defRPr sz="1600" b="1"/>
            </a:lvl5pPr>
            <a:lvl6pPr marL="2226900" indent="0">
              <a:buNone/>
              <a:defRPr sz="1600" b="1"/>
            </a:lvl6pPr>
            <a:lvl7pPr marL="2672288" indent="0">
              <a:buNone/>
              <a:defRPr sz="1600" b="1"/>
            </a:lvl7pPr>
            <a:lvl8pPr marL="3117664" indent="0">
              <a:buNone/>
              <a:defRPr sz="1600" b="1"/>
            </a:lvl8pPr>
            <a:lvl9pPr marL="35630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45389" indent="0">
              <a:buNone/>
              <a:defRPr sz="2000" b="1"/>
            </a:lvl2pPr>
            <a:lvl3pPr marL="890774" indent="0">
              <a:buNone/>
              <a:defRPr sz="1800" b="1"/>
            </a:lvl3pPr>
            <a:lvl4pPr marL="1336146" indent="0">
              <a:buNone/>
              <a:defRPr sz="1600" b="1"/>
            </a:lvl4pPr>
            <a:lvl5pPr marL="1781528" indent="0">
              <a:buNone/>
              <a:defRPr sz="1600" b="1"/>
            </a:lvl5pPr>
            <a:lvl6pPr marL="2226900" indent="0">
              <a:buNone/>
              <a:defRPr sz="1600" b="1"/>
            </a:lvl6pPr>
            <a:lvl7pPr marL="2672288" indent="0">
              <a:buNone/>
              <a:defRPr sz="1600" b="1"/>
            </a:lvl7pPr>
            <a:lvl8pPr marL="3117664" indent="0">
              <a:buNone/>
              <a:defRPr sz="1600" b="1"/>
            </a:lvl8pPr>
            <a:lvl9pPr marL="35630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extLst>
      <p:ext uri="{BB962C8B-B14F-4D97-AF65-F5344CB8AC3E}">
        <p14:creationId xmlns:p14="http://schemas.microsoft.com/office/powerpoint/2010/main" val="3319496390"/>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Tree>
    <p:extLst>
      <p:ext uri="{BB962C8B-B14F-4D97-AF65-F5344CB8AC3E}">
        <p14:creationId xmlns:p14="http://schemas.microsoft.com/office/powerpoint/2010/main" val="3163932573"/>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789319"/>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6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45389" indent="0">
              <a:buNone/>
              <a:defRPr sz="1200"/>
            </a:lvl2pPr>
            <a:lvl3pPr marL="890774" indent="0">
              <a:buNone/>
              <a:defRPr sz="1000"/>
            </a:lvl3pPr>
            <a:lvl4pPr marL="1336146" indent="0">
              <a:buNone/>
              <a:defRPr sz="900"/>
            </a:lvl4pPr>
            <a:lvl5pPr marL="1781528" indent="0">
              <a:buNone/>
              <a:defRPr sz="900"/>
            </a:lvl5pPr>
            <a:lvl6pPr marL="2226900" indent="0">
              <a:buNone/>
              <a:defRPr sz="900"/>
            </a:lvl6pPr>
            <a:lvl7pPr marL="2672288" indent="0">
              <a:buNone/>
              <a:defRPr sz="900"/>
            </a:lvl7pPr>
            <a:lvl8pPr marL="3117664" indent="0">
              <a:buNone/>
              <a:defRPr sz="900"/>
            </a:lvl8pPr>
            <a:lvl9pPr marL="3563044" indent="0">
              <a:buNone/>
              <a:defRPr sz="900"/>
            </a:lvl9pPr>
          </a:lstStyle>
          <a:p>
            <a:pPr lvl="0"/>
            <a:r>
              <a:rPr lang="en-US" smtClean="0"/>
              <a:t>Click to edit Master text styles</a:t>
            </a:r>
          </a:p>
        </p:txBody>
      </p:sp>
    </p:spTree>
    <p:extLst>
      <p:ext uri="{BB962C8B-B14F-4D97-AF65-F5344CB8AC3E}">
        <p14:creationId xmlns:p14="http://schemas.microsoft.com/office/powerpoint/2010/main" val="2006500560"/>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45389" indent="0">
              <a:buNone/>
              <a:defRPr sz="2800"/>
            </a:lvl2pPr>
            <a:lvl3pPr marL="890774" indent="0">
              <a:buNone/>
              <a:defRPr sz="2400"/>
            </a:lvl3pPr>
            <a:lvl4pPr marL="1336146" indent="0">
              <a:buNone/>
              <a:defRPr sz="2000"/>
            </a:lvl4pPr>
            <a:lvl5pPr marL="1781528" indent="0">
              <a:buNone/>
              <a:defRPr sz="2000"/>
            </a:lvl5pPr>
            <a:lvl6pPr marL="2226900" indent="0">
              <a:buNone/>
              <a:defRPr sz="2000"/>
            </a:lvl6pPr>
            <a:lvl7pPr marL="2672288" indent="0">
              <a:buNone/>
              <a:defRPr sz="2000"/>
            </a:lvl7pPr>
            <a:lvl8pPr marL="3117664" indent="0">
              <a:buNone/>
              <a:defRPr sz="2000"/>
            </a:lvl8pPr>
            <a:lvl9pPr marL="3563044"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5389" indent="0">
              <a:buNone/>
              <a:defRPr sz="1200"/>
            </a:lvl2pPr>
            <a:lvl3pPr marL="890774" indent="0">
              <a:buNone/>
              <a:defRPr sz="1000"/>
            </a:lvl3pPr>
            <a:lvl4pPr marL="1336146" indent="0">
              <a:buNone/>
              <a:defRPr sz="900"/>
            </a:lvl4pPr>
            <a:lvl5pPr marL="1781528" indent="0">
              <a:buNone/>
              <a:defRPr sz="900"/>
            </a:lvl5pPr>
            <a:lvl6pPr marL="2226900" indent="0">
              <a:buNone/>
              <a:defRPr sz="900"/>
            </a:lvl6pPr>
            <a:lvl7pPr marL="2672288" indent="0">
              <a:buNone/>
              <a:defRPr sz="900"/>
            </a:lvl7pPr>
            <a:lvl8pPr marL="3117664" indent="0">
              <a:buNone/>
              <a:defRPr sz="900"/>
            </a:lvl8pPr>
            <a:lvl9pPr marL="3563044" indent="0">
              <a:buNone/>
              <a:defRPr sz="900"/>
            </a:lvl9pPr>
          </a:lstStyle>
          <a:p>
            <a:pPr lvl="0"/>
            <a:r>
              <a:rPr lang="en-US" smtClean="0"/>
              <a:t>Click to edit Master text styles</a:t>
            </a:r>
          </a:p>
        </p:txBody>
      </p:sp>
    </p:spTree>
    <p:extLst>
      <p:ext uri="{BB962C8B-B14F-4D97-AF65-F5344CB8AC3E}">
        <p14:creationId xmlns:p14="http://schemas.microsoft.com/office/powerpoint/2010/main" val="52043015"/>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extLst>
      <p:ext uri="{BB962C8B-B14F-4D97-AF65-F5344CB8AC3E}">
        <p14:creationId xmlns:p14="http://schemas.microsoft.com/office/powerpoint/2010/main" val="3826095515"/>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1104" y="609600"/>
            <a:ext cx="1947863"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1157288" y="609600"/>
            <a:ext cx="5691187"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extLst>
      <p:ext uri="{BB962C8B-B14F-4D97-AF65-F5344CB8AC3E}">
        <p14:creationId xmlns:p14="http://schemas.microsoft.com/office/powerpoint/2010/main" val="3493523831"/>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609600"/>
            <a:ext cx="771525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1157288" y="1981200"/>
            <a:ext cx="38195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129218" y="1981200"/>
            <a:ext cx="38195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extLst>
      <p:ext uri="{BB962C8B-B14F-4D97-AF65-F5344CB8AC3E}">
        <p14:creationId xmlns:p14="http://schemas.microsoft.com/office/powerpoint/2010/main" val="196831341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A9ADE7-13F2-4524-A263-CB40E8B0077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7300" y="609600"/>
            <a:ext cx="779145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extLst>
      <p:ext uri="{BB962C8B-B14F-4D97-AF65-F5344CB8AC3E}">
        <p14:creationId xmlns:p14="http://schemas.microsoft.com/office/powerpoint/2010/main" val="1888212213"/>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609600"/>
            <a:ext cx="771525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1157288" y="1981200"/>
            <a:ext cx="38195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quarter" idx="2"/>
          </p:nvPr>
        </p:nvSpPr>
        <p:spPr>
          <a:xfrm>
            <a:off x="5129218" y="1981200"/>
            <a:ext cx="381952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Content Placeholder 4"/>
          <p:cNvSpPr>
            <a:spLocks noGrp="1"/>
          </p:cNvSpPr>
          <p:nvPr>
            <p:ph sz="quarter" idx="3"/>
          </p:nvPr>
        </p:nvSpPr>
        <p:spPr>
          <a:xfrm>
            <a:off x="5129218" y="4114800"/>
            <a:ext cx="381952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extLst>
      <p:ext uri="{BB962C8B-B14F-4D97-AF65-F5344CB8AC3E}">
        <p14:creationId xmlns:p14="http://schemas.microsoft.com/office/powerpoint/2010/main" val="3321635642"/>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81100" y="609600"/>
            <a:ext cx="7715250" cy="1143000"/>
          </a:xfrm>
        </p:spPr>
        <p:txBody>
          <a:bodyPr/>
          <a:lstStyle/>
          <a:p>
            <a:r>
              <a:rPr lang="en-US" smtClean="0"/>
              <a:t>Click to edit Master title style</a:t>
            </a:r>
            <a:endParaRPr lang="ar-IQ"/>
          </a:p>
        </p:txBody>
      </p:sp>
      <p:sp>
        <p:nvSpPr>
          <p:cNvPr id="3" name="Table Placeholder 2"/>
          <p:cNvSpPr>
            <a:spLocks noGrp="1"/>
          </p:cNvSpPr>
          <p:nvPr>
            <p:ph type="tbl" idx="1"/>
          </p:nvPr>
        </p:nvSpPr>
        <p:spPr>
          <a:xfrm>
            <a:off x="1157300" y="1981200"/>
            <a:ext cx="7791450" cy="4114800"/>
          </a:xfrm>
        </p:spPr>
        <p:txBody>
          <a:bodyPr/>
          <a:lstStyle/>
          <a:p>
            <a:pPr lvl="0"/>
            <a:endParaRPr lang="ar-IQ" noProof="0" smtClean="0"/>
          </a:p>
        </p:txBody>
      </p:sp>
    </p:spTree>
    <p:extLst>
      <p:ext uri="{BB962C8B-B14F-4D97-AF65-F5344CB8AC3E}">
        <p14:creationId xmlns:p14="http://schemas.microsoft.com/office/powerpoint/2010/main" val="2487309437"/>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318" y="5345206"/>
            <a:ext cx="4427682" cy="1512794"/>
            <a:chOff x="2971" y="3367"/>
            <a:chExt cx="2789" cy="953"/>
          </a:xfrm>
        </p:grpSpPr>
        <p:sp>
          <p:nvSpPr>
            <p:cNvPr id="5"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fontAlgn="base">
                <a:spcBef>
                  <a:spcPct val="0"/>
                </a:spcBef>
                <a:spcAft>
                  <a:spcPct val="0"/>
                </a:spcAft>
              </a:pPr>
              <a:endParaRPr lang="ar-IQ" smtClean="0">
                <a:solidFill>
                  <a:srgbClr val="EAEAEA"/>
                </a:solidFill>
                <a:latin typeface="Arial" pitchFamily="34" charset="0"/>
                <a:cs typeface="Arial" pitchFamily="34" charset="0"/>
              </a:endParaRPr>
            </a:p>
          </p:txBody>
        </p:sp>
        <p:sp>
          <p:nvSpPr>
            <p:cNvPr id="6" name="Freeform 4"/>
            <p:cNvSpPr>
              <a:spLocks/>
            </p:cNvSpPr>
            <p:nvPr/>
          </p:nvSpPr>
          <p:spPr bwMode="ltGray">
            <a:xfrm>
              <a:off x="4602" y="4014"/>
              <a:ext cx="12" cy="19"/>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7" name="Freeform 5"/>
            <p:cNvSpPr>
              <a:spLocks/>
            </p:cNvSpPr>
            <p:nvPr/>
          </p:nvSpPr>
          <p:spPr bwMode="ltGray">
            <a:xfrm>
              <a:off x="4596" y="3996"/>
              <a:ext cx="5"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grpSp>
      <p:sp>
        <p:nvSpPr>
          <p:cNvPr id="51218"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5121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20" name="Rectangle 20"/>
          <p:cNvSpPr>
            <a:spLocks noGrp="1" noChangeArrowheads="1"/>
          </p:cNvSpPr>
          <p:nvPr>
            <p:ph type="dt" sz="quarter" idx="10"/>
          </p:nvPr>
        </p:nvSpPr>
        <p:spPr/>
        <p:txBody>
          <a:bodyPr/>
          <a:lstStyle>
            <a:lvl1pPr>
              <a:defRPr>
                <a:latin typeface="Arial" pitchFamily="34" charset="0"/>
                <a:cs typeface="Arial" pitchFamily="34" charset="0"/>
              </a:defRPr>
            </a:lvl1pPr>
          </a:lstStyle>
          <a:p>
            <a:pPr>
              <a:defRPr/>
            </a:pPr>
            <a:endParaRPr lang="en-US"/>
          </a:p>
        </p:txBody>
      </p:sp>
      <p:sp>
        <p:nvSpPr>
          <p:cNvPr id="21" name="Rectangle 21"/>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1C8076B1-8397-4EB1-970E-A5A3AA10CE05}" type="slidenum">
              <a:rPr lang="en-US"/>
              <a:pPr>
                <a:defRPr/>
              </a:pPr>
              <a:t>‹#›</a:t>
            </a:fld>
            <a:endParaRPr lang="en-US"/>
          </a:p>
        </p:txBody>
      </p:sp>
    </p:spTree>
    <p:extLst>
      <p:ext uri="{BB962C8B-B14F-4D97-AF65-F5344CB8AC3E}">
        <p14:creationId xmlns:p14="http://schemas.microsoft.com/office/powerpoint/2010/main" val="2486456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606C0DFF-94F4-4058-8F1E-DD52546720D6}" type="slidenum">
              <a:rPr lang="en-US"/>
              <a:pPr>
                <a:defRPr/>
              </a:pPr>
              <a:t>‹#›</a:t>
            </a:fld>
            <a:endParaRPr lang="en-US"/>
          </a:p>
        </p:txBody>
      </p:sp>
    </p:spTree>
    <p:extLst>
      <p:ext uri="{BB962C8B-B14F-4D97-AF65-F5344CB8AC3E}">
        <p14:creationId xmlns:p14="http://schemas.microsoft.com/office/powerpoint/2010/main" val="4108294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3"/>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2002" indent="0">
              <a:buNone/>
              <a:defRPr sz="1800"/>
            </a:lvl2pPr>
            <a:lvl3pPr marL="903999" indent="0">
              <a:buNone/>
              <a:defRPr sz="1600"/>
            </a:lvl3pPr>
            <a:lvl4pPr marL="1355978" indent="0">
              <a:buNone/>
              <a:defRPr sz="1400"/>
            </a:lvl4pPr>
            <a:lvl5pPr marL="1807966" indent="0">
              <a:buNone/>
              <a:defRPr sz="1400"/>
            </a:lvl5pPr>
            <a:lvl6pPr marL="2259955" indent="0">
              <a:buNone/>
              <a:defRPr sz="1400"/>
            </a:lvl6pPr>
            <a:lvl7pPr marL="2711942" indent="0">
              <a:buNone/>
              <a:defRPr sz="1400"/>
            </a:lvl7pPr>
            <a:lvl8pPr marL="3163936" indent="0">
              <a:buNone/>
              <a:defRPr sz="1400"/>
            </a:lvl8pPr>
            <a:lvl9pPr marL="361592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F5D6B54-A0E2-4AF0-8628-F788B84ED647}" type="slidenum">
              <a:rPr lang="en-US"/>
              <a:pPr>
                <a:defRPr/>
              </a:pPr>
              <a:t>‹#›</a:t>
            </a:fld>
            <a:endParaRPr lang="en-US"/>
          </a:p>
        </p:txBody>
      </p:sp>
    </p:spTree>
    <p:extLst>
      <p:ext uri="{BB962C8B-B14F-4D97-AF65-F5344CB8AC3E}">
        <p14:creationId xmlns:p14="http://schemas.microsoft.com/office/powerpoint/2010/main" val="36521034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pPr>
              <a:defRPr/>
            </a:pPr>
            <a:fld id="{2456DDE2-F1F2-4DA5-951C-74CDB826F761}" type="slidenum">
              <a:rPr lang="en-US"/>
              <a:pPr>
                <a:defRPr/>
              </a:pPr>
              <a:t>‹#›</a:t>
            </a:fld>
            <a:endParaRPr lang="en-US"/>
          </a:p>
        </p:txBody>
      </p:sp>
    </p:spTree>
    <p:extLst>
      <p:ext uri="{BB962C8B-B14F-4D97-AF65-F5344CB8AC3E}">
        <p14:creationId xmlns:p14="http://schemas.microsoft.com/office/powerpoint/2010/main" val="62750968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2002" indent="0">
              <a:buNone/>
              <a:defRPr sz="2000" b="1"/>
            </a:lvl2pPr>
            <a:lvl3pPr marL="903999" indent="0">
              <a:buNone/>
              <a:defRPr sz="1800" b="1"/>
            </a:lvl3pPr>
            <a:lvl4pPr marL="1355978" indent="0">
              <a:buNone/>
              <a:defRPr sz="1600" b="1"/>
            </a:lvl4pPr>
            <a:lvl5pPr marL="1807966" indent="0">
              <a:buNone/>
              <a:defRPr sz="1600" b="1"/>
            </a:lvl5pPr>
            <a:lvl6pPr marL="2259955" indent="0">
              <a:buNone/>
              <a:defRPr sz="1600" b="1"/>
            </a:lvl6pPr>
            <a:lvl7pPr marL="2711942" indent="0">
              <a:buNone/>
              <a:defRPr sz="1600" b="1"/>
            </a:lvl7pPr>
            <a:lvl8pPr marL="3163936" indent="0">
              <a:buNone/>
              <a:defRPr sz="1600" b="1"/>
            </a:lvl8pPr>
            <a:lvl9pPr marL="36159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2002" indent="0">
              <a:buNone/>
              <a:defRPr sz="2000" b="1"/>
            </a:lvl2pPr>
            <a:lvl3pPr marL="903999" indent="0">
              <a:buNone/>
              <a:defRPr sz="1800" b="1"/>
            </a:lvl3pPr>
            <a:lvl4pPr marL="1355978" indent="0">
              <a:buNone/>
              <a:defRPr sz="1600" b="1"/>
            </a:lvl4pPr>
            <a:lvl5pPr marL="1807966" indent="0">
              <a:buNone/>
              <a:defRPr sz="1600" b="1"/>
            </a:lvl5pPr>
            <a:lvl6pPr marL="2259955" indent="0">
              <a:buNone/>
              <a:defRPr sz="1600" b="1"/>
            </a:lvl6pPr>
            <a:lvl7pPr marL="2711942" indent="0">
              <a:buNone/>
              <a:defRPr sz="1600" b="1"/>
            </a:lvl7pPr>
            <a:lvl8pPr marL="3163936" indent="0">
              <a:buNone/>
              <a:defRPr sz="1600" b="1"/>
            </a:lvl8pPr>
            <a:lvl9pPr marL="36159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itchFamily="34" charset="0"/>
                <a:cs typeface="Arial" pitchFamily="34" charset="0"/>
              </a:defRPr>
            </a:lvl1pPr>
          </a:lstStyle>
          <a:p>
            <a:pPr>
              <a:defRPr/>
            </a:pPr>
            <a:fld id="{ACF57011-9699-49BF-80B0-9803960DF0FB}" type="slidenum">
              <a:rPr lang="en-US"/>
              <a:pPr>
                <a:defRPr/>
              </a:pPr>
              <a:t>‹#›</a:t>
            </a:fld>
            <a:endParaRPr lang="en-US"/>
          </a:p>
        </p:txBody>
      </p:sp>
    </p:spTree>
    <p:extLst>
      <p:ext uri="{BB962C8B-B14F-4D97-AF65-F5344CB8AC3E}">
        <p14:creationId xmlns:p14="http://schemas.microsoft.com/office/powerpoint/2010/main" val="292880143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pPr>
              <a:defRPr/>
            </a:pPr>
            <a:fld id="{8EE11C35-7767-4867-BFD9-2CF0C8624C33}" type="slidenum">
              <a:rPr lang="en-US"/>
              <a:pPr>
                <a:defRPr/>
              </a:pPr>
              <a:t>‹#›</a:t>
            </a:fld>
            <a:endParaRPr lang="en-US"/>
          </a:p>
        </p:txBody>
      </p:sp>
    </p:spTree>
    <p:extLst>
      <p:ext uri="{BB962C8B-B14F-4D97-AF65-F5344CB8AC3E}">
        <p14:creationId xmlns:p14="http://schemas.microsoft.com/office/powerpoint/2010/main" val="146743781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itchFamily="34" charset="0"/>
                <a:cs typeface="Arial" pitchFamily="34" charset="0"/>
              </a:defRPr>
            </a:lvl1pPr>
          </a:lstStyle>
          <a:p>
            <a:pPr>
              <a:defRPr/>
            </a:pPr>
            <a:fld id="{F00BF266-C086-48A8-8525-092EA17F6AD8}" type="slidenum">
              <a:rPr lang="en-US"/>
              <a:pPr>
                <a:defRPr/>
              </a:pPr>
              <a:t>‹#›</a:t>
            </a:fld>
            <a:endParaRPr lang="en-US"/>
          </a:p>
        </p:txBody>
      </p:sp>
    </p:spTree>
    <p:extLst>
      <p:ext uri="{BB962C8B-B14F-4D97-AF65-F5344CB8AC3E}">
        <p14:creationId xmlns:p14="http://schemas.microsoft.com/office/powerpoint/2010/main" val="2636998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4FD0217-ECDA-492F-9CDE-3AEABFE13CF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6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2002" indent="0">
              <a:buNone/>
              <a:defRPr sz="1200"/>
            </a:lvl2pPr>
            <a:lvl3pPr marL="903999" indent="0">
              <a:buNone/>
              <a:defRPr sz="1000"/>
            </a:lvl3pPr>
            <a:lvl4pPr marL="1355978" indent="0">
              <a:buNone/>
              <a:defRPr sz="900"/>
            </a:lvl4pPr>
            <a:lvl5pPr marL="1807966" indent="0">
              <a:buNone/>
              <a:defRPr sz="900"/>
            </a:lvl5pPr>
            <a:lvl6pPr marL="2259955" indent="0">
              <a:buNone/>
              <a:defRPr sz="900"/>
            </a:lvl6pPr>
            <a:lvl7pPr marL="2711942" indent="0">
              <a:buNone/>
              <a:defRPr sz="900"/>
            </a:lvl7pPr>
            <a:lvl8pPr marL="3163936" indent="0">
              <a:buNone/>
              <a:defRPr sz="900"/>
            </a:lvl8pPr>
            <a:lvl9pPr marL="36159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pPr>
              <a:defRPr/>
            </a:pPr>
            <a:fld id="{0143AA84-46B8-4CD9-A434-F1CEE7CDF9F2}" type="slidenum">
              <a:rPr lang="en-US"/>
              <a:pPr>
                <a:defRPr/>
              </a:pPr>
              <a:t>‹#›</a:t>
            </a:fld>
            <a:endParaRPr lang="en-US"/>
          </a:p>
        </p:txBody>
      </p:sp>
    </p:spTree>
    <p:extLst>
      <p:ext uri="{BB962C8B-B14F-4D97-AF65-F5344CB8AC3E}">
        <p14:creationId xmlns:p14="http://schemas.microsoft.com/office/powerpoint/2010/main" val="362541701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2002" indent="0">
              <a:buNone/>
              <a:defRPr sz="2800"/>
            </a:lvl2pPr>
            <a:lvl3pPr marL="903999" indent="0">
              <a:buNone/>
              <a:defRPr sz="2400"/>
            </a:lvl3pPr>
            <a:lvl4pPr marL="1355978" indent="0">
              <a:buNone/>
              <a:defRPr sz="2000"/>
            </a:lvl4pPr>
            <a:lvl5pPr marL="1807966" indent="0">
              <a:buNone/>
              <a:defRPr sz="2000"/>
            </a:lvl5pPr>
            <a:lvl6pPr marL="2259955" indent="0">
              <a:buNone/>
              <a:defRPr sz="2000"/>
            </a:lvl6pPr>
            <a:lvl7pPr marL="2711942" indent="0">
              <a:buNone/>
              <a:defRPr sz="2000"/>
            </a:lvl7pPr>
            <a:lvl8pPr marL="3163936" indent="0">
              <a:buNone/>
              <a:defRPr sz="2000"/>
            </a:lvl8pPr>
            <a:lvl9pPr marL="3615926"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2002" indent="0">
              <a:buNone/>
              <a:defRPr sz="1200"/>
            </a:lvl2pPr>
            <a:lvl3pPr marL="903999" indent="0">
              <a:buNone/>
              <a:defRPr sz="1000"/>
            </a:lvl3pPr>
            <a:lvl4pPr marL="1355978" indent="0">
              <a:buNone/>
              <a:defRPr sz="900"/>
            </a:lvl4pPr>
            <a:lvl5pPr marL="1807966" indent="0">
              <a:buNone/>
              <a:defRPr sz="900"/>
            </a:lvl5pPr>
            <a:lvl6pPr marL="2259955" indent="0">
              <a:buNone/>
              <a:defRPr sz="900"/>
            </a:lvl6pPr>
            <a:lvl7pPr marL="2711942" indent="0">
              <a:buNone/>
              <a:defRPr sz="900"/>
            </a:lvl7pPr>
            <a:lvl8pPr marL="3163936" indent="0">
              <a:buNone/>
              <a:defRPr sz="900"/>
            </a:lvl8pPr>
            <a:lvl9pPr marL="36159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pPr>
              <a:defRPr/>
            </a:pPr>
            <a:fld id="{623ADFCA-8BD9-4C7F-A2D8-1EE1ED2A4C40}" type="slidenum">
              <a:rPr lang="en-US"/>
              <a:pPr>
                <a:defRPr/>
              </a:pPr>
              <a:t>‹#›</a:t>
            </a:fld>
            <a:endParaRPr lang="en-US"/>
          </a:p>
        </p:txBody>
      </p:sp>
    </p:spTree>
    <p:extLst>
      <p:ext uri="{BB962C8B-B14F-4D97-AF65-F5344CB8AC3E}">
        <p14:creationId xmlns:p14="http://schemas.microsoft.com/office/powerpoint/2010/main" val="155046279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6815BF6-8239-46D1-A8C6-7416A15869B0}" type="slidenum">
              <a:rPr lang="en-US"/>
              <a:pPr>
                <a:defRPr/>
              </a:pPr>
              <a:t>‹#›</a:t>
            </a:fld>
            <a:endParaRPr lang="en-US"/>
          </a:p>
        </p:txBody>
      </p:sp>
    </p:spTree>
    <p:extLst>
      <p:ext uri="{BB962C8B-B14F-4D97-AF65-F5344CB8AC3E}">
        <p14:creationId xmlns:p14="http://schemas.microsoft.com/office/powerpoint/2010/main" val="367452784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F99F21A-60C8-4201-BBE7-5CD6F8E8BFC9}" type="slidenum">
              <a:rPr lang="en-US"/>
              <a:pPr>
                <a:defRPr/>
              </a:pPr>
              <a:t>‹#›</a:t>
            </a:fld>
            <a:endParaRPr lang="en-US"/>
          </a:p>
        </p:txBody>
      </p:sp>
    </p:spTree>
    <p:extLst>
      <p:ext uri="{BB962C8B-B14F-4D97-AF65-F5344CB8AC3E}">
        <p14:creationId xmlns:p14="http://schemas.microsoft.com/office/powerpoint/2010/main" val="40547903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614" indent="0" algn="ctr">
              <a:buNone/>
              <a:defRPr/>
            </a:lvl2pPr>
            <a:lvl3pPr marL="913224" indent="0" algn="ctr">
              <a:buNone/>
              <a:defRPr/>
            </a:lvl3pPr>
            <a:lvl4pPr marL="1369838" indent="0" algn="ctr">
              <a:buNone/>
              <a:defRPr/>
            </a:lvl4pPr>
            <a:lvl5pPr marL="1826449" indent="0" algn="ctr">
              <a:buNone/>
              <a:defRPr/>
            </a:lvl5pPr>
            <a:lvl6pPr marL="2283063" indent="0" algn="ctr">
              <a:buNone/>
              <a:defRPr/>
            </a:lvl6pPr>
            <a:lvl7pPr marL="2739672" indent="0" algn="ctr">
              <a:buNone/>
              <a:defRPr/>
            </a:lvl7pPr>
            <a:lvl8pPr marL="3196287" indent="0" algn="ctr">
              <a:buNone/>
              <a:defRPr/>
            </a:lvl8pPr>
            <a:lvl9pPr marL="3652897" indent="0" algn="ctr">
              <a:buNone/>
              <a:defRPr/>
            </a:lvl9pPr>
          </a:lstStyle>
          <a:p>
            <a:r>
              <a:rPr lang="en-US" smtClean="0"/>
              <a:t>Click to edit Master subtitle style</a:t>
            </a:r>
            <a:endParaRPr lang="ar-IQ"/>
          </a:p>
        </p:txBody>
      </p:sp>
    </p:spTree>
    <p:extLst>
      <p:ext uri="{BB962C8B-B14F-4D97-AF65-F5344CB8AC3E}">
        <p14:creationId xmlns:p14="http://schemas.microsoft.com/office/powerpoint/2010/main" val="10117288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extLst>
      <p:ext uri="{BB962C8B-B14F-4D97-AF65-F5344CB8AC3E}">
        <p14:creationId xmlns:p14="http://schemas.microsoft.com/office/powerpoint/2010/main" val="3236187252"/>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614" indent="0">
              <a:buNone/>
              <a:defRPr sz="1800"/>
            </a:lvl2pPr>
            <a:lvl3pPr marL="913224" indent="0">
              <a:buNone/>
              <a:defRPr sz="1600"/>
            </a:lvl3pPr>
            <a:lvl4pPr marL="1369838" indent="0">
              <a:buNone/>
              <a:defRPr sz="1400"/>
            </a:lvl4pPr>
            <a:lvl5pPr marL="1826449" indent="0">
              <a:buNone/>
              <a:defRPr sz="1400"/>
            </a:lvl5pPr>
            <a:lvl6pPr marL="2283063" indent="0">
              <a:buNone/>
              <a:defRPr sz="1400"/>
            </a:lvl6pPr>
            <a:lvl7pPr marL="2739672" indent="0">
              <a:buNone/>
              <a:defRPr sz="1400"/>
            </a:lvl7pPr>
            <a:lvl8pPr marL="3196287" indent="0">
              <a:buNone/>
              <a:defRPr sz="1400"/>
            </a:lvl8pPr>
            <a:lvl9pPr marL="3652897" indent="0">
              <a:buNone/>
              <a:defRPr sz="1400"/>
            </a:lvl9pPr>
          </a:lstStyle>
          <a:p>
            <a:pPr lvl="0"/>
            <a:r>
              <a:rPr lang="en-US" smtClean="0"/>
              <a:t>Click to edit Master text styles</a:t>
            </a:r>
          </a:p>
        </p:txBody>
      </p:sp>
    </p:spTree>
    <p:extLst>
      <p:ext uri="{BB962C8B-B14F-4D97-AF65-F5344CB8AC3E}">
        <p14:creationId xmlns:p14="http://schemas.microsoft.com/office/powerpoint/2010/main" val="1494783987"/>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1157288"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129218"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extLst>
      <p:ext uri="{BB962C8B-B14F-4D97-AF65-F5344CB8AC3E}">
        <p14:creationId xmlns:p14="http://schemas.microsoft.com/office/powerpoint/2010/main" val="2935870608"/>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614" indent="0">
              <a:buNone/>
              <a:defRPr sz="2000" b="1"/>
            </a:lvl2pPr>
            <a:lvl3pPr marL="913224" indent="0">
              <a:buNone/>
              <a:defRPr sz="1800" b="1"/>
            </a:lvl3pPr>
            <a:lvl4pPr marL="1369838" indent="0">
              <a:buNone/>
              <a:defRPr sz="1600" b="1"/>
            </a:lvl4pPr>
            <a:lvl5pPr marL="1826449" indent="0">
              <a:buNone/>
              <a:defRPr sz="1600" b="1"/>
            </a:lvl5pPr>
            <a:lvl6pPr marL="2283063" indent="0">
              <a:buNone/>
              <a:defRPr sz="1600" b="1"/>
            </a:lvl6pPr>
            <a:lvl7pPr marL="2739672" indent="0">
              <a:buNone/>
              <a:defRPr sz="1600" b="1"/>
            </a:lvl7pPr>
            <a:lvl8pPr marL="3196287" indent="0">
              <a:buNone/>
              <a:defRPr sz="1600" b="1"/>
            </a:lvl8pPr>
            <a:lvl9pPr marL="365289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36" y="1535113"/>
            <a:ext cx="4041775" cy="639762"/>
          </a:xfrm>
        </p:spPr>
        <p:txBody>
          <a:bodyPr anchor="b"/>
          <a:lstStyle>
            <a:lvl1pPr marL="0" indent="0">
              <a:buNone/>
              <a:defRPr sz="2400" b="1"/>
            </a:lvl1pPr>
            <a:lvl2pPr marL="456614" indent="0">
              <a:buNone/>
              <a:defRPr sz="2000" b="1"/>
            </a:lvl2pPr>
            <a:lvl3pPr marL="913224" indent="0">
              <a:buNone/>
              <a:defRPr sz="1800" b="1"/>
            </a:lvl3pPr>
            <a:lvl4pPr marL="1369838" indent="0">
              <a:buNone/>
              <a:defRPr sz="1600" b="1"/>
            </a:lvl4pPr>
            <a:lvl5pPr marL="1826449" indent="0">
              <a:buNone/>
              <a:defRPr sz="1600" b="1"/>
            </a:lvl5pPr>
            <a:lvl6pPr marL="2283063" indent="0">
              <a:buNone/>
              <a:defRPr sz="1600" b="1"/>
            </a:lvl6pPr>
            <a:lvl7pPr marL="2739672" indent="0">
              <a:buNone/>
              <a:defRPr sz="1600" b="1"/>
            </a:lvl7pPr>
            <a:lvl8pPr marL="3196287" indent="0">
              <a:buNone/>
              <a:defRPr sz="1600" b="1"/>
            </a:lvl8pPr>
            <a:lvl9pPr marL="365289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extLst>
      <p:ext uri="{BB962C8B-B14F-4D97-AF65-F5344CB8AC3E}">
        <p14:creationId xmlns:p14="http://schemas.microsoft.com/office/powerpoint/2010/main" val="4099577497"/>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Tree>
    <p:extLst>
      <p:ext uri="{BB962C8B-B14F-4D97-AF65-F5344CB8AC3E}">
        <p14:creationId xmlns:p14="http://schemas.microsoft.com/office/powerpoint/2010/main" val="144585846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B97F851-10B1-45C5-A118-18DE6825F5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294531"/>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614" indent="0">
              <a:buNone/>
              <a:defRPr sz="1200"/>
            </a:lvl2pPr>
            <a:lvl3pPr marL="913224" indent="0">
              <a:buNone/>
              <a:defRPr sz="1000"/>
            </a:lvl3pPr>
            <a:lvl4pPr marL="1369838" indent="0">
              <a:buNone/>
              <a:defRPr sz="900"/>
            </a:lvl4pPr>
            <a:lvl5pPr marL="1826449" indent="0">
              <a:buNone/>
              <a:defRPr sz="900"/>
            </a:lvl5pPr>
            <a:lvl6pPr marL="2283063" indent="0">
              <a:buNone/>
              <a:defRPr sz="900"/>
            </a:lvl6pPr>
            <a:lvl7pPr marL="2739672" indent="0">
              <a:buNone/>
              <a:defRPr sz="900"/>
            </a:lvl7pPr>
            <a:lvl8pPr marL="3196287" indent="0">
              <a:buNone/>
              <a:defRPr sz="900"/>
            </a:lvl8pPr>
            <a:lvl9pPr marL="3652897" indent="0">
              <a:buNone/>
              <a:defRPr sz="900"/>
            </a:lvl9pPr>
          </a:lstStyle>
          <a:p>
            <a:pPr lvl="0"/>
            <a:r>
              <a:rPr lang="en-US" smtClean="0"/>
              <a:t>Click to edit Master text styles</a:t>
            </a:r>
          </a:p>
        </p:txBody>
      </p:sp>
    </p:spTree>
    <p:extLst>
      <p:ext uri="{BB962C8B-B14F-4D97-AF65-F5344CB8AC3E}">
        <p14:creationId xmlns:p14="http://schemas.microsoft.com/office/powerpoint/2010/main" val="378431246"/>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14" indent="0">
              <a:buNone/>
              <a:defRPr sz="2800"/>
            </a:lvl2pPr>
            <a:lvl3pPr marL="913224" indent="0">
              <a:buNone/>
              <a:defRPr sz="2400"/>
            </a:lvl3pPr>
            <a:lvl4pPr marL="1369838" indent="0">
              <a:buNone/>
              <a:defRPr sz="2000"/>
            </a:lvl4pPr>
            <a:lvl5pPr marL="1826449" indent="0">
              <a:buNone/>
              <a:defRPr sz="2000"/>
            </a:lvl5pPr>
            <a:lvl6pPr marL="2283063" indent="0">
              <a:buNone/>
              <a:defRPr sz="2000"/>
            </a:lvl6pPr>
            <a:lvl7pPr marL="2739672" indent="0">
              <a:buNone/>
              <a:defRPr sz="2000"/>
            </a:lvl7pPr>
            <a:lvl8pPr marL="3196287" indent="0">
              <a:buNone/>
              <a:defRPr sz="2000"/>
            </a:lvl8pPr>
            <a:lvl9pPr marL="3652897"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14" indent="0">
              <a:buNone/>
              <a:defRPr sz="1200"/>
            </a:lvl2pPr>
            <a:lvl3pPr marL="913224" indent="0">
              <a:buNone/>
              <a:defRPr sz="1000"/>
            </a:lvl3pPr>
            <a:lvl4pPr marL="1369838" indent="0">
              <a:buNone/>
              <a:defRPr sz="900"/>
            </a:lvl4pPr>
            <a:lvl5pPr marL="1826449" indent="0">
              <a:buNone/>
              <a:defRPr sz="900"/>
            </a:lvl5pPr>
            <a:lvl6pPr marL="2283063" indent="0">
              <a:buNone/>
              <a:defRPr sz="900"/>
            </a:lvl6pPr>
            <a:lvl7pPr marL="2739672" indent="0">
              <a:buNone/>
              <a:defRPr sz="900"/>
            </a:lvl7pPr>
            <a:lvl8pPr marL="3196287" indent="0">
              <a:buNone/>
              <a:defRPr sz="900"/>
            </a:lvl8pPr>
            <a:lvl9pPr marL="3652897" indent="0">
              <a:buNone/>
              <a:defRPr sz="900"/>
            </a:lvl9pPr>
          </a:lstStyle>
          <a:p>
            <a:pPr lvl="0"/>
            <a:r>
              <a:rPr lang="en-US" smtClean="0"/>
              <a:t>Click to edit Master text styles</a:t>
            </a:r>
          </a:p>
        </p:txBody>
      </p:sp>
    </p:spTree>
    <p:extLst>
      <p:ext uri="{BB962C8B-B14F-4D97-AF65-F5344CB8AC3E}">
        <p14:creationId xmlns:p14="http://schemas.microsoft.com/office/powerpoint/2010/main" val="2874135748"/>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extLst>
      <p:ext uri="{BB962C8B-B14F-4D97-AF65-F5344CB8AC3E}">
        <p14:creationId xmlns:p14="http://schemas.microsoft.com/office/powerpoint/2010/main" val="3657150549"/>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86" y="609600"/>
            <a:ext cx="1947863"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1157288" y="609600"/>
            <a:ext cx="5691187"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extLst>
      <p:ext uri="{BB962C8B-B14F-4D97-AF65-F5344CB8AC3E}">
        <p14:creationId xmlns:p14="http://schemas.microsoft.com/office/powerpoint/2010/main" val="3009147455"/>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609600"/>
            <a:ext cx="771525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1157288" y="1981200"/>
            <a:ext cx="38195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129218" y="1981200"/>
            <a:ext cx="38195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extLst>
      <p:ext uri="{BB962C8B-B14F-4D97-AF65-F5344CB8AC3E}">
        <p14:creationId xmlns:p14="http://schemas.microsoft.com/office/powerpoint/2010/main" val="2638664370"/>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7290" y="609600"/>
            <a:ext cx="779145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extLst>
      <p:ext uri="{BB962C8B-B14F-4D97-AF65-F5344CB8AC3E}">
        <p14:creationId xmlns:p14="http://schemas.microsoft.com/office/powerpoint/2010/main" val="644367424"/>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609600"/>
            <a:ext cx="771525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1157288" y="1981200"/>
            <a:ext cx="38195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quarter" idx="2"/>
          </p:nvPr>
        </p:nvSpPr>
        <p:spPr>
          <a:xfrm>
            <a:off x="5129218" y="1981200"/>
            <a:ext cx="381952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Content Placeholder 4"/>
          <p:cNvSpPr>
            <a:spLocks noGrp="1"/>
          </p:cNvSpPr>
          <p:nvPr>
            <p:ph sz="quarter" idx="3"/>
          </p:nvPr>
        </p:nvSpPr>
        <p:spPr>
          <a:xfrm>
            <a:off x="5129218" y="4114800"/>
            <a:ext cx="381952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Tree>
    <p:extLst>
      <p:ext uri="{BB962C8B-B14F-4D97-AF65-F5344CB8AC3E}">
        <p14:creationId xmlns:p14="http://schemas.microsoft.com/office/powerpoint/2010/main" val="3170857234"/>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81100" y="609600"/>
            <a:ext cx="7715250" cy="1143000"/>
          </a:xfrm>
        </p:spPr>
        <p:txBody>
          <a:bodyPr/>
          <a:lstStyle/>
          <a:p>
            <a:r>
              <a:rPr lang="en-US" smtClean="0"/>
              <a:t>Click to edit Master title style</a:t>
            </a:r>
            <a:endParaRPr lang="ar-IQ"/>
          </a:p>
        </p:txBody>
      </p:sp>
      <p:sp>
        <p:nvSpPr>
          <p:cNvPr id="3" name="Table Placeholder 2"/>
          <p:cNvSpPr>
            <a:spLocks noGrp="1"/>
          </p:cNvSpPr>
          <p:nvPr>
            <p:ph type="tbl" idx="1"/>
          </p:nvPr>
        </p:nvSpPr>
        <p:spPr>
          <a:xfrm>
            <a:off x="1157290" y="1981200"/>
            <a:ext cx="7791450" cy="4114800"/>
          </a:xfrm>
        </p:spPr>
        <p:txBody>
          <a:bodyPr/>
          <a:lstStyle/>
          <a:p>
            <a:pPr lvl="0"/>
            <a:endParaRPr lang="ar-IQ" noProof="0" smtClean="0"/>
          </a:p>
        </p:txBody>
      </p:sp>
    </p:spTree>
    <p:extLst>
      <p:ext uri="{BB962C8B-B14F-4D97-AF65-F5344CB8AC3E}">
        <p14:creationId xmlns:p14="http://schemas.microsoft.com/office/powerpoint/2010/main" val="2711870929"/>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5846" indent="0" algn="ctr">
              <a:buNone/>
              <a:defRPr>
                <a:solidFill>
                  <a:schemeClr val="tx1">
                    <a:tint val="75000"/>
                  </a:schemeClr>
                </a:solidFill>
              </a:defRPr>
            </a:lvl2pPr>
            <a:lvl3pPr marL="811692" indent="0" algn="ctr">
              <a:buNone/>
              <a:defRPr>
                <a:solidFill>
                  <a:schemeClr val="tx1">
                    <a:tint val="75000"/>
                  </a:schemeClr>
                </a:solidFill>
              </a:defRPr>
            </a:lvl3pPr>
            <a:lvl4pPr marL="1217562" indent="0" algn="ctr">
              <a:buNone/>
              <a:defRPr>
                <a:solidFill>
                  <a:schemeClr val="tx1">
                    <a:tint val="75000"/>
                  </a:schemeClr>
                </a:solidFill>
              </a:defRPr>
            </a:lvl4pPr>
            <a:lvl5pPr marL="1623409" indent="0" algn="ctr">
              <a:buNone/>
              <a:defRPr>
                <a:solidFill>
                  <a:schemeClr val="tx1">
                    <a:tint val="75000"/>
                  </a:schemeClr>
                </a:solidFill>
              </a:defRPr>
            </a:lvl5pPr>
            <a:lvl6pPr marL="2029276" indent="0" algn="ctr">
              <a:buNone/>
              <a:defRPr>
                <a:solidFill>
                  <a:schemeClr val="tx1">
                    <a:tint val="75000"/>
                  </a:schemeClr>
                </a:solidFill>
              </a:defRPr>
            </a:lvl6pPr>
            <a:lvl7pPr marL="2435124" indent="0" algn="ctr">
              <a:buNone/>
              <a:defRPr>
                <a:solidFill>
                  <a:schemeClr val="tx1">
                    <a:tint val="75000"/>
                  </a:schemeClr>
                </a:solidFill>
              </a:defRPr>
            </a:lvl7pPr>
            <a:lvl8pPr marL="2840984" indent="0" algn="ctr">
              <a:buNone/>
              <a:defRPr>
                <a:solidFill>
                  <a:schemeClr val="tx1">
                    <a:tint val="75000"/>
                  </a:schemeClr>
                </a:solidFill>
              </a:defRPr>
            </a:lvl8pPr>
            <a:lvl9pPr marL="32468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1893436-A72E-4195-A2F8-13E6893DDEA7}" type="datetimeFigureOut">
              <a:rPr lang="en-US">
                <a:solidFill>
                  <a:prstClr val="black">
                    <a:tint val="75000"/>
                  </a:prstClr>
                </a:solidFill>
              </a:rPr>
              <a:pPr>
                <a:def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5BA0FA-766A-4D0D-96F9-65597AD314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3791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489"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756" y="273769"/>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6" y="1435106"/>
            <a:ext cx="3008489" cy="4691063"/>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497624-8A5F-4265-A541-DB18E5B333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FC300E-93E0-4DB9-822F-6C8C6BF06DC2}" type="datetimeFigureOut">
              <a:rPr lang="en-US">
                <a:solidFill>
                  <a:prstClr val="black">
                    <a:tint val="75000"/>
                  </a:prstClr>
                </a:solidFill>
              </a:rPr>
              <a:pPr>
                <a:def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60F48E-7C00-4C62-A35B-2ACEA766D6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30506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1"/>
            <a:ext cx="7772400" cy="1362075"/>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00">
                <a:solidFill>
                  <a:schemeClr val="tx1">
                    <a:tint val="75000"/>
                  </a:schemeClr>
                </a:solidFill>
              </a:defRPr>
            </a:lvl1pPr>
            <a:lvl2pPr marL="405846" indent="0">
              <a:buNone/>
              <a:defRPr sz="1600">
                <a:solidFill>
                  <a:schemeClr val="tx1">
                    <a:tint val="75000"/>
                  </a:schemeClr>
                </a:solidFill>
              </a:defRPr>
            </a:lvl2pPr>
            <a:lvl3pPr marL="811692" indent="0">
              <a:buNone/>
              <a:defRPr sz="1400">
                <a:solidFill>
                  <a:schemeClr val="tx1">
                    <a:tint val="75000"/>
                  </a:schemeClr>
                </a:solidFill>
              </a:defRPr>
            </a:lvl3pPr>
            <a:lvl4pPr marL="1217562" indent="0">
              <a:buNone/>
              <a:defRPr sz="1300">
                <a:solidFill>
                  <a:schemeClr val="tx1">
                    <a:tint val="75000"/>
                  </a:schemeClr>
                </a:solidFill>
              </a:defRPr>
            </a:lvl4pPr>
            <a:lvl5pPr marL="1623409" indent="0">
              <a:buNone/>
              <a:defRPr sz="1300">
                <a:solidFill>
                  <a:schemeClr val="tx1">
                    <a:tint val="75000"/>
                  </a:schemeClr>
                </a:solidFill>
              </a:defRPr>
            </a:lvl5pPr>
            <a:lvl6pPr marL="2029276" indent="0">
              <a:buNone/>
              <a:defRPr sz="1300">
                <a:solidFill>
                  <a:schemeClr val="tx1">
                    <a:tint val="75000"/>
                  </a:schemeClr>
                </a:solidFill>
              </a:defRPr>
            </a:lvl6pPr>
            <a:lvl7pPr marL="2435124" indent="0">
              <a:buNone/>
              <a:defRPr sz="1300">
                <a:solidFill>
                  <a:schemeClr val="tx1">
                    <a:tint val="75000"/>
                  </a:schemeClr>
                </a:solidFill>
              </a:defRPr>
            </a:lvl7pPr>
            <a:lvl8pPr marL="2840984" indent="0">
              <a:buNone/>
              <a:defRPr sz="1300">
                <a:solidFill>
                  <a:schemeClr val="tx1">
                    <a:tint val="75000"/>
                  </a:schemeClr>
                </a:solidFill>
              </a:defRPr>
            </a:lvl8pPr>
            <a:lvl9pPr marL="3246826"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97AB7C-EEAC-4B2D-87E9-B2B2E8BBE3F9}" type="datetimeFigureOut">
              <a:rPr lang="en-US">
                <a:solidFill>
                  <a:prstClr val="black">
                    <a:tint val="75000"/>
                  </a:prstClr>
                </a:solidFill>
              </a:rPr>
              <a:pPr>
                <a:def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EE4A21-17EE-4E22-9EE6-A1BC5CA3D8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27580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600301"/>
            <a:ext cx="4449762" cy="45259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500" y="1600301"/>
            <a:ext cx="4449763" cy="45259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BE58A5-CBC1-4E49-A9BF-DEBE98599D45}" type="datetimeFigureOut">
              <a:rPr lang="en-US">
                <a:solidFill>
                  <a:prstClr val="black">
                    <a:tint val="75000"/>
                  </a:prstClr>
                </a:solidFill>
              </a:rPr>
              <a:pPr>
                <a:defRPr/>
              </a:pPr>
              <a:t>5/5/2014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072DD35-3109-4FF8-B4BA-E6586F2A60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022817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200" b="1"/>
            </a:lvl1pPr>
            <a:lvl2pPr marL="405846" indent="0">
              <a:buNone/>
              <a:defRPr sz="1800" b="1"/>
            </a:lvl2pPr>
            <a:lvl3pPr marL="811692" indent="0">
              <a:buNone/>
              <a:defRPr sz="1600" b="1"/>
            </a:lvl3pPr>
            <a:lvl4pPr marL="1217562" indent="0">
              <a:buNone/>
              <a:defRPr sz="1400" b="1"/>
            </a:lvl4pPr>
            <a:lvl5pPr marL="1623409" indent="0">
              <a:buNone/>
              <a:defRPr sz="1400" b="1"/>
            </a:lvl5pPr>
            <a:lvl6pPr marL="2029276" indent="0">
              <a:buNone/>
              <a:defRPr sz="1400" b="1"/>
            </a:lvl6pPr>
            <a:lvl7pPr marL="2435124" indent="0">
              <a:buNone/>
              <a:defRPr sz="1400" b="1"/>
            </a:lvl7pPr>
            <a:lvl8pPr marL="2840984" indent="0">
              <a:buNone/>
              <a:defRPr sz="1400" b="1"/>
            </a:lvl8pPr>
            <a:lvl9pPr marL="324682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200" b="1"/>
            </a:lvl1pPr>
            <a:lvl2pPr marL="405846" indent="0">
              <a:buNone/>
              <a:defRPr sz="1800" b="1"/>
            </a:lvl2pPr>
            <a:lvl3pPr marL="811692" indent="0">
              <a:buNone/>
              <a:defRPr sz="1600" b="1"/>
            </a:lvl3pPr>
            <a:lvl4pPr marL="1217562" indent="0">
              <a:buNone/>
              <a:defRPr sz="1400" b="1"/>
            </a:lvl4pPr>
            <a:lvl5pPr marL="1623409" indent="0">
              <a:buNone/>
              <a:defRPr sz="1400" b="1"/>
            </a:lvl5pPr>
            <a:lvl6pPr marL="2029276" indent="0">
              <a:buNone/>
              <a:defRPr sz="1400" b="1"/>
            </a:lvl6pPr>
            <a:lvl7pPr marL="2435124" indent="0">
              <a:buNone/>
              <a:defRPr sz="1400" b="1"/>
            </a:lvl7pPr>
            <a:lvl8pPr marL="2840984" indent="0">
              <a:buNone/>
              <a:defRPr sz="1400" b="1"/>
            </a:lvl8pPr>
            <a:lvl9pPr marL="324682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CA904E2-55CD-4727-BD6B-80E7A673FDD2}" type="datetimeFigureOut">
              <a:rPr lang="en-US">
                <a:solidFill>
                  <a:prstClr val="black">
                    <a:tint val="75000"/>
                  </a:prstClr>
                </a:solidFill>
              </a:rPr>
              <a:pPr>
                <a:defRPr/>
              </a:pPr>
              <a:t>5/5/2014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38BE26E-A8A3-4838-BB4D-CF17C6C9F68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283969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9F6E637-E40D-4FD1-9EAB-D40DEC249296}" type="datetimeFigureOut">
              <a:rPr lang="en-US">
                <a:solidFill>
                  <a:prstClr val="black">
                    <a:tint val="75000"/>
                  </a:prstClr>
                </a:solidFill>
              </a:rPr>
              <a:pPr>
                <a:defRPr/>
              </a:pPr>
              <a:t>5/5/2014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F6B1C2F-A905-415E-9A79-ADE06144B5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725705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9D19B6-DBDD-4930-A783-4D5EB1BCB4D7}" type="datetimeFigureOut">
              <a:rPr lang="en-US">
                <a:solidFill>
                  <a:prstClr val="black">
                    <a:tint val="75000"/>
                  </a:prstClr>
                </a:solidFill>
              </a:rPr>
              <a:pPr>
                <a:defRPr/>
              </a:pPr>
              <a:t>5/5/2014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E1BA332-4BE5-460F-ACAC-68A7A16F10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72852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60" y="273051"/>
            <a:ext cx="5111750" cy="5853113"/>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300"/>
            </a:lvl1pPr>
            <a:lvl2pPr marL="405846" indent="0">
              <a:buNone/>
              <a:defRPr sz="1100"/>
            </a:lvl2pPr>
            <a:lvl3pPr marL="811692" indent="0">
              <a:buNone/>
              <a:defRPr sz="900"/>
            </a:lvl3pPr>
            <a:lvl4pPr marL="1217562" indent="0">
              <a:buNone/>
              <a:defRPr sz="800"/>
            </a:lvl4pPr>
            <a:lvl5pPr marL="1623409" indent="0">
              <a:buNone/>
              <a:defRPr sz="800"/>
            </a:lvl5pPr>
            <a:lvl6pPr marL="2029276" indent="0">
              <a:buNone/>
              <a:defRPr sz="800"/>
            </a:lvl6pPr>
            <a:lvl7pPr marL="2435124" indent="0">
              <a:buNone/>
              <a:defRPr sz="800"/>
            </a:lvl7pPr>
            <a:lvl8pPr marL="2840984" indent="0">
              <a:buNone/>
              <a:defRPr sz="800"/>
            </a:lvl8pPr>
            <a:lvl9pPr marL="3246826"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4771EA-B84F-4D2F-9C57-E4E1DD2BA3EC}" type="datetimeFigureOut">
              <a:rPr lang="en-US">
                <a:solidFill>
                  <a:prstClr val="black">
                    <a:tint val="75000"/>
                  </a:prstClr>
                </a:solidFill>
              </a:rPr>
              <a:pPr>
                <a:defRPr/>
              </a:pPr>
              <a:t>5/5/2014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DEBD102-4152-44C4-9246-C480347F4C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022378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900"/>
            </a:lvl1pPr>
            <a:lvl2pPr marL="405846" indent="0">
              <a:buNone/>
              <a:defRPr sz="2500"/>
            </a:lvl2pPr>
            <a:lvl3pPr marL="811692" indent="0">
              <a:buNone/>
              <a:defRPr sz="2200"/>
            </a:lvl3pPr>
            <a:lvl4pPr marL="1217562" indent="0">
              <a:buNone/>
              <a:defRPr sz="1800"/>
            </a:lvl4pPr>
            <a:lvl5pPr marL="1623409" indent="0">
              <a:buNone/>
              <a:defRPr sz="1800"/>
            </a:lvl5pPr>
            <a:lvl6pPr marL="2029276" indent="0">
              <a:buNone/>
              <a:defRPr sz="1800"/>
            </a:lvl6pPr>
            <a:lvl7pPr marL="2435124" indent="0">
              <a:buNone/>
              <a:defRPr sz="1800"/>
            </a:lvl7pPr>
            <a:lvl8pPr marL="2840984" indent="0">
              <a:buNone/>
              <a:defRPr sz="1800"/>
            </a:lvl8pPr>
            <a:lvl9pPr marL="3246826" indent="0">
              <a:buNone/>
              <a:defRPr sz="18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300"/>
            </a:lvl1pPr>
            <a:lvl2pPr marL="405846" indent="0">
              <a:buNone/>
              <a:defRPr sz="1100"/>
            </a:lvl2pPr>
            <a:lvl3pPr marL="811692" indent="0">
              <a:buNone/>
              <a:defRPr sz="900"/>
            </a:lvl3pPr>
            <a:lvl4pPr marL="1217562" indent="0">
              <a:buNone/>
              <a:defRPr sz="800"/>
            </a:lvl4pPr>
            <a:lvl5pPr marL="1623409" indent="0">
              <a:buNone/>
              <a:defRPr sz="800"/>
            </a:lvl5pPr>
            <a:lvl6pPr marL="2029276" indent="0">
              <a:buNone/>
              <a:defRPr sz="800"/>
            </a:lvl6pPr>
            <a:lvl7pPr marL="2435124" indent="0">
              <a:buNone/>
              <a:defRPr sz="800"/>
            </a:lvl7pPr>
            <a:lvl8pPr marL="2840984" indent="0">
              <a:buNone/>
              <a:defRPr sz="800"/>
            </a:lvl8pPr>
            <a:lvl9pPr marL="3246826"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F770EE-AE40-4A30-9BE2-C11F5EB2D27E}" type="datetimeFigureOut">
              <a:rPr lang="en-US">
                <a:solidFill>
                  <a:prstClr val="black">
                    <a:tint val="75000"/>
                  </a:prstClr>
                </a:solidFill>
              </a:rPr>
              <a:pPr>
                <a:defRPr/>
              </a:pPr>
              <a:t>5/5/2014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7DCA077-E9A4-487A-AB33-F4B10158EA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329621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DB92F9-6B07-4C87-8F39-9B827002E8DC}" type="datetimeFigureOut">
              <a:rPr lang="en-US">
                <a:solidFill>
                  <a:prstClr val="black">
                    <a:tint val="75000"/>
                  </a:prstClr>
                </a:solidFill>
              </a:rPr>
              <a:pPr>
                <a:def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D696EB-5C89-4D7C-B5B2-0247BBDFC0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827635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91" y="274639"/>
            <a:ext cx="22621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334" y="274639"/>
            <a:ext cx="66373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025969-3517-4E47-982E-0F97FCA3578B}" type="datetimeFigureOut">
              <a:rPr lang="en-US">
                <a:solidFill>
                  <a:prstClr val="black">
                    <a:tint val="75000"/>
                  </a:prstClr>
                </a:solidFill>
              </a:rPr>
              <a:pPr>
                <a:def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003224-E2ED-47F4-88DF-728B0A413C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0962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543840-53D0-499B-B549-1A6F83D5DE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0218" indent="0">
              <a:buNone/>
              <a:defRPr sz="2800"/>
            </a:lvl2pPr>
            <a:lvl3pPr marL="900429" indent="0">
              <a:buNone/>
              <a:defRPr sz="2400"/>
            </a:lvl3pPr>
            <a:lvl4pPr marL="1350602" indent="0">
              <a:buNone/>
              <a:defRPr sz="2000"/>
            </a:lvl4pPr>
            <a:lvl5pPr marL="1800804" indent="0">
              <a:buNone/>
              <a:defRPr sz="2000"/>
            </a:lvl5pPr>
            <a:lvl6pPr marL="2250994" indent="0">
              <a:buNone/>
              <a:defRPr sz="2000"/>
            </a:lvl6pPr>
            <a:lvl7pPr marL="2701187" indent="0">
              <a:buNone/>
              <a:defRPr sz="2000"/>
            </a:lvl7pPr>
            <a:lvl8pPr marL="3151383" indent="0">
              <a:buNone/>
              <a:defRPr sz="2000"/>
            </a:lvl8pPr>
            <a:lvl9pPr marL="3601580" indent="0">
              <a:buNone/>
              <a:defRPr sz="2000"/>
            </a:lvl9pPr>
          </a:lstStyle>
          <a:p>
            <a:endParaRPr lang="ar-IQ"/>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0C8061-8F81-4EFC-AB71-0EBFAF4989B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99638" indent="0" algn="ctr">
              <a:buNone/>
              <a:defRPr>
                <a:solidFill>
                  <a:schemeClr val="tx1">
                    <a:tint val="75000"/>
                  </a:schemeClr>
                </a:solidFill>
              </a:defRPr>
            </a:lvl2pPr>
            <a:lvl3pPr marL="799252" indent="0" algn="ctr">
              <a:buNone/>
              <a:defRPr>
                <a:solidFill>
                  <a:schemeClr val="tx1">
                    <a:tint val="75000"/>
                  </a:schemeClr>
                </a:solidFill>
              </a:defRPr>
            </a:lvl3pPr>
            <a:lvl4pPr marL="1198941" indent="0" algn="ctr">
              <a:buNone/>
              <a:defRPr>
                <a:solidFill>
                  <a:schemeClr val="tx1">
                    <a:tint val="75000"/>
                  </a:schemeClr>
                </a:solidFill>
              </a:defRPr>
            </a:lvl4pPr>
            <a:lvl5pPr marL="1598548" indent="0" algn="ctr">
              <a:buNone/>
              <a:defRPr>
                <a:solidFill>
                  <a:schemeClr val="tx1">
                    <a:tint val="75000"/>
                  </a:schemeClr>
                </a:solidFill>
              </a:defRPr>
            </a:lvl5pPr>
            <a:lvl6pPr marL="1998191" indent="0" algn="ctr">
              <a:buNone/>
              <a:defRPr>
                <a:solidFill>
                  <a:schemeClr val="tx1">
                    <a:tint val="75000"/>
                  </a:schemeClr>
                </a:solidFill>
              </a:defRPr>
            </a:lvl6pPr>
            <a:lvl7pPr marL="2397836" indent="0" algn="ctr">
              <a:buNone/>
              <a:defRPr>
                <a:solidFill>
                  <a:schemeClr val="tx1">
                    <a:tint val="75000"/>
                  </a:schemeClr>
                </a:solidFill>
              </a:defRPr>
            </a:lvl7pPr>
            <a:lvl8pPr marL="2797469" indent="0" algn="ctr">
              <a:buNone/>
              <a:defRPr>
                <a:solidFill>
                  <a:schemeClr val="tx1">
                    <a:tint val="75000"/>
                  </a:schemeClr>
                </a:solidFill>
              </a:defRPr>
            </a:lvl8pPr>
            <a:lvl9pPr marL="319710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1893436-A72E-4195-A2F8-13E6893DDEA7}" type="datetimeFigureOut">
              <a:rPr lang="en-US">
                <a:solidFill>
                  <a:prstClr val="black">
                    <a:tint val="75000"/>
                  </a:prstClr>
                </a:solidFill>
              </a:rPr>
              <a:pPr>
                <a:def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5BA0FA-766A-4D0D-96F9-65597AD314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800763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FC300E-93E0-4DB9-822F-6C8C6BF06DC2}" type="datetimeFigureOut">
              <a:rPr lang="en-US">
                <a:solidFill>
                  <a:prstClr val="black">
                    <a:tint val="75000"/>
                  </a:prstClr>
                </a:solidFill>
              </a:rPr>
              <a:pPr>
                <a:def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60F48E-7C00-4C62-A35B-2ACEA766D6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907871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33"/>
            <a:ext cx="7772400" cy="1362075"/>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00">
                <a:solidFill>
                  <a:schemeClr val="tx1">
                    <a:tint val="75000"/>
                  </a:schemeClr>
                </a:solidFill>
              </a:defRPr>
            </a:lvl1pPr>
            <a:lvl2pPr marL="399638" indent="0">
              <a:buNone/>
              <a:defRPr sz="1600">
                <a:solidFill>
                  <a:schemeClr val="tx1">
                    <a:tint val="75000"/>
                  </a:schemeClr>
                </a:solidFill>
              </a:defRPr>
            </a:lvl2pPr>
            <a:lvl3pPr marL="799252" indent="0">
              <a:buNone/>
              <a:defRPr sz="1400">
                <a:solidFill>
                  <a:schemeClr val="tx1">
                    <a:tint val="75000"/>
                  </a:schemeClr>
                </a:solidFill>
              </a:defRPr>
            </a:lvl3pPr>
            <a:lvl4pPr marL="1198941" indent="0">
              <a:buNone/>
              <a:defRPr sz="1300">
                <a:solidFill>
                  <a:schemeClr val="tx1">
                    <a:tint val="75000"/>
                  </a:schemeClr>
                </a:solidFill>
              </a:defRPr>
            </a:lvl4pPr>
            <a:lvl5pPr marL="1598548" indent="0">
              <a:buNone/>
              <a:defRPr sz="1300">
                <a:solidFill>
                  <a:schemeClr val="tx1">
                    <a:tint val="75000"/>
                  </a:schemeClr>
                </a:solidFill>
              </a:defRPr>
            </a:lvl5pPr>
            <a:lvl6pPr marL="1998191" indent="0">
              <a:buNone/>
              <a:defRPr sz="1300">
                <a:solidFill>
                  <a:schemeClr val="tx1">
                    <a:tint val="75000"/>
                  </a:schemeClr>
                </a:solidFill>
              </a:defRPr>
            </a:lvl6pPr>
            <a:lvl7pPr marL="2397836" indent="0">
              <a:buNone/>
              <a:defRPr sz="1300">
                <a:solidFill>
                  <a:schemeClr val="tx1">
                    <a:tint val="75000"/>
                  </a:schemeClr>
                </a:solidFill>
              </a:defRPr>
            </a:lvl7pPr>
            <a:lvl8pPr marL="2797469" indent="0">
              <a:buNone/>
              <a:defRPr sz="1300">
                <a:solidFill>
                  <a:schemeClr val="tx1">
                    <a:tint val="75000"/>
                  </a:schemeClr>
                </a:solidFill>
              </a:defRPr>
            </a:lvl8pPr>
            <a:lvl9pPr marL="3197101"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97AB7C-EEAC-4B2D-87E9-B2B2E8BBE3F9}" type="datetimeFigureOut">
              <a:rPr lang="en-US">
                <a:solidFill>
                  <a:prstClr val="black">
                    <a:tint val="75000"/>
                  </a:prstClr>
                </a:solidFill>
              </a:rPr>
              <a:pPr>
                <a:def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EE4A21-17EE-4E22-9EE6-A1BC5CA3D8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222212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600433"/>
            <a:ext cx="4449762" cy="45259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548" y="1600433"/>
            <a:ext cx="4449763" cy="45259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BE58A5-CBC1-4E49-A9BF-DEBE98599D45}" type="datetimeFigureOut">
              <a:rPr lang="en-US">
                <a:solidFill>
                  <a:prstClr val="black">
                    <a:tint val="75000"/>
                  </a:prstClr>
                </a:solidFill>
              </a:rPr>
              <a:pPr>
                <a:defRPr/>
              </a:pPr>
              <a:t>5/5/2014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072DD35-3109-4FF8-B4BA-E6586F2A60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781432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200" b="1"/>
            </a:lvl1pPr>
            <a:lvl2pPr marL="399638" indent="0">
              <a:buNone/>
              <a:defRPr sz="1800" b="1"/>
            </a:lvl2pPr>
            <a:lvl3pPr marL="799252" indent="0">
              <a:buNone/>
              <a:defRPr sz="1600" b="1"/>
            </a:lvl3pPr>
            <a:lvl4pPr marL="1198941" indent="0">
              <a:buNone/>
              <a:defRPr sz="1400" b="1"/>
            </a:lvl4pPr>
            <a:lvl5pPr marL="1598548" indent="0">
              <a:buNone/>
              <a:defRPr sz="1400" b="1"/>
            </a:lvl5pPr>
            <a:lvl6pPr marL="1998191" indent="0">
              <a:buNone/>
              <a:defRPr sz="1400" b="1"/>
            </a:lvl6pPr>
            <a:lvl7pPr marL="2397836" indent="0">
              <a:buNone/>
              <a:defRPr sz="1400" b="1"/>
            </a:lvl7pPr>
            <a:lvl8pPr marL="2797469" indent="0">
              <a:buNone/>
              <a:defRPr sz="1400" b="1"/>
            </a:lvl8pPr>
            <a:lvl9pPr marL="319710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200" b="1"/>
            </a:lvl1pPr>
            <a:lvl2pPr marL="399638" indent="0">
              <a:buNone/>
              <a:defRPr sz="1800" b="1"/>
            </a:lvl2pPr>
            <a:lvl3pPr marL="799252" indent="0">
              <a:buNone/>
              <a:defRPr sz="1600" b="1"/>
            </a:lvl3pPr>
            <a:lvl4pPr marL="1198941" indent="0">
              <a:buNone/>
              <a:defRPr sz="1400" b="1"/>
            </a:lvl4pPr>
            <a:lvl5pPr marL="1598548" indent="0">
              <a:buNone/>
              <a:defRPr sz="1400" b="1"/>
            </a:lvl5pPr>
            <a:lvl6pPr marL="1998191" indent="0">
              <a:buNone/>
              <a:defRPr sz="1400" b="1"/>
            </a:lvl6pPr>
            <a:lvl7pPr marL="2397836" indent="0">
              <a:buNone/>
              <a:defRPr sz="1400" b="1"/>
            </a:lvl7pPr>
            <a:lvl8pPr marL="2797469" indent="0">
              <a:buNone/>
              <a:defRPr sz="1400" b="1"/>
            </a:lvl8pPr>
            <a:lvl9pPr marL="319710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CA904E2-55CD-4727-BD6B-80E7A673FDD2}" type="datetimeFigureOut">
              <a:rPr lang="en-US">
                <a:solidFill>
                  <a:prstClr val="black">
                    <a:tint val="75000"/>
                  </a:prstClr>
                </a:solidFill>
              </a:rPr>
              <a:pPr>
                <a:defRPr/>
              </a:pPr>
              <a:t>5/5/2014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38BE26E-A8A3-4838-BB4D-CF17C6C9F68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827193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9F6E637-E40D-4FD1-9EAB-D40DEC249296}" type="datetimeFigureOut">
              <a:rPr lang="en-US">
                <a:solidFill>
                  <a:prstClr val="black">
                    <a:tint val="75000"/>
                  </a:prstClr>
                </a:solidFill>
              </a:rPr>
              <a:pPr>
                <a:defRPr/>
              </a:pPr>
              <a:t>5/5/2014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F6B1C2F-A905-415E-9A79-ADE06144B5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257117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9D19B6-DBDD-4930-A783-4D5EB1BCB4D7}" type="datetimeFigureOut">
              <a:rPr lang="en-US">
                <a:solidFill>
                  <a:prstClr val="black">
                    <a:tint val="75000"/>
                  </a:prstClr>
                </a:solidFill>
              </a:rPr>
              <a:pPr>
                <a:defRPr/>
              </a:pPr>
              <a:t>5/5/2014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E1BA332-4BE5-460F-ACAC-68A7A16F10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743317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60" y="273051"/>
            <a:ext cx="5111750" cy="5853113"/>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300"/>
            </a:lvl1pPr>
            <a:lvl2pPr marL="399638" indent="0">
              <a:buNone/>
              <a:defRPr sz="1100"/>
            </a:lvl2pPr>
            <a:lvl3pPr marL="799252" indent="0">
              <a:buNone/>
              <a:defRPr sz="900"/>
            </a:lvl3pPr>
            <a:lvl4pPr marL="1198941" indent="0">
              <a:buNone/>
              <a:defRPr sz="800"/>
            </a:lvl4pPr>
            <a:lvl5pPr marL="1598548" indent="0">
              <a:buNone/>
              <a:defRPr sz="800"/>
            </a:lvl5pPr>
            <a:lvl6pPr marL="1998191" indent="0">
              <a:buNone/>
              <a:defRPr sz="800"/>
            </a:lvl6pPr>
            <a:lvl7pPr marL="2397836" indent="0">
              <a:buNone/>
              <a:defRPr sz="800"/>
            </a:lvl7pPr>
            <a:lvl8pPr marL="2797469" indent="0">
              <a:buNone/>
              <a:defRPr sz="800"/>
            </a:lvl8pPr>
            <a:lvl9pPr marL="3197101"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4771EA-B84F-4D2F-9C57-E4E1DD2BA3EC}" type="datetimeFigureOut">
              <a:rPr lang="en-US">
                <a:solidFill>
                  <a:prstClr val="black">
                    <a:tint val="75000"/>
                  </a:prstClr>
                </a:solidFill>
              </a:rPr>
              <a:pPr>
                <a:defRPr/>
              </a:pPr>
              <a:t>5/5/2014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DEBD102-4152-44C4-9246-C480347F4C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842933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900"/>
            </a:lvl1pPr>
            <a:lvl2pPr marL="399638" indent="0">
              <a:buNone/>
              <a:defRPr sz="2500"/>
            </a:lvl2pPr>
            <a:lvl3pPr marL="799252" indent="0">
              <a:buNone/>
              <a:defRPr sz="2200"/>
            </a:lvl3pPr>
            <a:lvl4pPr marL="1198941" indent="0">
              <a:buNone/>
              <a:defRPr sz="1800"/>
            </a:lvl4pPr>
            <a:lvl5pPr marL="1598548" indent="0">
              <a:buNone/>
              <a:defRPr sz="1800"/>
            </a:lvl5pPr>
            <a:lvl6pPr marL="1998191" indent="0">
              <a:buNone/>
              <a:defRPr sz="1800"/>
            </a:lvl6pPr>
            <a:lvl7pPr marL="2397836" indent="0">
              <a:buNone/>
              <a:defRPr sz="1800"/>
            </a:lvl7pPr>
            <a:lvl8pPr marL="2797469" indent="0">
              <a:buNone/>
              <a:defRPr sz="1800"/>
            </a:lvl8pPr>
            <a:lvl9pPr marL="3197101" indent="0">
              <a:buNone/>
              <a:defRPr sz="18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300"/>
            </a:lvl1pPr>
            <a:lvl2pPr marL="399638" indent="0">
              <a:buNone/>
              <a:defRPr sz="1100"/>
            </a:lvl2pPr>
            <a:lvl3pPr marL="799252" indent="0">
              <a:buNone/>
              <a:defRPr sz="900"/>
            </a:lvl3pPr>
            <a:lvl4pPr marL="1198941" indent="0">
              <a:buNone/>
              <a:defRPr sz="800"/>
            </a:lvl4pPr>
            <a:lvl5pPr marL="1598548" indent="0">
              <a:buNone/>
              <a:defRPr sz="800"/>
            </a:lvl5pPr>
            <a:lvl6pPr marL="1998191" indent="0">
              <a:buNone/>
              <a:defRPr sz="800"/>
            </a:lvl6pPr>
            <a:lvl7pPr marL="2397836" indent="0">
              <a:buNone/>
              <a:defRPr sz="800"/>
            </a:lvl7pPr>
            <a:lvl8pPr marL="2797469" indent="0">
              <a:buNone/>
              <a:defRPr sz="800"/>
            </a:lvl8pPr>
            <a:lvl9pPr marL="3197101"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F770EE-AE40-4A30-9BE2-C11F5EB2D27E}" type="datetimeFigureOut">
              <a:rPr lang="en-US">
                <a:solidFill>
                  <a:prstClr val="black">
                    <a:tint val="75000"/>
                  </a:prstClr>
                </a:solidFill>
              </a:rPr>
              <a:pPr>
                <a:defRPr/>
              </a:pPr>
              <a:t>5/5/2014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7DCA077-E9A4-487A-AB33-F4B10158EA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418978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DB92F9-6B07-4C87-8F39-9B827002E8DC}" type="datetimeFigureOut">
              <a:rPr lang="en-US">
                <a:solidFill>
                  <a:prstClr val="black">
                    <a:tint val="75000"/>
                  </a:prstClr>
                </a:solidFill>
              </a:rPr>
              <a:pPr>
                <a:def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D696EB-5C89-4D7C-B5B2-0247BBDFC0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1026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15D7DD-471A-4006-97B7-2635CC5D6F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91" y="274639"/>
            <a:ext cx="22621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466" y="274639"/>
            <a:ext cx="66373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025969-3517-4E47-982E-0F97FCA3578B}" type="datetimeFigureOut">
              <a:rPr lang="en-US">
                <a:solidFill>
                  <a:prstClr val="black">
                    <a:tint val="75000"/>
                  </a:prstClr>
                </a:solidFill>
              </a:rPr>
              <a:pPr>
                <a:def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003224-E2ED-47F4-88DF-728B0A413C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210005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318" y="5345206"/>
            <a:ext cx="4427682" cy="1512794"/>
            <a:chOff x="2971" y="3367"/>
            <a:chExt cx="2789" cy="953"/>
          </a:xfrm>
        </p:grpSpPr>
        <p:sp>
          <p:nvSpPr>
            <p:cNvPr id="5"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fontAlgn="base">
                <a:spcBef>
                  <a:spcPct val="0"/>
                </a:spcBef>
                <a:spcAft>
                  <a:spcPct val="0"/>
                </a:spcAft>
              </a:pPr>
              <a:endParaRPr lang="ar-IQ" smtClean="0">
                <a:solidFill>
                  <a:srgbClr val="EAEAEA"/>
                </a:solidFill>
                <a:latin typeface="Arial" pitchFamily="34" charset="0"/>
                <a:cs typeface="Arial" pitchFamily="34" charset="0"/>
              </a:endParaRPr>
            </a:p>
          </p:txBody>
        </p:sp>
        <p:sp>
          <p:nvSpPr>
            <p:cNvPr id="6" name="Freeform 4"/>
            <p:cNvSpPr>
              <a:spLocks/>
            </p:cNvSpPr>
            <p:nvPr/>
          </p:nvSpPr>
          <p:spPr bwMode="ltGray">
            <a:xfrm>
              <a:off x="4602" y="4014"/>
              <a:ext cx="12" cy="19"/>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7" name="Freeform 5"/>
            <p:cNvSpPr>
              <a:spLocks/>
            </p:cNvSpPr>
            <p:nvPr/>
          </p:nvSpPr>
          <p:spPr bwMode="ltGray">
            <a:xfrm>
              <a:off x="4596" y="3996"/>
              <a:ext cx="5"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grpSp>
      <p:sp>
        <p:nvSpPr>
          <p:cNvPr id="51218"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5121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20" name="Rectangle 20"/>
          <p:cNvSpPr>
            <a:spLocks noGrp="1" noChangeArrowheads="1"/>
          </p:cNvSpPr>
          <p:nvPr>
            <p:ph type="dt" sz="quarter" idx="10"/>
          </p:nvPr>
        </p:nvSpPr>
        <p:spPr/>
        <p:txBody>
          <a:bodyPr/>
          <a:lstStyle>
            <a:lvl1pPr>
              <a:defRPr>
                <a:latin typeface="Arial" pitchFamily="34" charset="0"/>
                <a:cs typeface="Arial" pitchFamily="34" charset="0"/>
              </a:defRPr>
            </a:lvl1pPr>
          </a:lstStyle>
          <a:p>
            <a:pPr>
              <a:defRPr/>
            </a:pPr>
            <a:endParaRPr lang="en-US"/>
          </a:p>
        </p:txBody>
      </p:sp>
      <p:sp>
        <p:nvSpPr>
          <p:cNvPr id="21" name="Rectangle 21"/>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1C8076B1-8397-4EB1-970E-A5A3AA10CE05}" type="slidenum">
              <a:rPr lang="en-US"/>
              <a:pPr>
                <a:defRPr/>
              </a:pPr>
              <a:t>‹#›</a:t>
            </a:fld>
            <a:endParaRPr lang="en-US"/>
          </a:p>
        </p:txBody>
      </p:sp>
    </p:spTree>
    <p:extLst>
      <p:ext uri="{BB962C8B-B14F-4D97-AF65-F5344CB8AC3E}">
        <p14:creationId xmlns:p14="http://schemas.microsoft.com/office/powerpoint/2010/main" val="326478091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606C0DFF-94F4-4058-8F1E-DD52546720D6}" type="slidenum">
              <a:rPr lang="en-US"/>
              <a:pPr>
                <a:defRPr/>
              </a:pPr>
              <a:t>‹#›</a:t>
            </a:fld>
            <a:endParaRPr lang="en-US"/>
          </a:p>
        </p:txBody>
      </p:sp>
    </p:spTree>
    <p:extLst>
      <p:ext uri="{BB962C8B-B14F-4D97-AF65-F5344CB8AC3E}">
        <p14:creationId xmlns:p14="http://schemas.microsoft.com/office/powerpoint/2010/main" val="196918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1110" indent="0">
              <a:buNone/>
              <a:defRPr sz="1800"/>
            </a:lvl2pPr>
            <a:lvl3pPr marL="902214" indent="0">
              <a:buNone/>
              <a:defRPr sz="1600"/>
            </a:lvl3pPr>
            <a:lvl4pPr marL="1353289" indent="0">
              <a:buNone/>
              <a:defRPr sz="1400"/>
            </a:lvl4pPr>
            <a:lvl5pPr marL="1804378" indent="0">
              <a:buNone/>
              <a:defRPr sz="1400"/>
            </a:lvl5pPr>
            <a:lvl6pPr marL="2255469" indent="0">
              <a:buNone/>
              <a:defRPr sz="1400"/>
            </a:lvl6pPr>
            <a:lvl7pPr marL="2706558" indent="0">
              <a:buNone/>
              <a:defRPr sz="1400"/>
            </a:lvl7pPr>
            <a:lvl8pPr marL="3157653" indent="0">
              <a:buNone/>
              <a:defRPr sz="1400"/>
            </a:lvl8pPr>
            <a:lvl9pPr marL="360874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F5D6B54-A0E2-4AF0-8628-F788B84ED647}" type="slidenum">
              <a:rPr lang="en-US"/>
              <a:pPr>
                <a:defRPr/>
              </a:pPr>
              <a:t>‹#›</a:t>
            </a:fld>
            <a:endParaRPr lang="en-US"/>
          </a:p>
        </p:txBody>
      </p:sp>
    </p:spTree>
    <p:extLst>
      <p:ext uri="{BB962C8B-B14F-4D97-AF65-F5344CB8AC3E}">
        <p14:creationId xmlns:p14="http://schemas.microsoft.com/office/powerpoint/2010/main" val="380974714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pPr>
              <a:defRPr/>
            </a:pPr>
            <a:fld id="{2456DDE2-F1F2-4DA5-951C-74CDB826F761}" type="slidenum">
              <a:rPr lang="en-US"/>
              <a:pPr>
                <a:defRPr/>
              </a:pPr>
              <a:t>‹#›</a:t>
            </a:fld>
            <a:endParaRPr lang="en-US"/>
          </a:p>
        </p:txBody>
      </p:sp>
    </p:spTree>
    <p:extLst>
      <p:ext uri="{BB962C8B-B14F-4D97-AF65-F5344CB8AC3E}">
        <p14:creationId xmlns:p14="http://schemas.microsoft.com/office/powerpoint/2010/main" val="165221895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1110" indent="0">
              <a:buNone/>
              <a:defRPr sz="2000" b="1"/>
            </a:lvl2pPr>
            <a:lvl3pPr marL="902214" indent="0">
              <a:buNone/>
              <a:defRPr sz="1800" b="1"/>
            </a:lvl3pPr>
            <a:lvl4pPr marL="1353289" indent="0">
              <a:buNone/>
              <a:defRPr sz="1600" b="1"/>
            </a:lvl4pPr>
            <a:lvl5pPr marL="1804378" indent="0">
              <a:buNone/>
              <a:defRPr sz="1600" b="1"/>
            </a:lvl5pPr>
            <a:lvl6pPr marL="2255469" indent="0">
              <a:buNone/>
              <a:defRPr sz="1600" b="1"/>
            </a:lvl6pPr>
            <a:lvl7pPr marL="2706558" indent="0">
              <a:buNone/>
              <a:defRPr sz="1600" b="1"/>
            </a:lvl7pPr>
            <a:lvl8pPr marL="3157653" indent="0">
              <a:buNone/>
              <a:defRPr sz="1600" b="1"/>
            </a:lvl8pPr>
            <a:lvl9pPr marL="360874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1110" indent="0">
              <a:buNone/>
              <a:defRPr sz="2000" b="1"/>
            </a:lvl2pPr>
            <a:lvl3pPr marL="902214" indent="0">
              <a:buNone/>
              <a:defRPr sz="1800" b="1"/>
            </a:lvl3pPr>
            <a:lvl4pPr marL="1353289" indent="0">
              <a:buNone/>
              <a:defRPr sz="1600" b="1"/>
            </a:lvl4pPr>
            <a:lvl5pPr marL="1804378" indent="0">
              <a:buNone/>
              <a:defRPr sz="1600" b="1"/>
            </a:lvl5pPr>
            <a:lvl6pPr marL="2255469" indent="0">
              <a:buNone/>
              <a:defRPr sz="1600" b="1"/>
            </a:lvl6pPr>
            <a:lvl7pPr marL="2706558" indent="0">
              <a:buNone/>
              <a:defRPr sz="1600" b="1"/>
            </a:lvl7pPr>
            <a:lvl8pPr marL="3157653" indent="0">
              <a:buNone/>
              <a:defRPr sz="1600" b="1"/>
            </a:lvl8pPr>
            <a:lvl9pPr marL="360874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itchFamily="34" charset="0"/>
                <a:cs typeface="Arial" pitchFamily="34" charset="0"/>
              </a:defRPr>
            </a:lvl1pPr>
          </a:lstStyle>
          <a:p>
            <a:pPr>
              <a:defRPr/>
            </a:pPr>
            <a:fld id="{ACF57011-9699-49BF-80B0-9803960DF0FB}" type="slidenum">
              <a:rPr lang="en-US"/>
              <a:pPr>
                <a:defRPr/>
              </a:pPr>
              <a:t>‹#›</a:t>
            </a:fld>
            <a:endParaRPr lang="en-US"/>
          </a:p>
        </p:txBody>
      </p:sp>
    </p:spTree>
    <p:extLst>
      <p:ext uri="{BB962C8B-B14F-4D97-AF65-F5344CB8AC3E}">
        <p14:creationId xmlns:p14="http://schemas.microsoft.com/office/powerpoint/2010/main" val="293324472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pPr>
              <a:defRPr/>
            </a:pPr>
            <a:fld id="{8EE11C35-7767-4867-BFD9-2CF0C8624C33}" type="slidenum">
              <a:rPr lang="en-US"/>
              <a:pPr>
                <a:defRPr/>
              </a:pPr>
              <a:t>‹#›</a:t>
            </a:fld>
            <a:endParaRPr lang="en-US"/>
          </a:p>
        </p:txBody>
      </p:sp>
    </p:spTree>
    <p:extLst>
      <p:ext uri="{BB962C8B-B14F-4D97-AF65-F5344CB8AC3E}">
        <p14:creationId xmlns:p14="http://schemas.microsoft.com/office/powerpoint/2010/main" val="404350377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itchFamily="34" charset="0"/>
                <a:cs typeface="Arial" pitchFamily="34" charset="0"/>
              </a:defRPr>
            </a:lvl1pPr>
          </a:lstStyle>
          <a:p>
            <a:pPr>
              <a:defRPr/>
            </a:pPr>
            <a:fld id="{F00BF266-C086-48A8-8525-092EA17F6AD8}" type="slidenum">
              <a:rPr lang="en-US"/>
              <a:pPr>
                <a:defRPr/>
              </a:pPr>
              <a:t>‹#›</a:t>
            </a:fld>
            <a:endParaRPr lang="en-US"/>
          </a:p>
        </p:txBody>
      </p:sp>
    </p:spTree>
    <p:extLst>
      <p:ext uri="{BB962C8B-B14F-4D97-AF65-F5344CB8AC3E}">
        <p14:creationId xmlns:p14="http://schemas.microsoft.com/office/powerpoint/2010/main" val="146507643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6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1110" indent="0">
              <a:buNone/>
              <a:defRPr sz="1200"/>
            </a:lvl2pPr>
            <a:lvl3pPr marL="902214" indent="0">
              <a:buNone/>
              <a:defRPr sz="1000"/>
            </a:lvl3pPr>
            <a:lvl4pPr marL="1353289" indent="0">
              <a:buNone/>
              <a:defRPr sz="900"/>
            </a:lvl4pPr>
            <a:lvl5pPr marL="1804378" indent="0">
              <a:buNone/>
              <a:defRPr sz="900"/>
            </a:lvl5pPr>
            <a:lvl6pPr marL="2255469" indent="0">
              <a:buNone/>
              <a:defRPr sz="900"/>
            </a:lvl6pPr>
            <a:lvl7pPr marL="2706558" indent="0">
              <a:buNone/>
              <a:defRPr sz="900"/>
            </a:lvl7pPr>
            <a:lvl8pPr marL="3157653" indent="0">
              <a:buNone/>
              <a:defRPr sz="900"/>
            </a:lvl8pPr>
            <a:lvl9pPr marL="360874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pPr>
              <a:defRPr/>
            </a:pPr>
            <a:fld id="{0143AA84-46B8-4CD9-A434-F1CEE7CDF9F2}" type="slidenum">
              <a:rPr lang="en-US"/>
              <a:pPr>
                <a:defRPr/>
              </a:pPr>
              <a:t>‹#›</a:t>
            </a:fld>
            <a:endParaRPr lang="en-US"/>
          </a:p>
        </p:txBody>
      </p:sp>
    </p:spTree>
    <p:extLst>
      <p:ext uri="{BB962C8B-B14F-4D97-AF65-F5344CB8AC3E}">
        <p14:creationId xmlns:p14="http://schemas.microsoft.com/office/powerpoint/2010/main" val="42689376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1110" indent="0">
              <a:buNone/>
              <a:defRPr sz="2800"/>
            </a:lvl2pPr>
            <a:lvl3pPr marL="902214" indent="0">
              <a:buNone/>
              <a:defRPr sz="2400"/>
            </a:lvl3pPr>
            <a:lvl4pPr marL="1353289" indent="0">
              <a:buNone/>
              <a:defRPr sz="2000"/>
            </a:lvl4pPr>
            <a:lvl5pPr marL="1804378" indent="0">
              <a:buNone/>
              <a:defRPr sz="2000"/>
            </a:lvl5pPr>
            <a:lvl6pPr marL="2255469" indent="0">
              <a:buNone/>
              <a:defRPr sz="2000"/>
            </a:lvl6pPr>
            <a:lvl7pPr marL="2706558" indent="0">
              <a:buNone/>
              <a:defRPr sz="2000"/>
            </a:lvl7pPr>
            <a:lvl8pPr marL="3157653" indent="0">
              <a:buNone/>
              <a:defRPr sz="2000"/>
            </a:lvl8pPr>
            <a:lvl9pPr marL="3608746"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1110" indent="0">
              <a:buNone/>
              <a:defRPr sz="1200"/>
            </a:lvl2pPr>
            <a:lvl3pPr marL="902214" indent="0">
              <a:buNone/>
              <a:defRPr sz="1000"/>
            </a:lvl3pPr>
            <a:lvl4pPr marL="1353289" indent="0">
              <a:buNone/>
              <a:defRPr sz="900"/>
            </a:lvl4pPr>
            <a:lvl5pPr marL="1804378" indent="0">
              <a:buNone/>
              <a:defRPr sz="900"/>
            </a:lvl5pPr>
            <a:lvl6pPr marL="2255469" indent="0">
              <a:buNone/>
              <a:defRPr sz="900"/>
            </a:lvl6pPr>
            <a:lvl7pPr marL="2706558" indent="0">
              <a:buNone/>
              <a:defRPr sz="900"/>
            </a:lvl7pPr>
            <a:lvl8pPr marL="3157653" indent="0">
              <a:buNone/>
              <a:defRPr sz="900"/>
            </a:lvl8pPr>
            <a:lvl9pPr marL="360874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pPr>
              <a:defRPr/>
            </a:pPr>
            <a:fld id="{623ADFCA-8BD9-4C7F-A2D8-1EE1ED2A4C40}" type="slidenum">
              <a:rPr lang="en-US"/>
              <a:pPr>
                <a:defRPr/>
              </a:pPr>
              <a:t>‹#›</a:t>
            </a:fld>
            <a:endParaRPr lang="en-US"/>
          </a:p>
        </p:txBody>
      </p:sp>
    </p:spTree>
    <p:extLst>
      <p:ext uri="{BB962C8B-B14F-4D97-AF65-F5344CB8AC3E}">
        <p14:creationId xmlns:p14="http://schemas.microsoft.com/office/powerpoint/2010/main" val="1805975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2B86B7-10DB-4DBD-90BB-1176F59B08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6815BF6-8239-46D1-A8C6-7416A15869B0}" type="slidenum">
              <a:rPr lang="en-US"/>
              <a:pPr>
                <a:defRPr/>
              </a:pPr>
              <a:t>‹#›</a:t>
            </a:fld>
            <a:endParaRPr lang="en-US"/>
          </a:p>
        </p:txBody>
      </p:sp>
    </p:spTree>
    <p:extLst>
      <p:ext uri="{BB962C8B-B14F-4D97-AF65-F5344CB8AC3E}">
        <p14:creationId xmlns:p14="http://schemas.microsoft.com/office/powerpoint/2010/main" val="86980508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F99F21A-60C8-4201-BBE7-5CD6F8E8BFC9}" type="slidenum">
              <a:rPr lang="en-US"/>
              <a:pPr>
                <a:defRPr/>
              </a:pPr>
              <a:t>‹#›</a:t>
            </a:fld>
            <a:endParaRPr lang="en-US"/>
          </a:p>
        </p:txBody>
      </p:sp>
    </p:spTree>
    <p:extLst>
      <p:ext uri="{BB962C8B-B14F-4D97-AF65-F5344CB8AC3E}">
        <p14:creationId xmlns:p14="http://schemas.microsoft.com/office/powerpoint/2010/main" val="103093009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318" y="5345206"/>
            <a:ext cx="4427682" cy="1512794"/>
            <a:chOff x="2971" y="3367"/>
            <a:chExt cx="2789" cy="953"/>
          </a:xfrm>
        </p:grpSpPr>
        <p:sp>
          <p:nvSpPr>
            <p:cNvPr id="5"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fontAlgn="base">
                <a:spcBef>
                  <a:spcPct val="0"/>
                </a:spcBef>
                <a:spcAft>
                  <a:spcPct val="0"/>
                </a:spcAft>
              </a:pPr>
              <a:endParaRPr lang="ar-IQ" smtClean="0">
                <a:solidFill>
                  <a:srgbClr val="EAEAEA"/>
                </a:solidFill>
                <a:latin typeface="Arial" pitchFamily="34" charset="0"/>
                <a:cs typeface="Arial" pitchFamily="34" charset="0"/>
              </a:endParaRPr>
            </a:p>
          </p:txBody>
        </p:sp>
        <p:sp>
          <p:nvSpPr>
            <p:cNvPr id="6" name="Freeform 4"/>
            <p:cNvSpPr>
              <a:spLocks/>
            </p:cNvSpPr>
            <p:nvPr/>
          </p:nvSpPr>
          <p:spPr bwMode="ltGray">
            <a:xfrm>
              <a:off x="4602" y="4014"/>
              <a:ext cx="12" cy="19"/>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7" name="Freeform 5"/>
            <p:cNvSpPr>
              <a:spLocks/>
            </p:cNvSpPr>
            <p:nvPr/>
          </p:nvSpPr>
          <p:spPr bwMode="ltGray">
            <a:xfrm>
              <a:off x="4596" y="3996"/>
              <a:ext cx="5"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grpSp>
      <p:sp>
        <p:nvSpPr>
          <p:cNvPr id="51218"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5121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20" name="Rectangle 20"/>
          <p:cNvSpPr>
            <a:spLocks noGrp="1" noChangeArrowheads="1"/>
          </p:cNvSpPr>
          <p:nvPr>
            <p:ph type="dt" sz="quarter" idx="10"/>
          </p:nvPr>
        </p:nvSpPr>
        <p:spPr/>
        <p:txBody>
          <a:bodyPr/>
          <a:lstStyle>
            <a:lvl1pPr>
              <a:defRPr>
                <a:latin typeface="Arial" pitchFamily="34" charset="0"/>
                <a:cs typeface="Arial" pitchFamily="34" charset="0"/>
              </a:defRPr>
            </a:lvl1pPr>
          </a:lstStyle>
          <a:p>
            <a:pPr>
              <a:defRPr/>
            </a:pPr>
            <a:endParaRPr lang="en-US"/>
          </a:p>
        </p:txBody>
      </p:sp>
      <p:sp>
        <p:nvSpPr>
          <p:cNvPr id="21" name="Rectangle 21"/>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1C8076B1-8397-4EB1-970E-A5A3AA10CE05}" type="slidenum">
              <a:rPr lang="en-US"/>
              <a:pPr>
                <a:defRPr/>
              </a:pPr>
              <a:t>‹#›</a:t>
            </a:fld>
            <a:endParaRPr lang="en-US"/>
          </a:p>
        </p:txBody>
      </p:sp>
    </p:spTree>
    <p:extLst>
      <p:ext uri="{BB962C8B-B14F-4D97-AF65-F5344CB8AC3E}">
        <p14:creationId xmlns:p14="http://schemas.microsoft.com/office/powerpoint/2010/main" val="362307557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606C0DFF-94F4-4058-8F1E-DD52546720D6}" type="slidenum">
              <a:rPr lang="en-US"/>
              <a:pPr>
                <a:defRPr/>
              </a:pPr>
              <a:t>‹#›</a:t>
            </a:fld>
            <a:endParaRPr lang="en-US"/>
          </a:p>
        </p:txBody>
      </p:sp>
    </p:spTree>
    <p:extLst>
      <p:ext uri="{BB962C8B-B14F-4D97-AF65-F5344CB8AC3E}">
        <p14:creationId xmlns:p14="http://schemas.microsoft.com/office/powerpoint/2010/main" val="268509197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5"/>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1372" indent="0">
              <a:buNone/>
              <a:defRPr sz="1800"/>
            </a:lvl2pPr>
            <a:lvl3pPr marL="902739" indent="0">
              <a:buNone/>
              <a:defRPr sz="1600"/>
            </a:lvl3pPr>
            <a:lvl4pPr marL="1354079" indent="0">
              <a:buNone/>
              <a:defRPr sz="1400"/>
            </a:lvl4pPr>
            <a:lvl5pPr marL="1805433" indent="0">
              <a:buNone/>
              <a:defRPr sz="1400"/>
            </a:lvl5pPr>
            <a:lvl6pPr marL="2256786" indent="0">
              <a:buNone/>
              <a:defRPr sz="1400"/>
            </a:lvl6pPr>
            <a:lvl7pPr marL="2708140" indent="0">
              <a:buNone/>
              <a:defRPr sz="1400"/>
            </a:lvl7pPr>
            <a:lvl8pPr marL="3159499" indent="0">
              <a:buNone/>
              <a:defRPr sz="1400"/>
            </a:lvl8pPr>
            <a:lvl9pPr marL="361085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F5D6B54-A0E2-4AF0-8628-F788B84ED647}" type="slidenum">
              <a:rPr lang="en-US"/>
              <a:pPr>
                <a:defRPr/>
              </a:pPr>
              <a:t>‹#›</a:t>
            </a:fld>
            <a:endParaRPr lang="en-US"/>
          </a:p>
        </p:txBody>
      </p:sp>
    </p:spTree>
    <p:extLst>
      <p:ext uri="{BB962C8B-B14F-4D97-AF65-F5344CB8AC3E}">
        <p14:creationId xmlns:p14="http://schemas.microsoft.com/office/powerpoint/2010/main" val="23862331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pPr>
              <a:defRPr/>
            </a:pPr>
            <a:fld id="{2456DDE2-F1F2-4DA5-951C-74CDB826F761}" type="slidenum">
              <a:rPr lang="en-US"/>
              <a:pPr>
                <a:defRPr/>
              </a:pPr>
              <a:t>‹#›</a:t>
            </a:fld>
            <a:endParaRPr lang="en-US"/>
          </a:p>
        </p:txBody>
      </p:sp>
    </p:spTree>
    <p:extLst>
      <p:ext uri="{BB962C8B-B14F-4D97-AF65-F5344CB8AC3E}">
        <p14:creationId xmlns:p14="http://schemas.microsoft.com/office/powerpoint/2010/main" val="150058231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1372" indent="0">
              <a:buNone/>
              <a:defRPr sz="2000" b="1"/>
            </a:lvl2pPr>
            <a:lvl3pPr marL="902739" indent="0">
              <a:buNone/>
              <a:defRPr sz="1800" b="1"/>
            </a:lvl3pPr>
            <a:lvl4pPr marL="1354079" indent="0">
              <a:buNone/>
              <a:defRPr sz="1600" b="1"/>
            </a:lvl4pPr>
            <a:lvl5pPr marL="1805433" indent="0">
              <a:buNone/>
              <a:defRPr sz="1600" b="1"/>
            </a:lvl5pPr>
            <a:lvl6pPr marL="2256786" indent="0">
              <a:buNone/>
              <a:defRPr sz="1600" b="1"/>
            </a:lvl6pPr>
            <a:lvl7pPr marL="2708140" indent="0">
              <a:buNone/>
              <a:defRPr sz="1600" b="1"/>
            </a:lvl7pPr>
            <a:lvl8pPr marL="3159499" indent="0">
              <a:buNone/>
              <a:defRPr sz="1600" b="1"/>
            </a:lvl8pPr>
            <a:lvl9pPr marL="361085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1372" indent="0">
              <a:buNone/>
              <a:defRPr sz="2000" b="1"/>
            </a:lvl2pPr>
            <a:lvl3pPr marL="902739" indent="0">
              <a:buNone/>
              <a:defRPr sz="1800" b="1"/>
            </a:lvl3pPr>
            <a:lvl4pPr marL="1354079" indent="0">
              <a:buNone/>
              <a:defRPr sz="1600" b="1"/>
            </a:lvl4pPr>
            <a:lvl5pPr marL="1805433" indent="0">
              <a:buNone/>
              <a:defRPr sz="1600" b="1"/>
            </a:lvl5pPr>
            <a:lvl6pPr marL="2256786" indent="0">
              <a:buNone/>
              <a:defRPr sz="1600" b="1"/>
            </a:lvl6pPr>
            <a:lvl7pPr marL="2708140" indent="0">
              <a:buNone/>
              <a:defRPr sz="1600" b="1"/>
            </a:lvl7pPr>
            <a:lvl8pPr marL="3159499" indent="0">
              <a:buNone/>
              <a:defRPr sz="1600" b="1"/>
            </a:lvl8pPr>
            <a:lvl9pPr marL="361085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itchFamily="34" charset="0"/>
                <a:cs typeface="Arial" pitchFamily="34" charset="0"/>
              </a:defRPr>
            </a:lvl1pPr>
          </a:lstStyle>
          <a:p>
            <a:pPr>
              <a:defRPr/>
            </a:pPr>
            <a:fld id="{ACF57011-9699-49BF-80B0-9803960DF0FB}" type="slidenum">
              <a:rPr lang="en-US"/>
              <a:pPr>
                <a:defRPr/>
              </a:pPr>
              <a:t>‹#›</a:t>
            </a:fld>
            <a:endParaRPr lang="en-US"/>
          </a:p>
        </p:txBody>
      </p:sp>
    </p:spTree>
    <p:extLst>
      <p:ext uri="{BB962C8B-B14F-4D97-AF65-F5344CB8AC3E}">
        <p14:creationId xmlns:p14="http://schemas.microsoft.com/office/powerpoint/2010/main" val="407294326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pPr>
              <a:defRPr/>
            </a:pPr>
            <a:fld id="{8EE11C35-7767-4867-BFD9-2CF0C8624C33}" type="slidenum">
              <a:rPr lang="en-US"/>
              <a:pPr>
                <a:defRPr/>
              </a:pPr>
              <a:t>‹#›</a:t>
            </a:fld>
            <a:endParaRPr lang="en-US"/>
          </a:p>
        </p:txBody>
      </p:sp>
    </p:spTree>
    <p:extLst>
      <p:ext uri="{BB962C8B-B14F-4D97-AF65-F5344CB8AC3E}">
        <p14:creationId xmlns:p14="http://schemas.microsoft.com/office/powerpoint/2010/main" val="257189559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itchFamily="34" charset="0"/>
                <a:cs typeface="Arial" pitchFamily="34" charset="0"/>
              </a:defRPr>
            </a:lvl1pPr>
          </a:lstStyle>
          <a:p>
            <a:pPr>
              <a:defRPr/>
            </a:pPr>
            <a:fld id="{F00BF266-C086-48A8-8525-092EA17F6AD8}" type="slidenum">
              <a:rPr lang="en-US"/>
              <a:pPr>
                <a:defRPr/>
              </a:pPr>
              <a:t>‹#›</a:t>
            </a:fld>
            <a:endParaRPr lang="en-US"/>
          </a:p>
        </p:txBody>
      </p:sp>
    </p:spTree>
    <p:extLst>
      <p:ext uri="{BB962C8B-B14F-4D97-AF65-F5344CB8AC3E}">
        <p14:creationId xmlns:p14="http://schemas.microsoft.com/office/powerpoint/2010/main" val="414751496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6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1372" indent="0">
              <a:buNone/>
              <a:defRPr sz="1200"/>
            </a:lvl2pPr>
            <a:lvl3pPr marL="902739" indent="0">
              <a:buNone/>
              <a:defRPr sz="1000"/>
            </a:lvl3pPr>
            <a:lvl4pPr marL="1354079" indent="0">
              <a:buNone/>
              <a:defRPr sz="900"/>
            </a:lvl4pPr>
            <a:lvl5pPr marL="1805433" indent="0">
              <a:buNone/>
              <a:defRPr sz="900"/>
            </a:lvl5pPr>
            <a:lvl6pPr marL="2256786" indent="0">
              <a:buNone/>
              <a:defRPr sz="900"/>
            </a:lvl6pPr>
            <a:lvl7pPr marL="2708140" indent="0">
              <a:buNone/>
              <a:defRPr sz="900"/>
            </a:lvl7pPr>
            <a:lvl8pPr marL="3159499" indent="0">
              <a:buNone/>
              <a:defRPr sz="900"/>
            </a:lvl8pPr>
            <a:lvl9pPr marL="361085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pPr>
              <a:defRPr/>
            </a:pPr>
            <a:fld id="{0143AA84-46B8-4CD9-A434-F1CEE7CDF9F2}" type="slidenum">
              <a:rPr lang="en-US"/>
              <a:pPr>
                <a:defRPr/>
              </a:pPr>
              <a:t>‹#›</a:t>
            </a:fld>
            <a:endParaRPr lang="en-US"/>
          </a:p>
        </p:txBody>
      </p:sp>
    </p:spTree>
    <p:extLst>
      <p:ext uri="{BB962C8B-B14F-4D97-AF65-F5344CB8AC3E}">
        <p14:creationId xmlns:p14="http://schemas.microsoft.com/office/powerpoint/2010/main" val="72664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120"/>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0218" indent="0" algn="ctr">
              <a:buNone/>
              <a:defRPr/>
            </a:lvl2pPr>
            <a:lvl3pPr marL="900429" indent="0" algn="ctr">
              <a:buNone/>
              <a:defRPr/>
            </a:lvl3pPr>
            <a:lvl4pPr marL="1350602" indent="0" algn="ctr">
              <a:buNone/>
              <a:defRPr/>
            </a:lvl4pPr>
            <a:lvl5pPr marL="1800804" indent="0" algn="ctr">
              <a:buNone/>
              <a:defRPr/>
            </a:lvl5pPr>
            <a:lvl6pPr marL="2250994" indent="0" algn="ctr">
              <a:buNone/>
              <a:defRPr/>
            </a:lvl6pPr>
            <a:lvl7pPr marL="2701187" indent="0" algn="ctr">
              <a:buNone/>
              <a:defRPr/>
            </a:lvl7pPr>
            <a:lvl8pPr marL="3151383" indent="0" algn="ctr">
              <a:buNone/>
              <a:defRPr/>
            </a:lvl8pPr>
            <a:lvl9pPr marL="3601580" indent="0" algn="ctr">
              <a:buNone/>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721E0E-09BD-4DAE-9656-1F290DF0614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1372" indent="0">
              <a:buNone/>
              <a:defRPr sz="2800"/>
            </a:lvl2pPr>
            <a:lvl3pPr marL="902739" indent="0">
              <a:buNone/>
              <a:defRPr sz="2400"/>
            </a:lvl3pPr>
            <a:lvl4pPr marL="1354079" indent="0">
              <a:buNone/>
              <a:defRPr sz="2000"/>
            </a:lvl4pPr>
            <a:lvl5pPr marL="1805433" indent="0">
              <a:buNone/>
              <a:defRPr sz="2000"/>
            </a:lvl5pPr>
            <a:lvl6pPr marL="2256786" indent="0">
              <a:buNone/>
              <a:defRPr sz="2000"/>
            </a:lvl6pPr>
            <a:lvl7pPr marL="2708140" indent="0">
              <a:buNone/>
              <a:defRPr sz="2000"/>
            </a:lvl7pPr>
            <a:lvl8pPr marL="3159499" indent="0">
              <a:buNone/>
              <a:defRPr sz="2000"/>
            </a:lvl8pPr>
            <a:lvl9pPr marL="3610856"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1372" indent="0">
              <a:buNone/>
              <a:defRPr sz="1200"/>
            </a:lvl2pPr>
            <a:lvl3pPr marL="902739" indent="0">
              <a:buNone/>
              <a:defRPr sz="1000"/>
            </a:lvl3pPr>
            <a:lvl4pPr marL="1354079" indent="0">
              <a:buNone/>
              <a:defRPr sz="900"/>
            </a:lvl4pPr>
            <a:lvl5pPr marL="1805433" indent="0">
              <a:buNone/>
              <a:defRPr sz="900"/>
            </a:lvl5pPr>
            <a:lvl6pPr marL="2256786" indent="0">
              <a:buNone/>
              <a:defRPr sz="900"/>
            </a:lvl6pPr>
            <a:lvl7pPr marL="2708140" indent="0">
              <a:buNone/>
              <a:defRPr sz="900"/>
            </a:lvl7pPr>
            <a:lvl8pPr marL="3159499" indent="0">
              <a:buNone/>
              <a:defRPr sz="900"/>
            </a:lvl8pPr>
            <a:lvl9pPr marL="361085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pPr>
              <a:defRPr/>
            </a:pPr>
            <a:fld id="{623ADFCA-8BD9-4C7F-A2D8-1EE1ED2A4C40}" type="slidenum">
              <a:rPr lang="en-US"/>
              <a:pPr>
                <a:defRPr/>
              </a:pPr>
              <a:t>‹#›</a:t>
            </a:fld>
            <a:endParaRPr lang="en-US"/>
          </a:p>
        </p:txBody>
      </p:sp>
    </p:spTree>
    <p:extLst>
      <p:ext uri="{BB962C8B-B14F-4D97-AF65-F5344CB8AC3E}">
        <p14:creationId xmlns:p14="http://schemas.microsoft.com/office/powerpoint/2010/main" val="93545458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6815BF6-8239-46D1-A8C6-7416A15869B0}" type="slidenum">
              <a:rPr lang="en-US"/>
              <a:pPr>
                <a:defRPr/>
              </a:pPr>
              <a:t>‹#›</a:t>
            </a:fld>
            <a:endParaRPr lang="en-US"/>
          </a:p>
        </p:txBody>
      </p:sp>
    </p:spTree>
    <p:extLst>
      <p:ext uri="{BB962C8B-B14F-4D97-AF65-F5344CB8AC3E}">
        <p14:creationId xmlns:p14="http://schemas.microsoft.com/office/powerpoint/2010/main" val="134333135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F99F21A-60C8-4201-BBE7-5CD6F8E8BFC9}" type="slidenum">
              <a:rPr lang="en-US"/>
              <a:pPr>
                <a:defRPr/>
              </a:pPr>
              <a:t>‹#›</a:t>
            </a:fld>
            <a:endParaRPr lang="en-US"/>
          </a:p>
        </p:txBody>
      </p:sp>
    </p:spTree>
    <p:extLst>
      <p:ext uri="{BB962C8B-B14F-4D97-AF65-F5344CB8AC3E}">
        <p14:creationId xmlns:p14="http://schemas.microsoft.com/office/powerpoint/2010/main" val="1967414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543840-53D0-499B-B549-1A6F83D5DE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723"/>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0218" indent="0">
              <a:buNone/>
              <a:defRPr sz="1800"/>
            </a:lvl2pPr>
            <a:lvl3pPr marL="900429" indent="0">
              <a:buNone/>
              <a:defRPr sz="1600"/>
            </a:lvl3pPr>
            <a:lvl4pPr marL="1350602" indent="0">
              <a:buNone/>
              <a:defRPr sz="1400"/>
            </a:lvl4pPr>
            <a:lvl5pPr marL="1800804" indent="0">
              <a:buNone/>
              <a:defRPr sz="1400"/>
            </a:lvl5pPr>
            <a:lvl6pPr marL="2250994" indent="0">
              <a:buNone/>
              <a:defRPr sz="1400"/>
            </a:lvl6pPr>
            <a:lvl7pPr marL="2701187" indent="0">
              <a:buNone/>
              <a:defRPr sz="1400"/>
            </a:lvl7pPr>
            <a:lvl8pPr marL="3151383" indent="0">
              <a:buNone/>
              <a:defRPr sz="1400"/>
            </a:lvl8pPr>
            <a:lvl9pPr marL="360158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9340CB-9911-4DD1-AEDD-ABBEA40E0F0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7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3999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A2E84F-D7C5-44BB-A00B-837C24573ED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A9ADE7-13F2-4524-A263-CB40E8B0077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4FD0217-ECDA-492F-9CDE-3AEABFE13CF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B97F851-10B1-45C5-A118-18DE6825F5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833"/>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0218" indent="0">
              <a:buNone/>
              <a:defRPr sz="1800"/>
            </a:lvl2pPr>
            <a:lvl3pPr marL="900429" indent="0">
              <a:buNone/>
              <a:defRPr sz="1600"/>
            </a:lvl3pPr>
            <a:lvl4pPr marL="1350602" indent="0">
              <a:buNone/>
              <a:defRPr sz="1400"/>
            </a:lvl4pPr>
            <a:lvl5pPr marL="1800804" indent="0">
              <a:buNone/>
              <a:defRPr sz="1400"/>
            </a:lvl5pPr>
            <a:lvl6pPr marL="2250994" indent="0">
              <a:buNone/>
              <a:defRPr sz="1400"/>
            </a:lvl6pPr>
            <a:lvl7pPr marL="2701187" indent="0">
              <a:buNone/>
              <a:defRPr sz="1400"/>
            </a:lvl7pPr>
            <a:lvl8pPr marL="3151383" indent="0">
              <a:buNone/>
              <a:defRPr sz="1400"/>
            </a:lvl8pPr>
            <a:lvl9pPr marL="360158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9340CB-9911-4DD1-AEDD-ABBEA40E0F0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489"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756" y="27374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6" y="1435106"/>
            <a:ext cx="3008489" cy="4691063"/>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497624-8A5F-4265-A541-DB18E5B333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0218" indent="0">
              <a:buNone/>
              <a:defRPr sz="2800"/>
            </a:lvl2pPr>
            <a:lvl3pPr marL="900429" indent="0">
              <a:buNone/>
              <a:defRPr sz="2400"/>
            </a:lvl3pPr>
            <a:lvl4pPr marL="1350602" indent="0">
              <a:buNone/>
              <a:defRPr sz="2000"/>
            </a:lvl4pPr>
            <a:lvl5pPr marL="1800804" indent="0">
              <a:buNone/>
              <a:defRPr sz="2000"/>
            </a:lvl5pPr>
            <a:lvl6pPr marL="2250994" indent="0">
              <a:buNone/>
              <a:defRPr sz="2000"/>
            </a:lvl6pPr>
            <a:lvl7pPr marL="2701187" indent="0">
              <a:buNone/>
              <a:defRPr sz="2000"/>
            </a:lvl7pPr>
            <a:lvl8pPr marL="3151383" indent="0">
              <a:buNone/>
              <a:defRPr sz="2000"/>
            </a:lvl8pPr>
            <a:lvl9pPr marL="3601580" indent="0">
              <a:buNone/>
              <a:defRPr sz="2000"/>
            </a:lvl9pPr>
          </a:lstStyle>
          <a:p>
            <a:endParaRPr lang="ar-IQ"/>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0C8061-8F81-4EFC-AB71-0EBFAF4989B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15D7DD-471A-4006-97B7-2635CC5D6F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2B86B7-10DB-4DBD-90BB-1176F59B08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030"/>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0218" indent="0" algn="ctr">
              <a:buNone/>
              <a:defRPr/>
            </a:lvl2pPr>
            <a:lvl3pPr marL="900429" indent="0" algn="ctr">
              <a:buNone/>
              <a:defRPr/>
            </a:lvl3pPr>
            <a:lvl4pPr marL="1350602" indent="0" algn="ctr">
              <a:buNone/>
              <a:defRPr/>
            </a:lvl4pPr>
            <a:lvl5pPr marL="1800804" indent="0" algn="ctr">
              <a:buNone/>
              <a:defRPr/>
            </a:lvl5pPr>
            <a:lvl6pPr marL="2250994" indent="0" algn="ctr">
              <a:buNone/>
              <a:defRPr/>
            </a:lvl6pPr>
            <a:lvl7pPr marL="2701187" indent="0" algn="ctr">
              <a:buNone/>
              <a:defRPr/>
            </a:lvl7pPr>
            <a:lvl8pPr marL="3151383" indent="0" algn="ctr">
              <a:buNone/>
              <a:defRPr/>
            </a:lvl8pPr>
            <a:lvl9pPr marL="3601580" indent="0" algn="ctr">
              <a:buNone/>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721E0E-09BD-4DAE-9656-1F290DF0614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543840-53D0-499B-B549-1A6F83D5DE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633"/>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0218" indent="0">
              <a:buNone/>
              <a:defRPr sz="1800"/>
            </a:lvl2pPr>
            <a:lvl3pPr marL="900429" indent="0">
              <a:buNone/>
              <a:defRPr sz="1600"/>
            </a:lvl3pPr>
            <a:lvl4pPr marL="1350602" indent="0">
              <a:buNone/>
              <a:defRPr sz="1400"/>
            </a:lvl4pPr>
            <a:lvl5pPr marL="1800804" indent="0">
              <a:buNone/>
              <a:defRPr sz="1400"/>
            </a:lvl5pPr>
            <a:lvl6pPr marL="2250994" indent="0">
              <a:buNone/>
              <a:defRPr sz="1400"/>
            </a:lvl6pPr>
            <a:lvl7pPr marL="2701187" indent="0">
              <a:buNone/>
              <a:defRPr sz="1400"/>
            </a:lvl7pPr>
            <a:lvl8pPr marL="3151383" indent="0">
              <a:buNone/>
              <a:defRPr sz="1400"/>
            </a:lvl8pPr>
            <a:lvl9pPr marL="360158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9340CB-9911-4DD1-AEDD-ABBEA40E0F0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7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3999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A2E84F-D7C5-44BB-A00B-837C24573ED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A9ADE7-13F2-4524-A263-CB40E8B0077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4FD0217-ECDA-492F-9CDE-3AEABFE13CF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7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3999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A2E84F-D7C5-44BB-A00B-837C24573ED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B97F851-10B1-45C5-A118-18DE6825F5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489"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756" y="2736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6" y="1435106"/>
            <a:ext cx="3008489" cy="4691063"/>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497624-8A5F-4265-A541-DB18E5B333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0218" indent="0">
              <a:buNone/>
              <a:defRPr sz="2800"/>
            </a:lvl2pPr>
            <a:lvl3pPr marL="900429" indent="0">
              <a:buNone/>
              <a:defRPr sz="2400"/>
            </a:lvl3pPr>
            <a:lvl4pPr marL="1350602" indent="0">
              <a:buNone/>
              <a:defRPr sz="2000"/>
            </a:lvl4pPr>
            <a:lvl5pPr marL="1800804" indent="0">
              <a:buNone/>
              <a:defRPr sz="2000"/>
            </a:lvl5pPr>
            <a:lvl6pPr marL="2250994" indent="0">
              <a:buNone/>
              <a:defRPr sz="2000"/>
            </a:lvl6pPr>
            <a:lvl7pPr marL="2701187" indent="0">
              <a:buNone/>
              <a:defRPr sz="2000"/>
            </a:lvl7pPr>
            <a:lvl8pPr marL="3151383" indent="0">
              <a:buNone/>
              <a:defRPr sz="2000"/>
            </a:lvl8pPr>
            <a:lvl9pPr marL="3601580" indent="0">
              <a:buNone/>
              <a:defRPr sz="2000"/>
            </a:lvl9pPr>
          </a:lstStyle>
          <a:p>
            <a:endParaRPr lang="ar-IQ"/>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0C8061-8F81-4EFC-AB71-0EBFAF4989B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15D7DD-471A-4006-97B7-2635CC5D6F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2B86B7-10DB-4DBD-90BB-1176F59B08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956"/>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0218" indent="0" algn="ctr">
              <a:buNone/>
              <a:defRPr/>
            </a:lvl2pPr>
            <a:lvl3pPr marL="900429" indent="0" algn="ctr">
              <a:buNone/>
              <a:defRPr/>
            </a:lvl3pPr>
            <a:lvl4pPr marL="1350602" indent="0" algn="ctr">
              <a:buNone/>
              <a:defRPr/>
            </a:lvl4pPr>
            <a:lvl5pPr marL="1800804" indent="0" algn="ctr">
              <a:buNone/>
              <a:defRPr/>
            </a:lvl5pPr>
            <a:lvl6pPr marL="2250994" indent="0" algn="ctr">
              <a:buNone/>
              <a:defRPr/>
            </a:lvl6pPr>
            <a:lvl7pPr marL="2701187" indent="0" algn="ctr">
              <a:buNone/>
              <a:defRPr/>
            </a:lvl7pPr>
            <a:lvl8pPr marL="3151383" indent="0" algn="ctr">
              <a:buNone/>
              <a:defRPr/>
            </a:lvl8pPr>
            <a:lvl9pPr marL="3601580" indent="0" algn="ctr">
              <a:buNone/>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721E0E-09BD-4DAE-9656-1F290DF0614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543840-53D0-499B-B549-1A6F83D5DE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563"/>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0218" indent="0">
              <a:buNone/>
              <a:defRPr sz="1800"/>
            </a:lvl2pPr>
            <a:lvl3pPr marL="900429" indent="0">
              <a:buNone/>
              <a:defRPr sz="1600"/>
            </a:lvl3pPr>
            <a:lvl4pPr marL="1350602" indent="0">
              <a:buNone/>
              <a:defRPr sz="1400"/>
            </a:lvl4pPr>
            <a:lvl5pPr marL="1800804" indent="0">
              <a:buNone/>
              <a:defRPr sz="1400"/>
            </a:lvl5pPr>
            <a:lvl6pPr marL="2250994" indent="0">
              <a:buNone/>
              <a:defRPr sz="1400"/>
            </a:lvl6pPr>
            <a:lvl7pPr marL="2701187" indent="0">
              <a:buNone/>
              <a:defRPr sz="1400"/>
            </a:lvl7pPr>
            <a:lvl8pPr marL="3151383" indent="0">
              <a:buNone/>
              <a:defRPr sz="1400"/>
            </a:lvl8pPr>
            <a:lvl9pPr marL="360158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9340CB-9911-4DD1-AEDD-ABBEA40E0F0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7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3999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A2E84F-D7C5-44BB-A00B-837C24573ED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A9ADE7-13F2-4524-A263-CB40E8B0077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A9ADE7-13F2-4524-A263-CB40E8B0077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4FD0217-ECDA-492F-9CDE-3AEABFE13CF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B97F851-10B1-45C5-A118-18DE6825F5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489"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756" y="27358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6" y="1435106"/>
            <a:ext cx="3008489" cy="4691063"/>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497624-8A5F-4265-A541-DB18E5B333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0218" indent="0">
              <a:buNone/>
              <a:defRPr sz="2800"/>
            </a:lvl2pPr>
            <a:lvl3pPr marL="900429" indent="0">
              <a:buNone/>
              <a:defRPr sz="2400"/>
            </a:lvl3pPr>
            <a:lvl4pPr marL="1350602" indent="0">
              <a:buNone/>
              <a:defRPr sz="2000"/>
            </a:lvl4pPr>
            <a:lvl5pPr marL="1800804" indent="0">
              <a:buNone/>
              <a:defRPr sz="2000"/>
            </a:lvl5pPr>
            <a:lvl6pPr marL="2250994" indent="0">
              <a:buNone/>
              <a:defRPr sz="2000"/>
            </a:lvl6pPr>
            <a:lvl7pPr marL="2701187" indent="0">
              <a:buNone/>
              <a:defRPr sz="2000"/>
            </a:lvl7pPr>
            <a:lvl8pPr marL="3151383" indent="0">
              <a:buNone/>
              <a:defRPr sz="2000"/>
            </a:lvl8pPr>
            <a:lvl9pPr marL="3601580" indent="0">
              <a:buNone/>
              <a:defRPr sz="2000"/>
            </a:lvl9pPr>
          </a:lstStyle>
          <a:p>
            <a:endParaRPr lang="ar-IQ"/>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0C8061-8F81-4EFC-AB71-0EBFAF4989B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15D7DD-471A-4006-97B7-2635CC5D6F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2B86B7-10DB-4DBD-90BB-1176F59B08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918"/>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0218" indent="0" algn="ctr">
              <a:buNone/>
              <a:defRPr/>
            </a:lvl2pPr>
            <a:lvl3pPr marL="900429" indent="0" algn="ctr">
              <a:buNone/>
              <a:defRPr/>
            </a:lvl3pPr>
            <a:lvl4pPr marL="1350602" indent="0" algn="ctr">
              <a:buNone/>
              <a:defRPr/>
            </a:lvl4pPr>
            <a:lvl5pPr marL="1800804" indent="0" algn="ctr">
              <a:buNone/>
              <a:defRPr/>
            </a:lvl5pPr>
            <a:lvl6pPr marL="2250994" indent="0" algn="ctr">
              <a:buNone/>
              <a:defRPr/>
            </a:lvl6pPr>
            <a:lvl7pPr marL="2701187" indent="0" algn="ctr">
              <a:buNone/>
              <a:defRPr/>
            </a:lvl7pPr>
            <a:lvl8pPr marL="3151383" indent="0" algn="ctr">
              <a:buNone/>
              <a:defRPr/>
            </a:lvl8pPr>
            <a:lvl9pPr marL="3601580" indent="0" algn="ctr">
              <a:buNone/>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721E0E-09BD-4DAE-9656-1F290DF0614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543840-53D0-499B-B549-1A6F83D5DE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525"/>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0218" indent="0">
              <a:buNone/>
              <a:defRPr sz="1800"/>
            </a:lvl2pPr>
            <a:lvl3pPr marL="900429" indent="0">
              <a:buNone/>
              <a:defRPr sz="1600"/>
            </a:lvl3pPr>
            <a:lvl4pPr marL="1350602" indent="0">
              <a:buNone/>
              <a:defRPr sz="1400"/>
            </a:lvl4pPr>
            <a:lvl5pPr marL="1800804" indent="0">
              <a:buNone/>
              <a:defRPr sz="1400"/>
            </a:lvl5pPr>
            <a:lvl6pPr marL="2250994" indent="0">
              <a:buNone/>
              <a:defRPr sz="1400"/>
            </a:lvl6pPr>
            <a:lvl7pPr marL="2701187" indent="0">
              <a:buNone/>
              <a:defRPr sz="1400"/>
            </a:lvl7pPr>
            <a:lvl8pPr marL="3151383" indent="0">
              <a:buNone/>
              <a:defRPr sz="1400"/>
            </a:lvl8pPr>
            <a:lvl9pPr marL="360158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9340CB-9911-4DD1-AEDD-ABBEA40E0F0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7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39980"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A2E84F-D7C5-44BB-A00B-837C24573ED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4FD0217-ECDA-492F-9CDE-3AEABFE13CF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A9ADE7-13F2-4524-A263-CB40E8B0077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4FD0217-ECDA-492F-9CDE-3AEABFE13CF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B97F851-10B1-45C5-A118-18DE6825F5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489"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756" y="273544"/>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6" y="1435106"/>
            <a:ext cx="3008489" cy="4691063"/>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497624-8A5F-4265-A541-DB18E5B333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0218" indent="0">
              <a:buNone/>
              <a:defRPr sz="2800"/>
            </a:lvl2pPr>
            <a:lvl3pPr marL="900429" indent="0">
              <a:buNone/>
              <a:defRPr sz="2400"/>
            </a:lvl3pPr>
            <a:lvl4pPr marL="1350602" indent="0">
              <a:buNone/>
              <a:defRPr sz="2000"/>
            </a:lvl4pPr>
            <a:lvl5pPr marL="1800804" indent="0">
              <a:buNone/>
              <a:defRPr sz="2000"/>
            </a:lvl5pPr>
            <a:lvl6pPr marL="2250994" indent="0">
              <a:buNone/>
              <a:defRPr sz="2000"/>
            </a:lvl6pPr>
            <a:lvl7pPr marL="2701187" indent="0">
              <a:buNone/>
              <a:defRPr sz="2000"/>
            </a:lvl7pPr>
            <a:lvl8pPr marL="3151383" indent="0">
              <a:buNone/>
              <a:defRPr sz="2000"/>
            </a:lvl8pPr>
            <a:lvl9pPr marL="3601580" indent="0">
              <a:buNone/>
              <a:defRPr sz="2000"/>
            </a:lvl9pPr>
          </a:lstStyle>
          <a:p>
            <a:endParaRPr lang="ar-IQ"/>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0C8061-8F81-4EFC-AB71-0EBFAF4989B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15D7DD-471A-4006-97B7-2635CC5D6F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2B86B7-10DB-4DBD-90BB-1176F59B08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80"/>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0218" indent="0" algn="ctr">
              <a:buNone/>
              <a:defRPr/>
            </a:lvl2pPr>
            <a:lvl3pPr marL="900429" indent="0" algn="ctr">
              <a:buNone/>
              <a:defRPr/>
            </a:lvl3pPr>
            <a:lvl4pPr marL="1350602" indent="0" algn="ctr">
              <a:buNone/>
              <a:defRPr/>
            </a:lvl4pPr>
            <a:lvl5pPr marL="1800804" indent="0" algn="ctr">
              <a:buNone/>
              <a:defRPr/>
            </a:lvl5pPr>
            <a:lvl6pPr marL="2250994" indent="0" algn="ctr">
              <a:buNone/>
              <a:defRPr/>
            </a:lvl6pPr>
            <a:lvl7pPr marL="2701187" indent="0" algn="ctr">
              <a:buNone/>
              <a:defRPr/>
            </a:lvl7pPr>
            <a:lvl8pPr marL="3151383" indent="0" algn="ctr">
              <a:buNone/>
              <a:defRPr/>
            </a:lvl8pPr>
            <a:lvl9pPr marL="3601580" indent="0" algn="ctr">
              <a:buNone/>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721E0E-09BD-4DAE-9656-1F290DF0614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543840-53D0-499B-B549-1A6F83D5DE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485"/>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0218" indent="0">
              <a:buNone/>
              <a:defRPr sz="1800"/>
            </a:lvl2pPr>
            <a:lvl3pPr marL="900429" indent="0">
              <a:buNone/>
              <a:defRPr sz="1600"/>
            </a:lvl3pPr>
            <a:lvl4pPr marL="1350602" indent="0">
              <a:buNone/>
              <a:defRPr sz="1400"/>
            </a:lvl4pPr>
            <a:lvl5pPr marL="1800804" indent="0">
              <a:buNone/>
              <a:defRPr sz="1400"/>
            </a:lvl5pPr>
            <a:lvl6pPr marL="2250994" indent="0">
              <a:buNone/>
              <a:defRPr sz="1400"/>
            </a:lvl6pPr>
            <a:lvl7pPr marL="2701187" indent="0">
              <a:buNone/>
              <a:defRPr sz="1400"/>
            </a:lvl7pPr>
            <a:lvl8pPr marL="3151383" indent="0">
              <a:buNone/>
              <a:defRPr sz="1400"/>
            </a:lvl8pPr>
            <a:lvl9pPr marL="360158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9340CB-9911-4DD1-AEDD-ABBEA40E0F0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B97F851-10B1-45C5-A118-18DE6825F5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7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39960"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A2E84F-D7C5-44BB-A00B-837C24573ED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A9ADE7-13F2-4524-A263-CB40E8B0077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4FD0217-ECDA-492F-9CDE-3AEABFE13CF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B97F851-10B1-45C5-A118-18DE6825F5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489"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756" y="273506"/>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6" y="1435106"/>
            <a:ext cx="3008489" cy="4691063"/>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497624-8A5F-4265-A541-DB18E5B333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0218" indent="0">
              <a:buNone/>
              <a:defRPr sz="2800"/>
            </a:lvl2pPr>
            <a:lvl3pPr marL="900429" indent="0">
              <a:buNone/>
              <a:defRPr sz="2400"/>
            </a:lvl3pPr>
            <a:lvl4pPr marL="1350602" indent="0">
              <a:buNone/>
              <a:defRPr sz="2000"/>
            </a:lvl4pPr>
            <a:lvl5pPr marL="1800804" indent="0">
              <a:buNone/>
              <a:defRPr sz="2000"/>
            </a:lvl5pPr>
            <a:lvl6pPr marL="2250994" indent="0">
              <a:buNone/>
              <a:defRPr sz="2000"/>
            </a:lvl6pPr>
            <a:lvl7pPr marL="2701187" indent="0">
              <a:buNone/>
              <a:defRPr sz="2000"/>
            </a:lvl7pPr>
            <a:lvl8pPr marL="3151383" indent="0">
              <a:buNone/>
              <a:defRPr sz="2000"/>
            </a:lvl8pPr>
            <a:lvl9pPr marL="3601580" indent="0">
              <a:buNone/>
              <a:defRPr sz="2000"/>
            </a:lvl9pPr>
          </a:lstStyle>
          <a:p>
            <a:endParaRPr lang="ar-IQ"/>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0C8061-8F81-4EFC-AB71-0EBFAF4989B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15D7DD-471A-4006-97B7-2635CC5D6F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2B86B7-10DB-4DBD-90BB-1176F59B08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836"/>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0218" indent="0" algn="ctr">
              <a:buNone/>
              <a:defRPr/>
            </a:lvl2pPr>
            <a:lvl3pPr marL="900429" indent="0" algn="ctr">
              <a:buNone/>
              <a:defRPr/>
            </a:lvl3pPr>
            <a:lvl4pPr marL="1350602" indent="0" algn="ctr">
              <a:buNone/>
              <a:defRPr/>
            </a:lvl4pPr>
            <a:lvl5pPr marL="1800804" indent="0" algn="ctr">
              <a:buNone/>
              <a:defRPr/>
            </a:lvl5pPr>
            <a:lvl6pPr marL="2250994" indent="0" algn="ctr">
              <a:buNone/>
              <a:defRPr/>
            </a:lvl6pPr>
            <a:lvl7pPr marL="2701187" indent="0" algn="ctr">
              <a:buNone/>
              <a:defRPr/>
            </a:lvl7pPr>
            <a:lvl8pPr marL="3151383" indent="0" algn="ctr">
              <a:buNone/>
              <a:defRPr/>
            </a:lvl8pPr>
            <a:lvl9pPr marL="3601580" indent="0" algn="ctr">
              <a:buNone/>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721E0E-09BD-4DAE-9656-1F290DF0614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543840-53D0-499B-B549-1A6F83D5DE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489"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756" y="2738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6" y="1435106"/>
            <a:ext cx="3008489" cy="4691063"/>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497624-8A5F-4265-A541-DB18E5B333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443"/>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0218" indent="0">
              <a:buNone/>
              <a:defRPr sz="1800"/>
            </a:lvl2pPr>
            <a:lvl3pPr marL="900429" indent="0">
              <a:buNone/>
              <a:defRPr sz="1600"/>
            </a:lvl3pPr>
            <a:lvl4pPr marL="1350602" indent="0">
              <a:buNone/>
              <a:defRPr sz="1400"/>
            </a:lvl4pPr>
            <a:lvl5pPr marL="1800804" indent="0">
              <a:buNone/>
              <a:defRPr sz="1400"/>
            </a:lvl5pPr>
            <a:lvl6pPr marL="2250994" indent="0">
              <a:buNone/>
              <a:defRPr sz="1400"/>
            </a:lvl6pPr>
            <a:lvl7pPr marL="2701187" indent="0">
              <a:buNone/>
              <a:defRPr sz="1400"/>
            </a:lvl7pPr>
            <a:lvl8pPr marL="3151383" indent="0">
              <a:buNone/>
              <a:defRPr sz="1400"/>
            </a:lvl8pPr>
            <a:lvl9pPr marL="360158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9340CB-9911-4DD1-AEDD-ABBEA40E0F0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7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39939"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A2E84F-D7C5-44BB-A00B-837C24573ED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A9ADE7-13F2-4524-A263-CB40E8B0077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4FD0217-ECDA-492F-9CDE-3AEABFE13CF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B97F851-10B1-45C5-A118-18DE6825F5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489"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756" y="27346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6" y="1435106"/>
            <a:ext cx="3008489" cy="4691063"/>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497624-8A5F-4265-A541-DB18E5B333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0218" indent="0">
              <a:buNone/>
              <a:defRPr sz="2800"/>
            </a:lvl2pPr>
            <a:lvl3pPr marL="900429" indent="0">
              <a:buNone/>
              <a:defRPr sz="2400"/>
            </a:lvl3pPr>
            <a:lvl4pPr marL="1350602" indent="0">
              <a:buNone/>
              <a:defRPr sz="2000"/>
            </a:lvl4pPr>
            <a:lvl5pPr marL="1800804" indent="0">
              <a:buNone/>
              <a:defRPr sz="2000"/>
            </a:lvl5pPr>
            <a:lvl6pPr marL="2250994" indent="0">
              <a:buNone/>
              <a:defRPr sz="2000"/>
            </a:lvl6pPr>
            <a:lvl7pPr marL="2701187" indent="0">
              <a:buNone/>
              <a:defRPr sz="2000"/>
            </a:lvl7pPr>
            <a:lvl8pPr marL="3151383" indent="0">
              <a:buNone/>
              <a:defRPr sz="2000"/>
            </a:lvl8pPr>
            <a:lvl9pPr marL="3601580" indent="0">
              <a:buNone/>
              <a:defRPr sz="2000"/>
            </a:lvl9pPr>
          </a:lstStyle>
          <a:p>
            <a:endParaRPr lang="ar-IQ"/>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0C8061-8F81-4EFC-AB71-0EBFAF4989B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15D7DD-471A-4006-97B7-2635CC5D6F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2B86B7-10DB-4DBD-90BB-1176F59B08B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00"/>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0218" indent="0" algn="ctr">
              <a:buNone/>
              <a:defRPr/>
            </a:lvl2pPr>
            <a:lvl3pPr marL="900429" indent="0" algn="ctr">
              <a:buNone/>
              <a:defRPr/>
            </a:lvl3pPr>
            <a:lvl4pPr marL="1350602" indent="0" algn="ctr">
              <a:buNone/>
              <a:defRPr/>
            </a:lvl4pPr>
            <a:lvl5pPr marL="1800804" indent="0" algn="ctr">
              <a:buNone/>
              <a:defRPr/>
            </a:lvl5pPr>
            <a:lvl6pPr marL="2250994" indent="0" algn="ctr">
              <a:buNone/>
              <a:defRPr/>
            </a:lvl6pPr>
            <a:lvl7pPr marL="2701187" indent="0" algn="ctr">
              <a:buNone/>
              <a:defRPr/>
            </a:lvl7pPr>
            <a:lvl8pPr marL="3151383" indent="0" algn="ctr">
              <a:buNone/>
              <a:defRPr/>
            </a:lvl8pPr>
            <a:lvl9pPr marL="3601580" indent="0" algn="ctr">
              <a:buNone/>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721E0E-09BD-4DAE-9656-1F290DF0614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0218" indent="0">
              <a:buNone/>
              <a:defRPr sz="2800"/>
            </a:lvl2pPr>
            <a:lvl3pPr marL="900429" indent="0">
              <a:buNone/>
              <a:defRPr sz="2400"/>
            </a:lvl3pPr>
            <a:lvl4pPr marL="1350602" indent="0">
              <a:buNone/>
              <a:defRPr sz="2000"/>
            </a:lvl4pPr>
            <a:lvl5pPr marL="1800804" indent="0">
              <a:buNone/>
              <a:defRPr sz="2000"/>
            </a:lvl5pPr>
            <a:lvl6pPr marL="2250994" indent="0">
              <a:buNone/>
              <a:defRPr sz="2000"/>
            </a:lvl6pPr>
            <a:lvl7pPr marL="2701187" indent="0">
              <a:buNone/>
              <a:defRPr sz="2000"/>
            </a:lvl7pPr>
            <a:lvl8pPr marL="3151383" indent="0">
              <a:buNone/>
              <a:defRPr sz="2000"/>
            </a:lvl8pPr>
            <a:lvl9pPr marL="3601580" indent="0">
              <a:buNone/>
              <a:defRPr sz="2000"/>
            </a:lvl9pPr>
          </a:lstStyle>
          <a:p>
            <a:endParaRPr lang="ar-IQ"/>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0C8061-8F81-4EFC-AB71-0EBFAF4989B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543840-53D0-499B-B549-1A6F83D5DE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303"/>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0218" indent="0">
              <a:buNone/>
              <a:defRPr sz="1800"/>
            </a:lvl2pPr>
            <a:lvl3pPr marL="900429" indent="0">
              <a:buNone/>
              <a:defRPr sz="1600"/>
            </a:lvl3pPr>
            <a:lvl4pPr marL="1350602" indent="0">
              <a:buNone/>
              <a:defRPr sz="1400"/>
            </a:lvl4pPr>
            <a:lvl5pPr marL="1800804" indent="0">
              <a:buNone/>
              <a:defRPr sz="1400"/>
            </a:lvl5pPr>
            <a:lvl6pPr marL="2250994" indent="0">
              <a:buNone/>
              <a:defRPr sz="1400"/>
            </a:lvl6pPr>
            <a:lvl7pPr marL="2701187" indent="0">
              <a:buNone/>
              <a:defRPr sz="1400"/>
            </a:lvl7pPr>
            <a:lvl8pPr marL="3151383" indent="0">
              <a:buNone/>
              <a:defRPr sz="1400"/>
            </a:lvl8pPr>
            <a:lvl9pPr marL="360158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9340CB-9911-4DD1-AEDD-ABBEA40E0F0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7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39869"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A2E84F-D7C5-44BB-A00B-837C24573ED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0218" indent="0">
              <a:buNone/>
              <a:defRPr sz="2000" b="1"/>
            </a:lvl2pPr>
            <a:lvl3pPr marL="900429" indent="0">
              <a:buNone/>
              <a:defRPr sz="1800" b="1"/>
            </a:lvl3pPr>
            <a:lvl4pPr marL="1350602" indent="0">
              <a:buNone/>
              <a:defRPr sz="1600" b="1"/>
            </a:lvl4pPr>
            <a:lvl5pPr marL="1800804" indent="0">
              <a:buNone/>
              <a:defRPr sz="1600" b="1"/>
            </a:lvl5pPr>
            <a:lvl6pPr marL="2250994" indent="0">
              <a:buNone/>
              <a:defRPr sz="1600" b="1"/>
            </a:lvl6pPr>
            <a:lvl7pPr marL="2701187" indent="0">
              <a:buNone/>
              <a:defRPr sz="1600" b="1"/>
            </a:lvl7pPr>
            <a:lvl8pPr marL="3151383" indent="0">
              <a:buNone/>
              <a:defRPr sz="1600" b="1"/>
            </a:lvl8pPr>
            <a:lvl9pPr marL="360158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A9ADE7-13F2-4524-A263-CB40E8B0077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4FD0217-ECDA-492F-9CDE-3AEABFE13CF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B97F851-10B1-45C5-A118-18DE6825F5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489"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756" y="27332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6" y="1435106"/>
            <a:ext cx="3008489" cy="4691063"/>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497624-8A5F-4265-A541-DB18E5B333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0218" indent="0">
              <a:buNone/>
              <a:defRPr sz="2800"/>
            </a:lvl2pPr>
            <a:lvl3pPr marL="900429" indent="0">
              <a:buNone/>
              <a:defRPr sz="2400"/>
            </a:lvl3pPr>
            <a:lvl4pPr marL="1350602" indent="0">
              <a:buNone/>
              <a:defRPr sz="2000"/>
            </a:lvl4pPr>
            <a:lvl5pPr marL="1800804" indent="0">
              <a:buNone/>
              <a:defRPr sz="2000"/>
            </a:lvl5pPr>
            <a:lvl6pPr marL="2250994" indent="0">
              <a:buNone/>
              <a:defRPr sz="2000"/>
            </a:lvl6pPr>
            <a:lvl7pPr marL="2701187" indent="0">
              <a:buNone/>
              <a:defRPr sz="2000"/>
            </a:lvl7pPr>
            <a:lvl8pPr marL="3151383" indent="0">
              <a:buNone/>
              <a:defRPr sz="2000"/>
            </a:lvl8pPr>
            <a:lvl9pPr marL="3601580" indent="0">
              <a:buNone/>
              <a:defRPr sz="2000"/>
            </a:lvl9pPr>
          </a:lstStyle>
          <a:p>
            <a:endParaRPr lang="ar-IQ"/>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0218" indent="0">
              <a:buNone/>
              <a:defRPr sz="1200"/>
            </a:lvl2pPr>
            <a:lvl3pPr marL="900429" indent="0">
              <a:buNone/>
              <a:defRPr sz="1000"/>
            </a:lvl3pPr>
            <a:lvl4pPr marL="1350602" indent="0">
              <a:buNone/>
              <a:defRPr sz="900"/>
            </a:lvl4pPr>
            <a:lvl5pPr marL="1800804" indent="0">
              <a:buNone/>
              <a:defRPr sz="900"/>
            </a:lvl5pPr>
            <a:lvl6pPr marL="2250994" indent="0">
              <a:buNone/>
              <a:defRPr sz="900"/>
            </a:lvl6pPr>
            <a:lvl7pPr marL="2701187" indent="0">
              <a:buNone/>
              <a:defRPr sz="900"/>
            </a:lvl7pPr>
            <a:lvl8pPr marL="3151383" indent="0">
              <a:buNone/>
              <a:defRPr sz="900"/>
            </a:lvl8pPr>
            <a:lvl9pPr marL="360158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0C8061-8F81-4EFC-AB71-0EBFAF4989B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15D7DD-471A-4006-97B7-2635CC5D6F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2B86B7-10DB-4DBD-90BB-1176F59B08B1}" type="slidenum">
              <a:rPr lang="en-US">
                <a:solidFill>
                  <a:srgbClr val="000000"/>
                </a:solidFill>
              </a: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heme" Target="../theme/theme11.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jpe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image" Target="../media/image1.jpeg"/><Relationship Id="rId2" Type="http://schemas.openxmlformats.org/officeDocument/2006/relationships/slideLayout" Target="../slideLayouts/slideLayout149.xml"/><Relationship Id="rId16" Type="http://schemas.openxmlformats.org/officeDocument/2006/relationships/theme" Target="../theme/theme14.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image" Target="../media/image1.jpeg"/><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5.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image" Target="../media/image1.jpeg"/><Relationship Id="rId2" Type="http://schemas.openxmlformats.org/officeDocument/2006/relationships/slideLayout" Target="../slideLayouts/slideLayout175.xml"/><Relationship Id="rId16" Type="http://schemas.openxmlformats.org/officeDocument/2006/relationships/theme" Target="../theme/theme16.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1.jpe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7.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1.jpe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8.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image" Target="../media/image1.jpeg"/><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19.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1.jpe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0.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0043" tIns="45028" rIns="90043" bIns="4502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l">
              <a:defRPr sz="1400"/>
            </a:lvl1pPr>
          </a:lstStyle>
          <a:p>
            <a:pPr eaLnBrk="0" fontAlgn="base" hangingPunct="0">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defRPr sz="1400"/>
            </a:lvl1pPr>
          </a:lstStyle>
          <a:p>
            <a:pPr algn="ctr" eaLnBrk="0" fontAlgn="base" hangingPunct="0">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r">
              <a:defRPr sz="1400"/>
            </a:lvl1pPr>
          </a:lstStyle>
          <a:p>
            <a:pPr eaLnBrk="0" fontAlgn="base" hangingPunct="0">
              <a:spcBef>
                <a:spcPct val="0"/>
              </a:spcBef>
              <a:spcAft>
                <a:spcPct val="0"/>
              </a:spcAft>
            </a:pPr>
            <a:fld id="{1636709C-14DA-4CF7-9D7D-D1E330F3C023}"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0218" algn="ctr" rtl="0" eaLnBrk="0" fontAlgn="base" hangingPunct="0">
        <a:spcBef>
          <a:spcPct val="0"/>
        </a:spcBef>
        <a:spcAft>
          <a:spcPct val="0"/>
        </a:spcAft>
        <a:defRPr sz="4400">
          <a:solidFill>
            <a:schemeClr val="tx2"/>
          </a:solidFill>
          <a:latin typeface="Arial" pitchFamily="34" charset="0"/>
        </a:defRPr>
      </a:lvl6pPr>
      <a:lvl7pPr marL="900429" algn="ctr" rtl="0" eaLnBrk="0" fontAlgn="base" hangingPunct="0">
        <a:spcBef>
          <a:spcPct val="0"/>
        </a:spcBef>
        <a:spcAft>
          <a:spcPct val="0"/>
        </a:spcAft>
        <a:defRPr sz="4400">
          <a:solidFill>
            <a:schemeClr val="tx2"/>
          </a:solidFill>
          <a:latin typeface="Arial" pitchFamily="34" charset="0"/>
        </a:defRPr>
      </a:lvl7pPr>
      <a:lvl8pPr marL="1350602" algn="ctr" rtl="0" eaLnBrk="0" fontAlgn="base" hangingPunct="0">
        <a:spcBef>
          <a:spcPct val="0"/>
        </a:spcBef>
        <a:spcAft>
          <a:spcPct val="0"/>
        </a:spcAft>
        <a:defRPr sz="4400">
          <a:solidFill>
            <a:schemeClr val="tx2"/>
          </a:solidFill>
          <a:latin typeface="Arial" pitchFamily="34" charset="0"/>
        </a:defRPr>
      </a:lvl8pPr>
      <a:lvl9pPr marL="1800804" algn="ctr" rtl="0" eaLnBrk="0" fontAlgn="base" hangingPunct="0">
        <a:spcBef>
          <a:spcPct val="0"/>
        </a:spcBef>
        <a:spcAft>
          <a:spcPct val="0"/>
        </a:spcAft>
        <a:defRPr sz="4400">
          <a:solidFill>
            <a:schemeClr val="tx2"/>
          </a:solidFill>
          <a:latin typeface="Arial" pitchFamily="34" charset="0"/>
        </a:defRPr>
      </a:lvl9pPr>
    </p:titleStyle>
    <p:bodyStyle>
      <a:lvl1pPr marL="337652" indent="-337652" algn="l" rtl="0" eaLnBrk="0" fontAlgn="base" hangingPunct="0">
        <a:spcBef>
          <a:spcPct val="20000"/>
        </a:spcBef>
        <a:spcAft>
          <a:spcPct val="0"/>
        </a:spcAft>
        <a:buChar char="•"/>
        <a:defRPr sz="3200">
          <a:solidFill>
            <a:schemeClr val="tx1"/>
          </a:solidFill>
          <a:latin typeface="+mn-lt"/>
          <a:ea typeface="+mn-ea"/>
          <a:cs typeface="+mn-cs"/>
        </a:defRPr>
      </a:lvl1pPr>
      <a:lvl2pPr marL="731561" indent="-281371" algn="l" rtl="0" eaLnBrk="0" fontAlgn="base" hangingPunct="0">
        <a:spcBef>
          <a:spcPct val="20000"/>
        </a:spcBef>
        <a:spcAft>
          <a:spcPct val="0"/>
        </a:spcAft>
        <a:buChar char="–"/>
        <a:defRPr sz="2800">
          <a:solidFill>
            <a:schemeClr val="tx1"/>
          </a:solidFill>
          <a:latin typeface="+mn-lt"/>
        </a:defRPr>
      </a:lvl2pPr>
      <a:lvl3pPr marL="1125507" indent="-225133" algn="l" rtl="0" eaLnBrk="0" fontAlgn="base" hangingPunct="0">
        <a:spcBef>
          <a:spcPct val="20000"/>
        </a:spcBef>
        <a:spcAft>
          <a:spcPct val="0"/>
        </a:spcAft>
        <a:buChar char="•"/>
        <a:defRPr sz="2400">
          <a:solidFill>
            <a:schemeClr val="tx1"/>
          </a:solidFill>
          <a:latin typeface="+mn-lt"/>
        </a:defRPr>
      </a:lvl3pPr>
      <a:lvl4pPr marL="1575699" indent="-225133" algn="l" rtl="0" eaLnBrk="0" fontAlgn="base" hangingPunct="0">
        <a:spcBef>
          <a:spcPct val="20000"/>
        </a:spcBef>
        <a:spcAft>
          <a:spcPct val="0"/>
        </a:spcAft>
        <a:buChar char="–"/>
        <a:defRPr sz="2000">
          <a:solidFill>
            <a:schemeClr val="tx1"/>
          </a:solidFill>
          <a:latin typeface="+mn-lt"/>
        </a:defRPr>
      </a:lvl4pPr>
      <a:lvl5pPr marL="2025891" indent="-225133" algn="l" rtl="0" eaLnBrk="0" fontAlgn="base" hangingPunct="0">
        <a:spcBef>
          <a:spcPct val="20000"/>
        </a:spcBef>
        <a:spcAft>
          <a:spcPct val="0"/>
        </a:spcAft>
        <a:buChar char="»"/>
        <a:defRPr sz="2000">
          <a:solidFill>
            <a:schemeClr val="tx1"/>
          </a:solidFill>
          <a:latin typeface="+mn-lt"/>
        </a:defRPr>
      </a:lvl5pPr>
      <a:lvl6pPr marL="2476091" indent="-225133" algn="l" rtl="0" eaLnBrk="0" fontAlgn="base" hangingPunct="0">
        <a:spcBef>
          <a:spcPct val="20000"/>
        </a:spcBef>
        <a:spcAft>
          <a:spcPct val="0"/>
        </a:spcAft>
        <a:buChar char="»"/>
        <a:defRPr sz="2000">
          <a:solidFill>
            <a:schemeClr val="tx1"/>
          </a:solidFill>
          <a:latin typeface="+mn-lt"/>
        </a:defRPr>
      </a:lvl6pPr>
      <a:lvl7pPr marL="2926287" indent="-225133" algn="l" rtl="0" eaLnBrk="0" fontAlgn="base" hangingPunct="0">
        <a:spcBef>
          <a:spcPct val="20000"/>
        </a:spcBef>
        <a:spcAft>
          <a:spcPct val="0"/>
        </a:spcAft>
        <a:buChar char="»"/>
        <a:defRPr sz="2000">
          <a:solidFill>
            <a:schemeClr val="tx1"/>
          </a:solidFill>
          <a:latin typeface="+mn-lt"/>
        </a:defRPr>
      </a:lvl7pPr>
      <a:lvl8pPr marL="3376482" indent="-225133" algn="l" rtl="0" eaLnBrk="0" fontAlgn="base" hangingPunct="0">
        <a:spcBef>
          <a:spcPct val="20000"/>
        </a:spcBef>
        <a:spcAft>
          <a:spcPct val="0"/>
        </a:spcAft>
        <a:buChar char="»"/>
        <a:defRPr sz="2000">
          <a:solidFill>
            <a:schemeClr val="tx1"/>
          </a:solidFill>
          <a:latin typeface="+mn-lt"/>
        </a:defRPr>
      </a:lvl8pPr>
      <a:lvl9pPr marL="3826681" indent="-225133" algn="l" rtl="0" eaLnBrk="0" fontAlgn="base" hangingPunct="0">
        <a:spcBef>
          <a:spcPct val="20000"/>
        </a:spcBef>
        <a:spcAft>
          <a:spcPct val="0"/>
        </a:spcAft>
        <a:buChar char="»"/>
        <a:defRPr sz="2000">
          <a:solidFill>
            <a:schemeClr val="tx1"/>
          </a:solidFill>
          <a:latin typeface="+mn-lt"/>
        </a:defRPr>
      </a:lvl9pPr>
    </p:bodyStyle>
    <p:otherStyle>
      <a:defPPr>
        <a:defRPr lang="ar-IQ"/>
      </a:defPPr>
      <a:lvl1pPr marL="0" algn="r" defTabSz="900429" rtl="1" eaLnBrk="1" latinLnBrk="0" hangingPunct="1">
        <a:defRPr sz="1800" kern="1200">
          <a:solidFill>
            <a:schemeClr val="tx1"/>
          </a:solidFill>
          <a:latin typeface="+mn-lt"/>
          <a:ea typeface="+mn-ea"/>
          <a:cs typeface="+mn-cs"/>
        </a:defRPr>
      </a:lvl1pPr>
      <a:lvl2pPr marL="450218" algn="r" defTabSz="900429" rtl="1" eaLnBrk="1" latinLnBrk="0" hangingPunct="1">
        <a:defRPr sz="1800" kern="1200">
          <a:solidFill>
            <a:schemeClr val="tx1"/>
          </a:solidFill>
          <a:latin typeface="+mn-lt"/>
          <a:ea typeface="+mn-ea"/>
          <a:cs typeface="+mn-cs"/>
        </a:defRPr>
      </a:lvl2pPr>
      <a:lvl3pPr marL="900429" algn="r" defTabSz="900429" rtl="1" eaLnBrk="1" latinLnBrk="0" hangingPunct="1">
        <a:defRPr sz="1800" kern="1200">
          <a:solidFill>
            <a:schemeClr val="tx1"/>
          </a:solidFill>
          <a:latin typeface="+mn-lt"/>
          <a:ea typeface="+mn-ea"/>
          <a:cs typeface="+mn-cs"/>
        </a:defRPr>
      </a:lvl3pPr>
      <a:lvl4pPr marL="1350602" algn="r" defTabSz="900429" rtl="1" eaLnBrk="1" latinLnBrk="0" hangingPunct="1">
        <a:defRPr sz="1800" kern="1200">
          <a:solidFill>
            <a:schemeClr val="tx1"/>
          </a:solidFill>
          <a:latin typeface="+mn-lt"/>
          <a:ea typeface="+mn-ea"/>
          <a:cs typeface="+mn-cs"/>
        </a:defRPr>
      </a:lvl4pPr>
      <a:lvl5pPr marL="1800804" algn="r" defTabSz="900429" rtl="1" eaLnBrk="1" latinLnBrk="0" hangingPunct="1">
        <a:defRPr sz="1800" kern="1200">
          <a:solidFill>
            <a:schemeClr val="tx1"/>
          </a:solidFill>
          <a:latin typeface="+mn-lt"/>
          <a:ea typeface="+mn-ea"/>
          <a:cs typeface="+mn-cs"/>
        </a:defRPr>
      </a:lvl5pPr>
      <a:lvl6pPr marL="2250994" algn="r" defTabSz="900429" rtl="1" eaLnBrk="1" latinLnBrk="0" hangingPunct="1">
        <a:defRPr sz="1800" kern="1200">
          <a:solidFill>
            <a:schemeClr val="tx1"/>
          </a:solidFill>
          <a:latin typeface="+mn-lt"/>
          <a:ea typeface="+mn-ea"/>
          <a:cs typeface="+mn-cs"/>
        </a:defRPr>
      </a:lvl6pPr>
      <a:lvl7pPr marL="2701187" algn="r" defTabSz="900429" rtl="1" eaLnBrk="1" latinLnBrk="0" hangingPunct="1">
        <a:defRPr sz="1800" kern="1200">
          <a:solidFill>
            <a:schemeClr val="tx1"/>
          </a:solidFill>
          <a:latin typeface="+mn-lt"/>
          <a:ea typeface="+mn-ea"/>
          <a:cs typeface="+mn-cs"/>
        </a:defRPr>
      </a:lvl7pPr>
      <a:lvl8pPr marL="3151383" algn="r" defTabSz="900429" rtl="1" eaLnBrk="1" latinLnBrk="0" hangingPunct="1">
        <a:defRPr sz="1800" kern="1200">
          <a:solidFill>
            <a:schemeClr val="tx1"/>
          </a:solidFill>
          <a:latin typeface="+mn-lt"/>
          <a:ea typeface="+mn-ea"/>
          <a:cs typeface="+mn-cs"/>
        </a:defRPr>
      </a:lvl8pPr>
      <a:lvl9pPr marL="3601580" algn="r" defTabSz="900429"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0043" tIns="45028" rIns="90043" bIns="4502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l">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defRPr sz="1400"/>
            </a:lvl1pPr>
          </a:lstStyle>
          <a:p>
            <a:pPr algn="ctr" eaLnBrk="0" fontAlgn="base" hangingPunct="0">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r">
              <a:defRPr sz="1400"/>
            </a:lvl1pPr>
          </a:lstStyle>
          <a:p>
            <a:pPr eaLnBrk="0" fontAlgn="base" hangingPunct="0">
              <a:spcBef>
                <a:spcPct val="0"/>
              </a:spcBef>
              <a:spcAft>
                <a:spcPct val="0"/>
              </a:spcAft>
            </a:pPr>
            <a:fld id="{1636709C-14DA-4CF7-9D7D-D1E330F3C023}"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0218" algn="ctr" rtl="0" eaLnBrk="0" fontAlgn="base" hangingPunct="0">
        <a:spcBef>
          <a:spcPct val="0"/>
        </a:spcBef>
        <a:spcAft>
          <a:spcPct val="0"/>
        </a:spcAft>
        <a:defRPr sz="4400">
          <a:solidFill>
            <a:schemeClr val="tx2"/>
          </a:solidFill>
          <a:latin typeface="Arial" pitchFamily="34" charset="0"/>
        </a:defRPr>
      </a:lvl6pPr>
      <a:lvl7pPr marL="900429" algn="ctr" rtl="0" eaLnBrk="0" fontAlgn="base" hangingPunct="0">
        <a:spcBef>
          <a:spcPct val="0"/>
        </a:spcBef>
        <a:spcAft>
          <a:spcPct val="0"/>
        </a:spcAft>
        <a:defRPr sz="4400">
          <a:solidFill>
            <a:schemeClr val="tx2"/>
          </a:solidFill>
          <a:latin typeface="Arial" pitchFamily="34" charset="0"/>
        </a:defRPr>
      </a:lvl7pPr>
      <a:lvl8pPr marL="1350602" algn="ctr" rtl="0" eaLnBrk="0" fontAlgn="base" hangingPunct="0">
        <a:spcBef>
          <a:spcPct val="0"/>
        </a:spcBef>
        <a:spcAft>
          <a:spcPct val="0"/>
        </a:spcAft>
        <a:defRPr sz="4400">
          <a:solidFill>
            <a:schemeClr val="tx2"/>
          </a:solidFill>
          <a:latin typeface="Arial" pitchFamily="34" charset="0"/>
        </a:defRPr>
      </a:lvl8pPr>
      <a:lvl9pPr marL="1800804" algn="ctr" rtl="0" eaLnBrk="0" fontAlgn="base" hangingPunct="0">
        <a:spcBef>
          <a:spcPct val="0"/>
        </a:spcBef>
        <a:spcAft>
          <a:spcPct val="0"/>
        </a:spcAft>
        <a:defRPr sz="4400">
          <a:solidFill>
            <a:schemeClr val="tx2"/>
          </a:solidFill>
          <a:latin typeface="Arial" pitchFamily="34" charset="0"/>
        </a:defRPr>
      </a:lvl9pPr>
    </p:titleStyle>
    <p:bodyStyle>
      <a:lvl1pPr marL="337652" indent="-337652" algn="l" rtl="0" eaLnBrk="0" fontAlgn="base" hangingPunct="0">
        <a:spcBef>
          <a:spcPct val="20000"/>
        </a:spcBef>
        <a:spcAft>
          <a:spcPct val="0"/>
        </a:spcAft>
        <a:buChar char="•"/>
        <a:defRPr sz="3200">
          <a:solidFill>
            <a:schemeClr val="tx1"/>
          </a:solidFill>
          <a:latin typeface="+mn-lt"/>
          <a:ea typeface="+mn-ea"/>
          <a:cs typeface="+mn-cs"/>
        </a:defRPr>
      </a:lvl1pPr>
      <a:lvl2pPr marL="731561" indent="-281371" algn="l" rtl="0" eaLnBrk="0" fontAlgn="base" hangingPunct="0">
        <a:spcBef>
          <a:spcPct val="20000"/>
        </a:spcBef>
        <a:spcAft>
          <a:spcPct val="0"/>
        </a:spcAft>
        <a:buChar char="–"/>
        <a:defRPr sz="2800">
          <a:solidFill>
            <a:schemeClr val="tx1"/>
          </a:solidFill>
          <a:latin typeface="+mn-lt"/>
        </a:defRPr>
      </a:lvl2pPr>
      <a:lvl3pPr marL="1125507" indent="-225133" algn="l" rtl="0" eaLnBrk="0" fontAlgn="base" hangingPunct="0">
        <a:spcBef>
          <a:spcPct val="20000"/>
        </a:spcBef>
        <a:spcAft>
          <a:spcPct val="0"/>
        </a:spcAft>
        <a:buChar char="•"/>
        <a:defRPr sz="2400">
          <a:solidFill>
            <a:schemeClr val="tx1"/>
          </a:solidFill>
          <a:latin typeface="+mn-lt"/>
        </a:defRPr>
      </a:lvl3pPr>
      <a:lvl4pPr marL="1575699" indent="-225133" algn="l" rtl="0" eaLnBrk="0" fontAlgn="base" hangingPunct="0">
        <a:spcBef>
          <a:spcPct val="20000"/>
        </a:spcBef>
        <a:spcAft>
          <a:spcPct val="0"/>
        </a:spcAft>
        <a:buChar char="–"/>
        <a:defRPr sz="2000">
          <a:solidFill>
            <a:schemeClr val="tx1"/>
          </a:solidFill>
          <a:latin typeface="+mn-lt"/>
        </a:defRPr>
      </a:lvl4pPr>
      <a:lvl5pPr marL="2025891" indent="-225133" algn="l" rtl="0" eaLnBrk="0" fontAlgn="base" hangingPunct="0">
        <a:spcBef>
          <a:spcPct val="20000"/>
        </a:spcBef>
        <a:spcAft>
          <a:spcPct val="0"/>
        </a:spcAft>
        <a:buChar char="»"/>
        <a:defRPr sz="2000">
          <a:solidFill>
            <a:schemeClr val="tx1"/>
          </a:solidFill>
          <a:latin typeface="+mn-lt"/>
        </a:defRPr>
      </a:lvl5pPr>
      <a:lvl6pPr marL="2476091" indent="-225133" algn="l" rtl="0" eaLnBrk="0" fontAlgn="base" hangingPunct="0">
        <a:spcBef>
          <a:spcPct val="20000"/>
        </a:spcBef>
        <a:spcAft>
          <a:spcPct val="0"/>
        </a:spcAft>
        <a:buChar char="»"/>
        <a:defRPr sz="2000">
          <a:solidFill>
            <a:schemeClr val="tx1"/>
          </a:solidFill>
          <a:latin typeface="+mn-lt"/>
        </a:defRPr>
      </a:lvl6pPr>
      <a:lvl7pPr marL="2926287" indent="-225133" algn="l" rtl="0" eaLnBrk="0" fontAlgn="base" hangingPunct="0">
        <a:spcBef>
          <a:spcPct val="20000"/>
        </a:spcBef>
        <a:spcAft>
          <a:spcPct val="0"/>
        </a:spcAft>
        <a:buChar char="»"/>
        <a:defRPr sz="2000">
          <a:solidFill>
            <a:schemeClr val="tx1"/>
          </a:solidFill>
          <a:latin typeface="+mn-lt"/>
        </a:defRPr>
      </a:lvl7pPr>
      <a:lvl8pPr marL="3376482" indent="-225133" algn="l" rtl="0" eaLnBrk="0" fontAlgn="base" hangingPunct="0">
        <a:spcBef>
          <a:spcPct val="20000"/>
        </a:spcBef>
        <a:spcAft>
          <a:spcPct val="0"/>
        </a:spcAft>
        <a:buChar char="»"/>
        <a:defRPr sz="2000">
          <a:solidFill>
            <a:schemeClr val="tx1"/>
          </a:solidFill>
          <a:latin typeface="+mn-lt"/>
        </a:defRPr>
      </a:lvl8pPr>
      <a:lvl9pPr marL="3826681" indent="-225133" algn="l" rtl="0" eaLnBrk="0" fontAlgn="base" hangingPunct="0">
        <a:spcBef>
          <a:spcPct val="20000"/>
        </a:spcBef>
        <a:spcAft>
          <a:spcPct val="0"/>
        </a:spcAft>
        <a:buChar char="»"/>
        <a:defRPr sz="2000">
          <a:solidFill>
            <a:schemeClr val="tx1"/>
          </a:solidFill>
          <a:latin typeface="+mn-lt"/>
        </a:defRPr>
      </a:lvl9pPr>
    </p:bodyStyle>
    <p:otherStyle>
      <a:defPPr>
        <a:defRPr lang="ar-IQ"/>
      </a:defPPr>
      <a:lvl1pPr marL="0" algn="r" defTabSz="900429" rtl="1" eaLnBrk="1" latinLnBrk="0" hangingPunct="1">
        <a:defRPr sz="1800" kern="1200">
          <a:solidFill>
            <a:schemeClr val="tx1"/>
          </a:solidFill>
          <a:latin typeface="+mn-lt"/>
          <a:ea typeface="+mn-ea"/>
          <a:cs typeface="+mn-cs"/>
        </a:defRPr>
      </a:lvl1pPr>
      <a:lvl2pPr marL="450218" algn="r" defTabSz="900429" rtl="1" eaLnBrk="1" latinLnBrk="0" hangingPunct="1">
        <a:defRPr sz="1800" kern="1200">
          <a:solidFill>
            <a:schemeClr val="tx1"/>
          </a:solidFill>
          <a:latin typeface="+mn-lt"/>
          <a:ea typeface="+mn-ea"/>
          <a:cs typeface="+mn-cs"/>
        </a:defRPr>
      </a:lvl2pPr>
      <a:lvl3pPr marL="900429" algn="r" defTabSz="900429" rtl="1" eaLnBrk="1" latinLnBrk="0" hangingPunct="1">
        <a:defRPr sz="1800" kern="1200">
          <a:solidFill>
            <a:schemeClr val="tx1"/>
          </a:solidFill>
          <a:latin typeface="+mn-lt"/>
          <a:ea typeface="+mn-ea"/>
          <a:cs typeface="+mn-cs"/>
        </a:defRPr>
      </a:lvl3pPr>
      <a:lvl4pPr marL="1350602" algn="r" defTabSz="900429" rtl="1" eaLnBrk="1" latinLnBrk="0" hangingPunct="1">
        <a:defRPr sz="1800" kern="1200">
          <a:solidFill>
            <a:schemeClr val="tx1"/>
          </a:solidFill>
          <a:latin typeface="+mn-lt"/>
          <a:ea typeface="+mn-ea"/>
          <a:cs typeface="+mn-cs"/>
        </a:defRPr>
      </a:lvl4pPr>
      <a:lvl5pPr marL="1800804" algn="r" defTabSz="900429" rtl="1" eaLnBrk="1" latinLnBrk="0" hangingPunct="1">
        <a:defRPr sz="1800" kern="1200">
          <a:solidFill>
            <a:schemeClr val="tx1"/>
          </a:solidFill>
          <a:latin typeface="+mn-lt"/>
          <a:ea typeface="+mn-ea"/>
          <a:cs typeface="+mn-cs"/>
        </a:defRPr>
      </a:lvl5pPr>
      <a:lvl6pPr marL="2250994" algn="r" defTabSz="900429" rtl="1" eaLnBrk="1" latinLnBrk="0" hangingPunct="1">
        <a:defRPr sz="1800" kern="1200">
          <a:solidFill>
            <a:schemeClr val="tx1"/>
          </a:solidFill>
          <a:latin typeface="+mn-lt"/>
          <a:ea typeface="+mn-ea"/>
          <a:cs typeface="+mn-cs"/>
        </a:defRPr>
      </a:lvl6pPr>
      <a:lvl7pPr marL="2701187" algn="r" defTabSz="900429" rtl="1" eaLnBrk="1" latinLnBrk="0" hangingPunct="1">
        <a:defRPr sz="1800" kern="1200">
          <a:solidFill>
            <a:schemeClr val="tx1"/>
          </a:solidFill>
          <a:latin typeface="+mn-lt"/>
          <a:ea typeface="+mn-ea"/>
          <a:cs typeface="+mn-cs"/>
        </a:defRPr>
      </a:lvl7pPr>
      <a:lvl8pPr marL="3151383" algn="r" defTabSz="900429" rtl="1" eaLnBrk="1" latinLnBrk="0" hangingPunct="1">
        <a:defRPr sz="1800" kern="1200">
          <a:solidFill>
            <a:schemeClr val="tx1"/>
          </a:solidFill>
          <a:latin typeface="+mn-lt"/>
          <a:ea typeface="+mn-ea"/>
          <a:cs typeface="+mn-cs"/>
        </a:defRPr>
      </a:lvl8pPr>
      <a:lvl9pPr marL="3601580" algn="r" defTabSz="900429"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043" tIns="45028" rIns="90043" bIns="45028" numCol="1" anchor="ctr"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043" tIns="45028" rIns="90043" bIns="450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l">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r">
              <a:defRPr sz="1400">
                <a:cs typeface="+mn-cs"/>
              </a:defRPr>
            </a:lvl1pPr>
          </a:lstStyle>
          <a:p>
            <a:pPr fontAlgn="base">
              <a:spcBef>
                <a:spcPct val="0"/>
              </a:spcBef>
              <a:spcAft>
                <a:spcPct val="0"/>
              </a:spcAft>
              <a:defRPr/>
            </a:pPr>
            <a:fld id="{4D48F975-B3F0-4F43-9E40-737BBC764283}"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0218" algn="ctr" rtl="0" fontAlgn="base">
        <a:spcBef>
          <a:spcPct val="0"/>
        </a:spcBef>
        <a:spcAft>
          <a:spcPct val="0"/>
        </a:spcAft>
        <a:defRPr sz="4400">
          <a:solidFill>
            <a:schemeClr val="tx2"/>
          </a:solidFill>
          <a:latin typeface="Times New Roman" pitchFamily="18" charset="0"/>
        </a:defRPr>
      </a:lvl6pPr>
      <a:lvl7pPr marL="900429" algn="ctr" rtl="0" fontAlgn="base">
        <a:spcBef>
          <a:spcPct val="0"/>
        </a:spcBef>
        <a:spcAft>
          <a:spcPct val="0"/>
        </a:spcAft>
        <a:defRPr sz="4400">
          <a:solidFill>
            <a:schemeClr val="tx2"/>
          </a:solidFill>
          <a:latin typeface="Times New Roman" pitchFamily="18" charset="0"/>
        </a:defRPr>
      </a:lvl7pPr>
      <a:lvl8pPr marL="1350602" algn="ctr" rtl="0" fontAlgn="base">
        <a:spcBef>
          <a:spcPct val="0"/>
        </a:spcBef>
        <a:spcAft>
          <a:spcPct val="0"/>
        </a:spcAft>
        <a:defRPr sz="4400">
          <a:solidFill>
            <a:schemeClr val="tx2"/>
          </a:solidFill>
          <a:latin typeface="Times New Roman" pitchFamily="18" charset="0"/>
        </a:defRPr>
      </a:lvl8pPr>
      <a:lvl9pPr marL="1800804" algn="ctr" rtl="0" fontAlgn="base">
        <a:spcBef>
          <a:spcPct val="0"/>
        </a:spcBef>
        <a:spcAft>
          <a:spcPct val="0"/>
        </a:spcAft>
        <a:defRPr sz="4400">
          <a:solidFill>
            <a:schemeClr val="tx2"/>
          </a:solidFill>
          <a:latin typeface="Times New Roman" pitchFamily="18" charset="0"/>
        </a:defRPr>
      </a:lvl9pPr>
    </p:titleStyle>
    <p:bodyStyle>
      <a:lvl1pPr marL="337652" indent="-337652" algn="l" rtl="0" eaLnBrk="0" fontAlgn="base" hangingPunct="0">
        <a:spcBef>
          <a:spcPct val="20000"/>
        </a:spcBef>
        <a:spcAft>
          <a:spcPct val="0"/>
        </a:spcAft>
        <a:buChar char="•"/>
        <a:defRPr sz="3200">
          <a:solidFill>
            <a:schemeClr val="tx1"/>
          </a:solidFill>
          <a:latin typeface="+mn-lt"/>
          <a:ea typeface="+mn-ea"/>
          <a:cs typeface="+mn-cs"/>
        </a:defRPr>
      </a:lvl1pPr>
      <a:lvl2pPr marL="731561" indent="-281371" algn="l" rtl="0" eaLnBrk="0" fontAlgn="base" hangingPunct="0">
        <a:spcBef>
          <a:spcPct val="20000"/>
        </a:spcBef>
        <a:spcAft>
          <a:spcPct val="0"/>
        </a:spcAft>
        <a:buChar char="–"/>
        <a:defRPr sz="2800">
          <a:solidFill>
            <a:schemeClr val="tx1"/>
          </a:solidFill>
          <a:latin typeface="+mn-lt"/>
        </a:defRPr>
      </a:lvl2pPr>
      <a:lvl3pPr marL="1125507" indent="-225133" algn="l" rtl="0" eaLnBrk="0" fontAlgn="base" hangingPunct="0">
        <a:spcBef>
          <a:spcPct val="20000"/>
        </a:spcBef>
        <a:spcAft>
          <a:spcPct val="0"/>
        </a:spcAft>
        <a:buChar char="•"/>
        <a:defRPr sz="2400">
          <a:solidFill>
            <a:schemeClr val="tx1"/>
          </a:solidFill>
          <a:latin typeface="+mn-lt"/>
        </a:defRPr>
      </a:lvl3pPr>
      <a:lvl4pPr marL="1575699" indent="-225133" algn="l" rtl="0" eaLnBrk="0" fontAlgn="base" hangingPunct="0">
        <a:spcBef>
          <a:spcPct val="20000"/>
        </a:spcBef>
        <a:spcAft>
          <a:spcPct val="0"/>
        </a:spcAft>
        <a:buChar char="–"/>
        <a:defRPr sz="2000">
          <a:solidFill>
            <a:schemeClr val="tx1"/>
          </a:solidFill>
          <a:latin typeface="+mn-lt"/>
        </a:defRPr>
      </a:lvl4pPr>
      <a:lvl5pPr marL="2025891" indent="-225133" algn="l" rtl="0" eaLnBrk="0" fontAlgn="base" hangingPunct="0">
        <a:spcBef>
          <a:spcPct val="20000"/>
        </a:spcBef>
        <a:spcAft>
          <a:spcPct val="0"/>
        </a:spcAft>
        <a:buChar char="»"/>
        <a:defRPr sz="2000">
          <a:solidFill>
            <a:schemeClr val="tx1"/>
          </a:solidFill>
          <a:latin typeface="+mn-lt"/>
        </a:defRPr>
      </a:lvl5pPr>
      <a:lvl6pPr marL="2476091" indent="-225133" algn="l" rtl="0" fontAlgn="base">
        <a:spcBef>
          <a:spcPct val="20000"/>
        </a:spcBef>
        <a:spcAft>
          <a:spcPct val="0"/>
        </a:spcAft>
        <a:buChar char="»"/>
        <a:defRPr sz="2000">
          <a:solidFill>
            <a:schemeClr val="tx1"/>
          </a:solidFill>
          <a:latin typeface="+mn-lt"/>
        </a:defRPr>
      </a:lvl6pPr>
      <a:lvl7pPr marL="2926287" indent="-225133" algn="l" rtl="0" fontAlgn="base">
        <a:spcBef>
          <a:spcPct val="20000"/>
        </a:spcBef>
        <a:spcAft>
          <a:spcPct val="0"/>
        </a:spcAft>
        <a:buChar char="»"/>
        <a:defRPr sz="2000">
          <a:solidFill>
            <a:schemeClr val="tx1"/>
          </a:solidFill>
          <a:latin typeface="+mn-lt"/>
        </a:defRPr>
      </a:lvl7pPr>
      <a:lvl8pPr marL="3376482" indent="-225133" algn="l" rtl="0" fontAlgn="base">
        <a:spcBef>
          <a:spcPct val="20000"/>
        </a:spcBef>
        <a:spcAft>
          <a:spcPct val="0"/>
        </a:spcAft>
        <a:buChar char="»"/>
        <a:defRPr sz="2000">
          <a:solidFill>
            <a:schemeClr val="tx1"/>
          </a:solidFill>
          <a:latin typeface="+mn-lt"/>
        </a:defRPr>
      </a:lvl8pPr>
      <a:lvl9pPr marL="3826681" indent="-225133" algn="l" rtl="0" fontAlgn="base">
        <a:spcBef>
          <a:spcPct val="20000"/>
        </a:spcBef>
        <a:spcAft>
          <a:spcPct val="0"/>
        </a:spcAft>
        <a:buChar char="»"/>
        <a:defRPr sz="2000">
          <a:solidFill>
            <a:schemeClr val="tx1"/>
          </a:solidFill>
          <a:latin typeface="+mn-lt"/>
        </a:defRPr>
      </a:lvl9pPr>
    </p:bodyStyle>
    <p:otherStyle>
      <a:defPPr>
        <a:defRPr lang="en-US"/>
      </a:defPPr>
      <a:lvl1pPr marL="0" algn="l" defTabSz="900429" rtl="0" eaLnBrk="1" latinLnBrk="0" hangingPunct="1">
        <a:defRPr sz="1800" kern="1200">
          <a:solidFill>
            <a:schemeClr val="tx1"/>
          </a:solidFill>
          <a:latin typeface="+mn-lt"/>
          <a:ea typeface="+mn-ea"/>
          <a:cs typeface="+mn-cs"/>
        </a:defRPr>
      </a:lvl1pPr>
      <a:lvl2pPr marL="450218" algn="l" defTabSz="900429" rtl="0" eaLnBrk="1" latinLnBrk="0" hangingPunct="1">
        <a:defRPr sz="1800" kern="1200">
          <a:solidFill>
            <a:schemeClr val="tx1"/>
          </a:solidFill>
          <a:latin typeface="+mn-lt"/>
          <a:ea typeface="+mn-ea"/>
          <a:cs typeface="+mn-cs"/>
        </a:defRPr>
      </a:lvl2pPr>
      <a:lvl3pPr marL="900429" algn="l" defTabSz="900429" rtl="0" eaLnBrk="1" latinLnBrk="0" hangingPunct="1">
        <a:defRPr sz="1800" kern="1200">
          <a:solidFill>
            <a:schemeClr val="tx1"/>
          </a:solidFill>
          <a:latin typeface="+mn-lt"/>
          <a:ea typeface="+mn-ea"/>
          <a:cs typeface="+mn-cs"/>
        </a:defRPr>
      </a:lvl3pPr>
      <a:lvl4pPr marL="1350602" algn="l" defTabSz="900429" rtl="0" eaLnBrk="1" latinLnBrk="0" hangingPunct="1">
        <a:defRPr sz="1800" kern="1200">
          <a:solidFill>
            <a:schemeClr val="tx1"/>
          </a:solidFill>
          <a:latin typeface="+mn-lt"/>
          <a:ea typeface="+mn-ea"/>
          <a:cs typeface="+mn-cs"/>
        </a:defRPr>
      </a:lvl4pPr>
      <a:lvl5pPr marL="1800804" algn="l" defTabSz="900429" rtl="0" eaLnBrk="1" latinLnBrk="0" hangingPunct="1">
        <a:defRPr sz="1800" kern="1200">
          <a:solidFill>
            <a:schemeClr val="tx1"/>
          </a:solidFill>
          <a:latin typeface="+mn-lt"/>
          <a:ea typeface="+mn-ea"/>
          <a:cs typeface="+mn-cs"/>
        </a:defRPr>
      </a:lvl5pPr>
      <a:lvl6pPr marL="2250994" algn="l" defTabSz="900429" rtl="0" eaLnBrk="1" latinLnBrk="0" hangingPunct="1">
        <a:defRPr sz="1800" kern="1200">
          <a:solidFill>
            <a:schemeClr val="tx1"/>
          </a:solidFill>
          <a:latin typeface="+mn-lt"/>
          <a:ea typeface="+mn-ea"/>
          <a:cs typeface="+mn-cs"/>
        </a:defRPr>
      </a:lvl6pPr>
      <a:lvl7pPr marL="2701187" algn="l" defTabSz="900429" rtl="0" eaLnBrk="1" latinLnBrk="0" hangingPunct="1">
        <a:defRPr sz="1800" kern="1200">
          <a:solidFill>
            <a:schemeClr val="tx1"/>
          </a:solidFill>
          <a:latin typeface="+mn-lt"/>
          <a:ea typeface="+mn-ea"/>
          <a:cs typeface="+mn-cs"/>
        </a:defRPr>
      </a:lvl7pPr>
      <a:lvl8pPr marL="3151383" algn="l" defTabSz="900429" rtl="0" eaLnBrk="1" latinLnBrk="0" hangingPunct="1">
        <a:defRPr sz="1800" kern="1200">
          <a:solidFill>
            <a:schemeClr val="tx1"/>
          </a:solidFill>
          <a:latin typeface="+mn-lt"/>
          <a:ea typeface="+mn-ea"/>
          <a:cs typeface="+mn-cs"/>
        </a:defRPr>
      </a:lvl8pPr>
      <a:lvl9pPr marL="3601580" algn="l" defTabSz="90042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0043" tIns="45028" rIns="90043" bIns="4502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FFFFFF"/>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FFFFFF"/>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r">
              <a:defRPr sz="1400"/>
            </a:lvl1pPr>
          </a:lstStyle>
          <a:p>
            <a:pPr fontAlgn="base">
              <a:spcBef>
                <a:spcPct val="0"/>
              </a:spcBef>
              <a:spcAft>
                <a:spcPct val="0"/>
              </a:spcAft>
            </a:pPr>
            <a:fld id="{3AA18024-DE8A-414E-AC53-0FCD7CD9CDE1}" type="slidenum">
              <a:rPr lang="en-US" smtClean="0">
                <a:solidFill>
                  <a:srgbClr val="FFFFFF"/>
                </a:solidFill>
                <a:latin typeface="Times New Roman" pitchFamily="18" charset="0"/>
              </a:rPr>
              <a:pPr fontAlgn="base">
                <a:spcBef>
                  <a:spcPct val="0"/>
                </a:spcBef>
                <a:spcAft>
                  <a:spcPct val="0"/>
                </a:spcAft>
              </a:pPr>
              <a:t>‹#›</a:t>
            </a:fld>
            <a:endParaRPr lang="en-US"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Lst>
  <p:txStyles>
    <p:titleStyle>
      <a:lvl1pPr algn="ctr" rtl="0" fontAlgn="base">
        <a:spcBef>
          <a:spcPct val="0"/>
        </a:spcBef>
        <a:spcAft>
          <a:spcPct val="0"/>
        </a:spcAft>
        <a:defRPr sz="48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800" b="1">
          <a:solidFill>
            <a:schemeClr val="tx2"/>
          </a:solidFill>
          <a:effectLst>
            <a:outerShdw blurRad="38100" dist="38100" dir="2700000" algn="tl">
              <a:srgbClr val="000000"/>
            </a:outerShdw>
          </a:effectLst>
          <a:latin typeface="Lucida Grande" charset="0"/>
        </a:defRPr>
      </a:lvl2pPr>
      <a:lvl3pPr algn="ctr" rtl="0" fontAlgn="base">
        <a:spcBef>
          <a:spcPct val="0"/>
        </a:spcBef>
        <a:spcAft>
          <a:spcPct val="0"/>
        </a:spcAft>
        <a:defRPr sz="4800" b="1">
          <a:solidFill>
            <a:schemeClr val="tx2"/>
          </a:solidFill>
          <a:effectLst>
            <a:outerShdw blurRad="38100" dist="38100" dir="2700000" algn="tl">
              <a:srgbClr val="000000"/>
            </a:outerShdw>
          </a:effectLst>
          <a:latin typeface="Lucida Grande" charset="0"/>
        </a:defRPr>
      </a:lvl3pPr>
      <a:lvl4pPr algn="ctr" rtl="0" fontAlgn="base">
        <a:spcBef>
          <a:spcPct val="0"/>
        </a:spcBef>
        <a:spcAft>
          <a:spcPct val="0"/>
        </a:spcAft>
        <a:defRPr sz="4800" b="1">
          <a:solidFill>
            <a:schemeClr val="tx2"/>
          </a:solidFill>
          <a:effectLst>
            <a:outerShdw blurRad="38100" dist="38100" dir="2700000" algn="tl">
              <a:srgbClr val="000000"/>
            </a:outerShdw>
          </a:effectLst>
          <a:latin typeface="Lucida Grande" charset="0"/>
        </a:defRPr>
      </a:lvl4pPr>
      <a:lvl5pPr algn="ctr" rtl="0" fontAlgn="base">
        <a:spcBef>
          <a:spcPct val="0"/>
        </a:spcBef>
        <a:spcAft>
          <a:spcPct val="0"/>
        </a:spcAft>
        <a:defRPr sz="4800" b="1">
          <a:solidFill>
            <a:schemeClr val="tx2"/>
          </a:solidFill>
          <a:effectLst>
            <a:outerShdw blurRad="38100" dist="38100" dir="2700000" algn="tl">
              <a:srgbClr val="000000"/>
            </a:outerShdw>
          </a:effectLst>
          <a:latin typeface="Lucida Grande" charset="0"/>
        </a:defRPr>
      </a:lvl5pPr>
      <a:lvl6pPr marL="450218" algn="ctr" rtl="0" fontAlgn="base">
        <a:spcBef>
          <a:spcPct val="0"/>
        </a:spcBef>
        <a:spcAft>
          <a:spcPct val="0"/>
        </a:spcAft>
        <a:defRPr sz="4800" b="1">
          <a:solidFill>
            <a:schemeClr val="tx2"/>
          </a:solidFill>
          <a:effectLst>
            <a:outerShdw blurRad="38100" dist="38100" dir="2700000" algn="tl">
              <a:srgbClr val="000000"/>
            </a:outerShdw>
          </a:effectLst>
          <a:latin typeface="Lucida Grande" charset="0"/>
        </a:defRPr>
      </a:lvl6pPr>
      <a:lvl7pPr marL="900429" algn="ctr" rtl="0" fontAlgn="base">
        <a:spcBef>
          <a:spcPct val="0"/>
        </a:spcBef>
        <a:spcAft>
          <a:spcPct val="0"/>
        </a:spcAft>
        <a:defRPr sz="4800" b="1">
          <a:solidFill>
            <a:schemeClr val="tx2"/>
          </a:solidFill>
          <a:effectLst>
            <a:outerShdw blurRad="38100" dist="38100" dir="2700000" algn="tl">
              <a:srgbClr val="000000"/>
            </a:outerShdw>
          </a:effectLst>
          <a:latin typeface="Lucida Grande" charset="0"/>
        </a:defRPr>
      </a:lvl7pPr>
      <a:lvl8pPr marL="1350602" algn="ctr" rtl="0" fontAlgn="base">
        <a:spcBef>
          <a:spcPct val="0"/>
        </a:spcBef>
        <a:spcAft>
          <a:spcPct val="0"/>
        </a:spcAft>
        <a:defRPr sz="4800" b="1">
          <a:solidFill>
            <a:schemeClr val="tx2"/>
          </a:solidFill>
          <a:effectLst>
            <a:outerShdw blurRad="38100" dist="38100" dir="2700000" algn="tl">
              <a:srgbClr val="000000"/>
            </a:outerShdw>
          </a:effectLst>
          <a:latin typeface="Lucida Grande" charset="0"/>
        </a:defRPr>
      </a:lvl8pPr>
      <a:lvl9pPr marL="1800804" algn="ctr" rtl="0" fontAlgn="base">
        <a:spcBef>
          <a:spcPct val="0"/>
        </a:spcBef>
        <a:spcAft>
          <a:spcPct val="0"/>
        </a:spcAft>
        <a:defRPr sz="4800" b="1">
          <a:solidFill>
            <a:schemeClr val="tx2"/>
          </a:solidFill>
          <a:effectLst>
            <a:outerShdw blurRad="38100" dist="38100" dir="2700000" algn="tl">
              <a:srgbClr val="000000"/>
            </a:outerShdw>
          </a:effectLst>
          <a:latin typeface="Lucida Grande" charset="0"/>
        </a:defRPr>
      </a:lvl9pPr>
    </p:titleStyle>
    <p:bodyStyle>
      <a:lvl1pPr marL="337652" indent="-337652" algn="l" rtl="0" fontAlgn="base">
        <a:spcBef>
          <a:spcPct val="20000"/>
        </a:spcBef>
        <a:spcAft>
          <a:spcPct val="0"/>
        </a:spcAft>
        <a:buChar char="•"/>
        <a:defRPr sz="3200" b="1">
          <a:solidFill>
            <a:schemeClr val="tx1"/>
          </a:solidFill>
          <a:latin typeface="+mn-lt"/>
          <a:ea typeface="+mn-ea"/>
          <a:cs typeface="+mn-cs"/>
        </a:defRPr>
      </a:lvl1pPr>
      <a:lvl2pPr marL="731561" indent="-281371" algn="l" rtl="0" fontAlgn="base">
        <a:spcBef>
          <a:spcPct val="20000"/>
        </a:spcBef>
        <a:spcAft>
          <a:spcPct val="0"/>
        </a:spcAft>
        <a:buChar char="–"/>
        <a:defRPr sz="2800" b="1">
          <a:solidFill>
            <a:schemeClr val="tx1"/>
          </a:solidFill>
          <a:latin typeface="+mn-lt"/>
        </a:defRPr>
      </a:lvl2pPr>
      <a:lvl3pPr marL="1125507" indent="-225133" algn="l" rtl="0" fontAlgn="base">
        <a:spcBef>
          <a:spcPct val="20000"/>
        </a:spcBef>
        <a:spcAft>
          <a:spcPct val="0"/>
        </a:spcAft>
        <a:buChar char="•"/>
        <a:defRPr sz="2400" b="1">
          <a:solidFill>
            <a:schemeClr val="tx1"/>
          </a:solidFill>
          <a:latin typeface="+mn-lt"/>
        </a:defRPr>
      </a:lvl3pPr>
      <a:lvl4pPr marL="1575699" indent="-225133" algn="l" rtl="0" fontAlgn="base">
        <a:spcBef>
          <a:spcPct val="20000"/>
        </a:spcBef>
        <a:spcAft>
          <a:spcPct val="0"/>
        </a:spcAft>
        <a:buChar char="–"/>
        <a:defRPr sz="2000" b="1">
          <a:solidFill>
            <a:schemeClr val="tx1"/>
          </a:solidFill>
          <a:latin typeface="+mn-lt"/>
        </a:defRPr>
      </a:lvl4pPr>
      <a:lvl5pPr marL="2025891" indent="-225133" algn="l" rtl="0" fontAlgn="base">
        <a:spcBef>
          <a:spcPct val="20000"/>
        </a:spcBef>
        <a:spcAft>
          <a:spcPct val="0"/>
        </a:spcAft>
        <a:buChar char="»"/>
        <a:defRPr sz="2000" b="1">
          <a:solidFill>
            <a:schemeClr val="tx1"/>
          </a:solidFill>
          <a:latin typeface="+mn-lt"/>
        </a:defRPr>
      </a:lvl5pPr>
      <a:lvl6pPr marL="2476091" indent="-225133" algn="l" rtl="0" fontAlgn="base">
        <a:spcBef>
          <a:spcPct val="20000"/>
        </a:spcBef>
        <a:spcAft>
          <a:spcPct val="0"/>
        </a:spcAft>
        <a:buChar char="»"/>
        <a:defRPr sz="2000" b="1">
          <a:solidFill>
            <a:schemeClr val="tx1"/>
          </a:solidFill>
          <a:latin typeface="+mn-lt"/>
        </a:defRPr>
      </a:lvl6pPr>
      <a:lvl7pPr marL="2926287" indent="-225133" algn="l" rtl="0" fontAlgn="base">
        <a:spcBef>
          <a:spcPct val="20000"/>
        </a:spcBef>
        <a:spcAft>
          <a:spcPct val="0"/>
        </a:spcAft>
        <a:buChar char="»"/>
        <a:defRPr sz="2000" b="1">
          <a:solidFill>
            <a:schemeClr val="tx1"/>
          </a:solidFill>
          <a:latin typeface="+mn-lt"/>
        </a:defRPr>
      </a:lvl7pPr>
      <a:lvl8pPr marL="3376482" indent="-225133" algn="l" rtl="0" fontAlgn="base">
        <a:spcBef>
          <a:spcPct val="20000"/>
        </a:spcBef>
        <a:spcAft>
          <a:spcPct val="0"/>
        </a:spcAft>
        <a:buChar char="»"/>
        <a:defRPr sz="2000" b="1">
          <a:solidFill>
            <a:schemeClr val="tx1"/>
          </a:solidFill>
          <a:latin typeface="+mn-lt"/>
        </a:defRPr>
      </a:lvl8pPr>
      <a:lvl9pPr marL="3826681" indent="-225133" algn="l" rtl="0" fontAlgn="base">
        <a:spcBef>
          <a:spcPct val="20000"/>
        </a:spcBef>
        <a:spcAft>
          <a:spcPct val="0"/>
        </a:spcAft>
        <a:buChar char="»"/>
        <a:defRPr sz="2000" b="1">
          <a:solidFill>
            <a:schemeClr val="tx1"/>
          </a:solidFill>
          <a:latin typeface="+mn-lt"/>
        </a:defRPr>
      </a:lvl9pPr>
    </p:bodyStyle>
    <p:otherStyle>
      <a:defPPr>
        <a:defRPr lang="ar-IQ"/>
      </a:defPPr>
      <a:lvl1pPr marL="0" algn="r" defTabSz="900429" rtl="1" eaLnBrk="1" latinLnBrk="0" hangingPunct="1">
        <a:defRPr sz="1800" kern="1200">
          <a:solidFill>
            <a:schemeClr val="tx1"/>
          </a:solidFill>
          <a:latin typeface="+mn-lt"/>
          <a:ea typeface="+mn-ea"/>
          <a:cs typeface="+mn-cs"/>
        </a:defRPr>
      </a:lvl1pPr>
      <a:lvl2pPr marL="450218" algn="r" defTabSz="900429" rtl="1" eaLnBrk="1" latinLnBrk="0" hangingPunct="1">
        <a:defRPr sz="1800" kern="1200">
          <a:solidFill>
            <a:schemeClr val="tx1"/>
          </a:solidFill>
          <a:latin typeface="+mn-lt"/>
          <a:ea typeface="+mn-ea"/>
          <a:cs typeface="+mn-cs"/>
        </a:defRPr>
      </a:lvl2pPr>
      <a:lvl3pPr marL="900429" algn="r" defTabSz="900429" rtl="1" eaLnBrk="1" latinLnBrk="0" hangingPunct="1">
        <a:defRPr sz="1800" kern="1200">
          <a:solidFill>
            <a:schemeClr val="tx1"/>
          </a:solidFill>
          <a:latin typeface="+mn-lt"/>
          <a:ea typeface="+mn-ea"/>
          <a:cs typeface="+mn-cs"/>
        </a:defRPr>
      </a:lvl3pPr>
      <a:lvl4pPr marL="1350602" algn="r" defTabSz="900429" rtl="1" eaLnBrk="1" latinLnBrk="0" hangingPunct="1">
        <a:defRPr sz="1800" kern="1200">
          <a:solidFill>
            <a:schemeClr val="tx1"/>
          </a:solidFill>
          <a:latin typeface="+mn-lt"/>
          <a:ea typeface="+mn-ea"/>
          <a:cs typeface="+mn-cs"/>
        </a:defRPr>
      </a:lvl4pPr>
      <a:lvl5pPr marL="1800804" algn="r" defTabSz="900429" rtl="1" eaLnBrk="1" latinLnBrk="0" hangingPunct="1">
        <a:defRPr sz="1800" kern="1200">
          <a:solidFill>
            <a:schemeClr val="tx1"/>
          </a:solidFill>
          <a:latin typeface="+mn-lt"/>
          <a:ea typeface="+mn-ea"/>
          <a:cs typeface="+mn-cs"/>
        </a:defRPr>
      </a:lvl5pPr>
      <a:lvl6pPr marL="2250994" algn="r" defTabSz="900429" rtl="1" eaLnBrk="1" latinLnBrk="0" hangingPunct="1">
        <a:defRPr sz="1800" kern="1200">
          <a:solidFill>
            <a:schemeClr val="tx1"/>
          </a:solidFill>
          <a:latin typeface="+mn-lt"/>
          <a:ea typeface="+mn-ea"/>
          <a:cs typeface="+mn-cs"/>
        </a:defRPr>
      </a:lvl6pPr>
      <a:lvl7pPr marL="2701187" algn="r" defTabSz="900429" rtl="1" eaLnBrk="1" latinLnBrk="0" hangingPunct="1">
        <a:defRPr sz="1800" kern="1200">
          <a:solidFill>
            <a:schemeClr val="tx1"/>
          </a:solidFill>
          <a:latin typeface="+mn-lt"/>
          <a:ea typeface="+mn-ea"/>
          <a:cs typeface="+mn-cs"/>
        </a:defRPr>
      </a:lvl7pPr>
      <a:lvl8pPr marL="3151383" algn="r" defTabSz="900429" rtl="1" eaLnBrk="1" latinLnBrk="0" hangingPunct="1">
        <a:defRPr sz="1800" kern="1200">
          <a:solidFill>
            <a:schemeClr val="tx1"/>
          </a:solidFill>
          <a:latin typeface="+mn-lt"/>
          <a:ea typeface="+mn-ea"/>
          <a:cs typeface="+mn-cs"/>
        </a:defRPr>
      </a:lvl8pPr>
      <a:lvl9pPr marL="3601580" algn="r" defTabSz="900429"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19" y="274544"/>
            <a:ext cx="822902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009" tIns="39993" rIns="80009" bIns="3999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619" y="1599643"/>
            <a:ext cx="8229023" cy="452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009" tIns="39993" rIns="80009" bIns="399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518" y="6356537"/>
            <a:ext cx="2133023" cy="365592"/>
          </a:xfrm>
          <a:prstGeom prst="rect">
            <a:avLst/>
          </a:prstGeom>
        </p:spPr>
        <p:txBody>
          <a:bodyPr vert="horz" lIns="80009" tIns="39993" rIns="80009" bIns="39993" rtlCol="0" anchor="ctr"/>
          <a:lstStyle>
            <a:lvl1pPr algn="l" fontAlgn="auto">
              <a:spcBef>
                <a:spcPts val="0"/>
              </a:spcBef>
              <a:spcAft>
                <a:spcPts val="0"/>
              </a:spcAft>
              <a:defRPr sz="1100">
                <a:solidFill>
                  <a:schemeClr val="tx1">
                    <a:tint val="75000"/>
                  </a:schemeClr>
                </a:solidFill>
                <a:latin typeface="+mn-lt"/>
                <a:cs typeface="+mn-cs"/>
              </a:defRPr>
            </a:lvl1pPr>
          </a:lstStyle>
          <a:p>
            <a:pPr defTabSz="900639">
              <a:defRPr/>
            </a:pPr>
            <a:fld id="{53176D4E-BFD9-4671-AE69-A714BC011807}" type="datetimeFigureOut">
              <a:rPr lang="en-US" smtClean="0">
                <a:solidFill>
                  <a:prstClr val="black">
                    <a:tint val="75000"/>
                  </a:prstClr>
                </a:solidFill>
              </a:rPr>
              <a:pPr defTabSz="900639">
                <a:defRPr/>
              </a:pPr>
              <a:t>5/5/2014</a:t>
            </a:fld>
            <a:endParaRPr lang="en-US">
              <a:solidFill>
                <a:prstClr val="black">
                  <a:tint val="75000"/>
                </a:prstClr>
              </a:solidFill>
            </a:endParaRPr>
          </a:p>
        </p:txBody>
      </p:sp>
      <p:sp>
        <p:nvSpPr>
          <p:cNvPr id="5" name="Footer Placeholder 4"/>
          <p:cNvSpPr>
            <a:spLocks noGrp="1"/>
          </p:cNvSpPr>
          <p:nvPr>
            <p:ph type="ftr" sz="quarter" idx="3"/>
          </p:nvPr>
        </p:nvSpPr>
        <p:spPr>
          <a:xfrm>
            <a:off x="3124619" y="6356537"/>
            <a:ext cx="2895023" cy="365592"/>
          </a:xfrm>
          <a:prstGeom prst="rect">
            <a:avLst/>
          </a:prstGeom>
        </p:spPr>
        <p:txBody>
          <a:bodyPr vert="horz" lIns="80009" tIns="39993" rIns="80009" bIns="39993" rtlCol="0" anchor="ctr"/>
          <a:lstStyle>
            <a:lvl1pPr algn="ctr" fontAlgn="auto">
              <a:spcBef>
                <a:spcPts val="0"/>
              </a:spcBef>
              <a:spcAft>
                <a:spcPts val="0"/>
              </a:spcAft>
              <a:defRPr sz="1100">
                <a:solidFill>
                  <a:schemeClr val="tx1">
                    <a:tint val="75000"/>
                  </a:schemeClr>
                </a:solidFill>
                <a:latin typeface="+mn-lt"/>
                <a:cs typeface="+mn-cs"/>
              </a:defRPr>
            </a:lvl1pPr>
          </a:lstStyle>
          <a:p>
            <a:pPr defTabSz="900639">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538" y="6356537"/>
            <a:ext cx="2133023" cy="365592"/>
          </a:xfrm>
          <a:prstGeom prst="rect">
            <a:avLst/>
          </a:prstGeom>
        </p:spPr>
        <p:txBody>
          <a:bodyPr vert="horz" lIns="80009" tIns="39993" rIns="80009" bIns="39993" rtlCol="0" anchor="ctr"/>
          <a:lstStyle>
            <a:lvl1pPr algn="r" fontAlgn="auto">
              <a:spcBef>
                <a:spcPts val="0"/>
              </a:spcBef>
              <a:spcAft>
                <a:spcPts val="0"/>
              </a:spcAft>
              <a:defRPr sz="1100">
                <a:solidFill>
                  <a:schemeClr val="tx1">
                    <a:tint val="75000"/>
                  </a:schemeClr>
                </a:solidFill>
                <a:latin typeface="+mn-lt"/>
                <a:cs typeface="+mn-cs"/>
              </a:defRPr>
            </a:lvl1pPr>
          </a:lstStyle>
          <a:p>
            <a:pPr defTabSz="900639">
              <a:defRPr/>
            </a:pPr>
            <a:fld id="{19130EFD-B98A-4AEB-86FE-CB9A4BBD9E75}" type="slidenum">
              <a:rPr lang="en-US" smtClean="0">
                <a:solidFill>
                  <a:prstClr val="black">
                    <a:tint val="75000"/>
                  </a:prstClr>
                </a:solidFill>
              </a:rPr>
              <a:pPr defTabSz="900639">
                <a:defRPr/>
              </a:pPr>
              <a:t>‹#›</a:t>
            </a:fld>
            <a:endParaRPr lang="en-US">
              <a:solidFill>
                <a:prstClr val="black">
                  <a:tint val="75000"/>
                </a:prstClr>
              </a:solidFill>
            </a:endParaRPr>
          </a:p>
        </p:txBody>
      </p:sp>
    </p:spTree>
    <p:extLst>
      <p:ext uri="{BB962C8B-B14F-4D97-AF65-F5344CB8AC3E}">
        <p14:creationId xmlns:p14="http://schemas.microsoft.com/office/powerpoint/2010/main" val="348973231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rtl="0" eaLnBrk="0" fontAlgn="base" hangingPunct="0">
        <a:spcBef>
          <a:spcPct val="0"/>
        </a:spcBef>
        <a:spcAft>
          <a:spcPct val="0"/>
        </a:spcAft>
        <a:defRPr sz="3900" kern="1200">
          <a:solidFill>
            <a:schemeClr val="tx1"/>
          </a:solidFill>
          <a:latin typeface="+mj-lt"/>
          <a:ea typeface="+mj-ea"/>
          <a:cs typeface="+mj-cs"/>
        </a:defRPr>
      </a:lvl1pPr>
      <a:lvl2pPr algn="ctr" rtl="0" eaLnBrk="0" fontAlgn="base" hangingPunct="0">
        <a:spcBef>
          <a:spcPct val="0"/>
        </a:spcBef>
        <a:spcAft>
          <a:spcPct val="0"/>
        </a:spcAft>
        <a:defRPr sz="3900">
          <a:solidFill>
            <a:schemeClr val="tx1"/>
          </a:solidFill>
          <a:latin typeface="Calibri" pitchFamily="34" charset="0"/>
        </a:defRPr>
      </a:lvl2pPr>
      <a:lvl3pPr algn="ctr" rtl="0" eaLnBrk="0" fontAlgn="base" hangingPunct="0">
        <a:spcBef>
          <a:spcPct val="0"/>
        </a:spcBef>
        <a:spcAft>
          <a:spcPct val="0"/>
        </a:spcAft>
        <a:defRPr sz="3900">
          <a:solidFill>
            <a:schemeClr val="tx1"/>
          </a:solidFill>
          <a:latin typeface="Calibri" pitchFamily="34" charset="0"/>
        </a:defRPr>
      </a:lvl3pPr>
      <a:lvl4pPr algn="ctr" rtl="0" eaLnBrk="0" fontAlgn="base" hangingPunct="0">
        <a:spcBef>
          <a:spcPct val="0"/>
        </a:spcBef>
        <a:spcAft>
          <a:spcPct val="0"/>
        </a:spcAft>
        <a:defRPr sz="3900">
          <a:solidFill>
            <a:schemeClr val="tx1"/>
          </a:solidFill>
          <a:latin typeface="Calibri" pitchFamily="34" charset="0"/>
        </a:defRPr>
      </a:lvl4pPr>
      <a:lvl5pPr algn="ctr" rtl="0" eaLnBrk="0" fontAlgn="base" hangingPunct="0">
        <a:spcBef>
          <a:spcPct val="0"/>
        </a:spcBef>
        <a:spcAft>
          <a:spcPct val="0"/>
        </a:spcAft>
        <a:defRPr sz="3900">
          <a:solidFill>
            <a:schemeClr val="tx1"/>
          </a:solidFill>
          <a:latin typeface="Calibri" pitchFamily="34" charset="0"/>
        </a:defRPr>
      </a:lvl5pPr>
      <a:lvl6pPr marL="399732" algn="ctr" rtl="0" fontAlgn="base">
        <a:spcBef>
          <a:spcPct val="0"/>
        </a:spcBef>
        <a:spcAft>
          <a:spcPct val="0"/>
        </a:spcAft>
        <a:defRPr sz="3900">
          <a:solidFill>
            <a:schemeClr val="tx1"/>
          </a:solidFill>
          <a:latin typeface="Calibri" pitchFamily="34" charset="0"/>
        </a:defRPr>
      </a:lvl6pPr>
      <a:lvl7pPr marL="799440" algn="ctr" rtl="0" fontAlgn="base">
        <a:spcBef>
          <a:spcPct val="0"/>
        </a:spcBef>
        <a:spcAft>
          <a:spcPct val="0"/>
        </a:spcAft>
        <a:defRPr sz="3900">
          <a:solidFill>
            <a:schemeClr val="tx1"/>
          </a:solidFill>
          <a:latin typeface="Calibri" pitchFamily="34" charset="0"/>
        </a:defRPr>
      </a:lvl7pPr>
      <a:lvl8pPr marL="1199221" algn="ctr" rtl="0" fontAlgn="base">
        <a:spcBef>
          <a:spcPct val="0"/>
        </a:spcBef>
        <a:spcAft>
          <a:spcPct val="0"/>
        </a:spcAft>
        <a:defRPr sz="3900">
          <a:solidFill>
            <a:schemeClr val="tx1"/>
          </a:solidFill>
          <a:latin typeface="Calibri" pitchFamily="34" charset="0"/>
        </a:defRPr>
      </a:lvl8pPr>
      <a:lvl9pPr marL="1598922" algn="ctr" rtl="0" fontAlgn="base">
        <a:spcBef>
          <a:spcPct val="0"/>
        </a:spcBef>
        <a:spcAft>
          <a:spcPct val="0"/>
        </a:spcAft>
        <a:defRPr sz="3900">
          <a:solidFill>
            <a:schemeClr val="tx1"/>
          </a:solidFill>
          <a:latin typeface="Calibri" pitchFamily="34" charset="0"/>
        </a:defRPr>
      </a:lvl9pPr>
    </p:titleStyle>
    <p:bodyStyle>
      <a:lvl1pPr marL="298891" indent="-298891"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1pPr>
      <a:lvl2pPr marL="648246" indent="-249763" algn="l" rtl="0" eaLnBrk="0" fontAlgn="base" hangingPunct="0">
        <a:spcBef>
          <a:spcPct val="20000"/>
        </a:spcBef>
        <a:spcAft>
          <a:spcPct val="0"/>
        </a:spcAft>
        <a:buFont typeface="Arial" pitchFamily="34" charset="0"/>
        <a:buChar char="–"/>
        <a:defRPr sz="2500" kern="1200">
          <a:solidFill>
            <a:schemeClr val="tx1"/>
          </a:solidFill>
          <a:latin typeface="+mn-lt"/>
          <a:ea typeface="+mn-ea"/>
          <a:cs typeface="+mn-cs"/>
        </a:defRPr>
      </a:lvl2pPr>
      <a:lvl3pPr marL="999028" indent="-199251"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3pPr>
      <a:lvl4pPr marL="1398911" indent="-199251"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1797426" indent="-199251"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198519" indent="-199869" algn="l" defTabSz="79944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598257" indent="-199869" algn="l" defTabSz="79944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997993" indent="-199869" algn="l" defTabSz="79944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397711" indent="-199869" algn="l" defTabSz="79944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799440" rtl="0" eaLnBrk="1" latinLnBrk="0" hangingPunct="1">
        <a:defRPr sz="1600" kern="1200">
          <a:solidFill>
            <a:schemeClr val="tx1"/>
          </a:solidFill>
          <a:latin typeface="+mn-lt"/>
          <a:ea typeface="+mn-ea"/>
          <a:cs typeface="+mn-cs"/>
        </a:defRPr>
      </a:lvl1pPr>
      <a:lvl2pPr marL="399732" algn="l" defTabSz="799440" rtl="0" eaLnBrk="1" latinLnBrk="0" hangingPunct="1">
        <a:defRPr sz="1600" kern="1200">
          <a:solidFill>
            <a:schemeClr val="tx1"/>
          </a:solidFill>
          <a:latin typeface="+mn-lt"/>
          <a:ea typeface="+mn-ea"/>
          <a:cs typeface="+mn-cs"/>
        </a:defRPr>
      </a:lvl2pPr>
      <a:lvl3pPr marL="799440" algn="l" defTabSz="799440" rtl="0" eaLnBrk="1" latinLnBrk="0" hangingPunct="1">
        <a:defRPr sz="1600" kern="1200">
          <a:solidFill>
            <a:schemeClr val="tx1"/>
          </a:solidFill>
          <a:latin typeface="+mn-lt"/>
          <a:ea typeface="+mn-ea"/>
          <a:cs typeface="+mn-cs"/>
        </a:defRPr>
      </a:lvl3pPr>
      <a:lvl4pPr marL="1199221" algn="l" defTabSz="799440" rtl="0" eaLnBrk="1" latinLnBrk="0" hangingPunct="1">
        <a:defRPr sz="1600" kern="1200">
          <a:solidFill>
            <a:schemeClr val="tx1"/>
          </a:solidFill>
          <a:latin typeface="+mn-lt"/>
          <a:ea typeface="+mn-ea"/>
          <a:cs typeface="+mn-cs"/>
        </a:defRPr>
      </a:lvl4pPr>
      <a:lvl5pPr marL="1598922" algn="l" defTabSz="799440" rtl="0" eaLnBrk="1" latinLnBrk="0" hangingPunct="1">
        <a:defRPr sz="1600" kern="1200">
          <a:solidFill>
            <a:schemeClr val="tx1"/>
          </a:solidFill>
          <a:latin typeface="+mn-lt"/>
          <a:ea typeface="+mn-ea"/>
          <a:cs typeface="+mn-cs"/>
        </a:defRPr>
      </a:lvl5pPr>
      <a:lvl6pPr marL="1998658" algn="l" defTabSz="799440" rtl="0" eaLnBrk="1" latinLnBrk="0" hangingPunct="1">
        <a:defRPr sz="1600" kern="1200">
          <a:solidFill>
            <a:schemeClr val="tx1"/>
          </a:solidFill>
          <a:latin typeface="+mn-lt"/>
          <a:ea typeface="+mn-ea"/>
          <a:cs typeface="+mn-cs"/>
        </a:defRPr>
      </a:lvl6pPr>
      <a:lvl7pPr marL="2398396" algn="l" defTabSz="799440" rtl="0" eaLnBrk="1" latinLnBrk="0" hangingPunct="1">
        <a:defRPr sz="1600" kern="1200">
          <a:solidFill>
            <a:schemeClr val="tx1"/>
          </a:solidFill>
          <a:latin typeface="+mn-lt"/>
          <a:ea typeface="+mn-ea"/>
          <a:cs typeface="+mn-cs"/>
        </a:defRPr>
      </a:lvl7pPr>
      <a:lvl8pPr marL="2798123" algn="l" defTabSz="799440" rtl="0" eaLnBrk="1" latinLnBrk="0" hangingPunct="1">
        <a:defRPr sz="1600" kern="1200">
          <a:solidFill>
            <a:schemeClr val="tx1"/>
          </a:solidFill>
          <a:latin typeface="+mn-lt"/>
          <a:ea typeface="+mn-ea"/>
          <a:cs typeface="+mn-cs"/>
        </a:defRPr>
      </a:lvl8pPr>
      <a:lvl9pPr marL="3197849" algn="l" defTabSz="799440" rtl="0" eaLnBrk="1" latinLnBrk="0" hangingPunct="1">
        <a:defRPr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157562" y="1980640"/>
            <a:ext cx="7791739" cy="411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67" tIns="43320" rIns="88167" bIns="433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1180523" y="609320"/>
            <a:ext cx="7715250" cy="1143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88167" tIns="43320" rIns="88167" bIns="433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051493871"/>
      </p:ext>
    </p:extLst>
  </p:cSld>
  <p:clrMap bg1="dk2" tx1="lt1" bg2="dk1"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45389" algn="l" rtl="0" eaLnBrk="0" fontAlgn="base" hangingPunct="0">
        <a:spcBef>
          <a:spcPct val="0"/>
        </a:spcBef>
        <a:spcAft>
          <a:spcPct val="0"/>
        </a:spcAft>
        <a:defRPr sz="4400">
          <a:solidFill>
            <a:schemeClr val="tx2"/>
          </a:solidFill>
          <a:latin typeface="Times New Roman" pitchFamily="18" charset="0"/>
        </a:defRPr>
      </a:lvl6pPr>
      <a:lvl7pPr marL="890774" algn="l" rtl="0" eaLnBrk="0" fontAlgn="base" hangingPunct="0">
        <a:spcBef>
          <a:spcPct val="0"/>
        </a:spcBef>
        <a:spcAft>
          <a:spcPct val="0"/>
        </a:spcAft>
        <a:defRPr sz="4400">
          <a:solidFill>
            <a:schemeClr val="tx2"/>
          </a:solidFill>
          <a:latin typeface="Times New Roman" pitchFamily="18" charset="0"/>
        </a:defRPr>
      </a:lvl7pPr>
      <a:lvl8pPr marL="1336146" algn="l" rtl="0" eaLnBrk="0" fontAlgn="base" hangingPunct="0">
        <a:spcBef>
          <a:spcPct val="0"/>
        </a:spcBef>
        <a:spcAft>
          <a:spcPct val="0"/>
        </a:spcAft>
        <a:defRPr sz="4400">
          <a:solidFill>
            <a:schemeClr val="tx2"/>
          </a:solidFill>
          <a:latin typeface="Times New Roman" pitchFamily="18" charset="0"/>
        </a:defRPr>
      </a:lvl8pPr>
      <a:lvl9pPr marL="1781528" algn="l" rtl="0" eaLnBrk="0" fontAlgn="base" hangingPunct="0">
        <a:spcBef>
          <a:spcPct val="0"/>
        </a:spcBef>
        <a:spcAft>
          <a:spcPct val="0"/>
        </a:spcAft>
        <a:defRPr sz="4400">
          <a:solidFill>
            <a:schemeClr val="tx2"/>
          </a:solidFill>
          <a:latin typeface="Times New Roman" pitchFamily="18" charset="0"/>
        </a:defRPr>
      </a:lvl9pPr>
    </p:titleStyle>
    <p:bodyStyle>
      <a:lvl1pPr marL="333941" indent="-333941"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22611" indent="-277816" algn="l" rtl="0" eaLnBrk="0" fontAlgn="base" hangingPunct="0">
        <a:spcBef>
          <a:spcPct val="20000"/>
        </a:spcBef>
        <a:spcAft>
          <a:spcPct val="0"/>
        </a:spcAft>
        <a:buClr>
          <a:schemeClr val="folHlink"/>
        </a:buClr>
        <a:buSzPct val="75000"/>
        <a:buFont typeface="Monotype Sorts" pitchFamily="2" charset="2"/>
        <a:buChar char="u"/>
        <a:defRPr sz="2800">
          <a:solidFill>
            <a:schemeClr val="tx1"/>
          </a:solidFill>
          <a:effectLst>
            <a:outerShdw blurRad="38100" dist="38100" dir="2700000" algn="tl">
              <a:srgbClr val="FFFFFF"/>
            </a:outerShdw>
          </a:effectLst>
          <a:latin typeface="+mn-lt"/>
        </a:defRPr>
      </a:lvl2pPr>
      <a:lvl3pPr marL="1112684" indent="-221688" algn="l" rtl="0" eaLnBrk="0" fontAlgn="base" hangingPunct="0">
        <a:spcBef>
          <a:spcPct val="20000"/>
        </a:spcBef>
        <a:spcAft>
          <a:spcPct val="0"/>
        </a:spcAft>
        <a:buClr>
          <a:schemeClr val="tx2"/>
        </a:buClr>
        <a:buSzPct val="65000"/>
        <a:buFont typeface="Monotype Sorts" pitchFamily="2" charset="2"/>
        <a:buChar char="F"/>
        <a:defRPr sz="2400">
          <a:solidFill>
            <a:schemeClr val="tx1"/>
          </a:solidFill>
          <a:effectLst>
            <a:outerShdw blurRad="38100" dist="38100" dir="2700000" algn="tl">
              <a:srgbClr val="FFFFFF"/>
            </a:outerShdw>
          </a:effectLst>
          <a:latin typeface="+mn-lt"/>
        </a:defRPr>
      </a:lvl3pPr>
      <a:lvl4pPr marL="1557478" indent="-221688"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FFFFFF"/>
            </a:outerShdw>
          </a:effectLst>
          <a:latin typeface="+mn-lt"/>
        </a:defRPr>
      </a:lvl4pPr>
      <a:lvl5pPr marL="2003665" indent="-221688"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FFFFFF"/>
            </a:outerShdw>
          </a:effectLst>
          <a:latin typeface="+mn-lt"/>
        </a:defRPr>
      </a:lvl5pPr>
      <a:lvl6pPr marL="2449596" indent="-22272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FFFFFF"/>
            </a:outerShdw>
          </a:effectLst>
          <a:latin typeface="+mn-lt"/>
        </a:defRPr>
      </a:lvl6pPr>
      <a:lvl7pPr marL="2894979" indent="-22272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FFFFFF"/>
            </a:outerShdw>
          </a:effectLst>
          <a:latin typeface="+mn-lt"/>
        </a:defRPr>
      </a:lvl7pPr>
      <a:lvl8pPr marL="3340350" indent="-22272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FFFFFF"/>
            </a:outerShdw>
          </a:effectLst>
          <a:latin typeface="+mn-lt"/>
        </a:defRPr>
      </a:lvl8pPr>
      <a:lvl9pPr marL="3785732" indent="-22272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FFFFFF"/>
            </a:outerShdw>
          </a:effectLst>
          <a:latin typeface="+mn-lt"/>
        </a:defRPr>
      </a:lvl9pPr>
    </p:bodyStyle>
    <p:otherStyle>
      <a:defPPr>
        <a:defRPr lang="ar-IQ"/>
      </a:defPPr>
      <a:lvl1pPr marL="0" algn="r" defTabSz="890774" rtl="1" eaLnBrk="1" latinLnBrk="0" hangingPunct="1">
        <a:defRPr sz="1800" kern="1200">
          <a:solidFill>
            <a:schemeClr val="tx1"/>
          </a:solidFill>
          <a:latin typeface="+mn-lt"/>
          <a:ea typeface="+mn-ea"/>
          <a:cs typeface="+mn-cs"/>
        </a:defRPr>
      </a:lvl1pPr>
      <a:lvl2pPr marL="445389" algn="r" defTabSz="890774" rtl="1" eaLnBrk="1" latinLnBrk="0" hangingPunct="1">
        <a:defRPr sz="1800" kern="1200">
          <a:solidFill>
            <a:schemeClr val="tx1"/>
          </a:solidFill>
          <a:latin typeface="+mn-lt"/>
          <a:ea typeface="+mn-ea"/>
          <a:cs typeface="+mn-cs"/>
        </a:defRPr>
      </a:lvl2pPr>
      <a:lvl3pPr marL="890774" algn="r" defTabSz="890774" rtl="1" eaLnBrk="1" latinLnBrk="0" hangingPunct="1">
        <a:defRPr sz="1800" kern="1200">
          <a:solidFill>
            <a:schemeClr val="tx1"/>
          </a:solidFill>
          <a:latin typeface="+mn-lt"/>
          <a:ea typeface="+mn-ea"/>
          <a:cs typeface="+mn-cs"/>
        </a:defRPr>
      </a:lvl3pPr>
      <a:lvl4pPr marL="1336146" algn="r" defTabSz="890774" rtl="1" eaLnBrk="1" latinLnBrk="0" hangingPunct="1">
        <a:defRPr sz="1800" kern="1200">
          <a:solidFill>
            <a:schemeClr val="tx1"/>
          </a:solidFill>
          <a:latin typeface="+mn-lt"/>
          <a:ea typeface="+mn-ea"/>
          <a:cs typeface="+mn-cs"/>
        </a:defRPr>
      </a:lvl4pPr>
      <a:lvl5pPr marL="1781528" algn="r" defTabSz="890774" rtl="1" eaLnBrk="1" latinLnBrk="0" hangingPunct="1">
        <a:defRPr sz="1800" kern="1200">
          <a:solidFill>
            <a:schemeClr val="tx1"/>
          </a:solidFill>
          <a:latin typeface="+mn-lt"/>
          <a:ea typeface="+mn-ea"/>
          <a:cs typeface="+mn-cs"/>
        </a:defRPr>
      </a:lvl5pPr>
      <a:lvl6pPr marL="2226900" algn="r" defTabSz="890774" rtl="1" eaLnBrk="1" latinLnBrk="0" hangingPunct="1">
        <a:defRPr sz="1800" kern="1200">
          <a:solidFill>
            <a:schemeClr val="tx1"/>
          </a:solidFill>
          <a:latin typeface="+mn-lt"/>
          <a:ea typeface="+mn-ea"/>
          <a:cs typeface="+mn-cs"/>
        </a:defRPr>
      </a:lvl6pPr>
      <a:lvl7pPr marL="2672288" algn="r" defTabSz="890774" rtl="1" eaLnBrk="1" latinLnBrk="0" hangingPunct="1">
        <a:defRPr sz="1800" kern="1200">
          <a:solidFill>
            <a:schemeClr val="tx1"/>
          </a:solidFill>
          <a:latin typeface="+mn-lt"/>
          <a:ea typeface="+mn-ea"/>
          <a:cs typeface="+mn-cs"/>
        </a:defRPr>
      </a:lvl7pPr>
      <a:lvl8pPr marL="3117664" algn="r" defTabSz="890774" rtl="1" eaLnBrk="1" latinLnBrk="0" hangingPunct="1">
        <a:defRPr sz="1800" kern="1200">
          <a:solidFill>
            <a:schemeClr val="tx1"/>
          </a:solidFill>
          <a:latin typeface="+mn-lt"/>
          <a:ea typeface="+mn-ea"/>
          <a:cs typeface="+mn-cs"/>
        </a:defRPr>
      </a:lvl8pPr>
      <a:lvl9pPr marL="3563044" algn="r" defTabSz="890774"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4716318" y="5345206"/>
            <a:ext cx="4427682" cy="1512794"/>
            <a:chOff x="2971" y="3367"/>
            <a:chExt cx="2789" cy="953"/>
          </a:xfrm>
        </p:grpSpPr>
        <p:sp>
          <p:nvSpPr>
            <p:cNvPr id="12296"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fontAlgn="base">
                <a:spcBef>
                  <a:spcPct val="0"/>
                </a:spcBef>
                <a:spcAft>
                  <a:spcPct val="0"/>
                </a:spcAft>
              </a:pPr>
              <a:endParaRPr lang="ar-IQ" smtClean="0">
                <a:solidFill>
                  <a:srgbClr val="EAEAEA"/>
                </a:solidFill>
                <a:latin typeface="Arial" pitchFamily="34" charset="0"/>
                <a:cs typeface="Arial" pitchFamily="34" charset="0"/>
              </a:endParaRPr>
            </a:p>
          </p:txBody>
        </p:sp>
        <p:sp>
          <p:nvSpPr>
            <p:cNvPr id="50180" name="Freeform 4"/>
            <p:cNvSpPr>
              <a:spLocks/>
            </p:cNvSpPr>
            <p:nvPr/>
          </p:nvSpPr>
          <p:spPr bwMode="ltGray">
            <a:xfrm>
              <a:off x="4602" y="4014"/>
              <a:ext cx="12" cy="19"/>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50181" name="Freeform 5"/>
            <p:cNvSpPr>
              <a:spLocks/>
            </p:cNvSpPr>
            <p:nvPr/>
          </p:nvSpPr>
          <p:spPr bwMode="ltGray">
            <a:xfrm>
              <a:off x="4596" y="3996"/>
              <a:ext cx="5"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50182"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50183"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50184"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50185"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50186"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50187"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50188"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50189"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50190"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50191"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50192"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sp>
          <p:nvSpPr>
            <p:cNvPr id="50193"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1519" eaLnBrk="0" fontAlgn="base" hangingPunct="0">
                <a:spcBef>
                  <a:spcPct val="0"/>
                </a:spcBef>
                <a:spcAft>
                  <a:spcPct val="0"/>
                </a:spcAft>
                <a:defRPr/>
              </a:pPr>
              <a:endParaRPr lang="ar-IQ">
                <a:solidFill>
                  <a:srgbClr val="EAEAEA"/>
                </a:solidFill>
                <a:cs typeface="Arial" pitchFamily="34" charset="0"/>
              </a:endParaRPr>
            </a:p>
          </p:txBody>
        </p:sp>
      </p:grpSp>
      <p:sp>
        <p:nvSpPr>
          <p:cNvPr id="50194" name="Rectangle 18"/>
          <p:cNvSpPr>
            <a:spLocks noGrp="1" noChangeArrowheads="1"/>
          </p:cNvSpPr>
          <p:nvPr>
            <p:ph type="title"/>
          </p:nvPr>
        </p:nvSpPr>
        <p:spPr bwMode="auto">
          <a:xfrm>
            <a:off x="457516" y="277348"/>
            <a:ext cx="8229023" cy="114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0" tIns="45205" rIns="90400" bIns="45205" numCol="1" anchor="ctr" anchorCtr="1" compatLnSpc="1">
            <a:prstTxWarp prst="textNoShape">
              <a:avLst/>
            </a:prstTxWarp>
          </a:bodyPr>
          <a:lstStyle/>
          <a:p>
            <a:pPr lvl="0"/>
            <a:r>
              <a:rPr lang="en-US" smtClean="0"/>
              <a:t>Click to edit Master title style</a:t>
            </a:r>
          </a:p>
        </p:txBody>
      </p:sp>
      <p:sp>
        <p:nvSpPr>
          <p:cNvPr id="50195" name="Rectangle 19"/>
          <p:cNvSpPr>
            <a:spLocks noGrp="1" noChangeArrowheads="1"/>
          </p:cNvSpPr>
          <p:nvPr>
            <p:ph type="dt" sz="half" idx="2"/>
          </p:nvPr>
        </p:nvSpPr>
        <p:spPr bwMode="auto">
          <a:xfrm>
            <a:off x="457516" y="6243078"/>
            <a:ext cx="2133023" cy="45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0400" tIns="45205" rIns="90400" bIns="45205" numCol="1" anchor="b" anchorCtr="0" compatLnSpc="1">
            <a:prstTxWarp prst="textNoShape">
              <a:avLst/>
            </a:prstTxWarp>
          </a:bodyPr>
          <a:lstStyle>
            <a:lvl1pP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defTabSz="911519" fontAlgn="base">
              <a:spcBef>
                <a:spcPct val="0"/>
              </a:spcBef>
              <a:spcAft>
                <a:spcPct val="0"/>
              </a:spcAft>
              <a:defRPr/>
            </a:pPr>
            <a:endParaRPr lang="en-US"/>
          </a:p>
        </p:txBody>
      </p:sp>
      <p:sp>
        <p:nvSpPr>
          <p:cNvPr id="50196" name="Rectangle 20"/>
          <p:cNvSpPr>
            <a:spLocks noGrp="1" noChangeArrowheads="1"/>
          </p:cNvSpPr>
          <p:nvPr>
            <p:ph type="ftr" sz="quarter" idx="3"/>
          </p:nvPr>
        </p:nvSpPr>
        <p:spPr bwMode="auto">
          <a:xfrm>
            <a:off x="3124516" y="6248684"/>
            <a:ext cx="2895023"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0400" tIns="45205" rIns="90400" bIns="45205" numCol="1" anchor="b" anchorCtr="0" compatLnSpc="1">
            <a:prstTxWarp prst="textNoShape">
              <a:avLst/>
            </a:prstTxWarp>
          </a:bodyPr>
          <a:lstStyle>
            <a:lvl1pPr algn="ct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defTabSz="911519" fontAlgn="base">
              <a:spcBef>
                <a:spcPct val="0"/>
              </a:spcBef>
              <a:spcAft>
                <a:spcPct val="0"/>
              </a:spcAft>
              <a:defRPr/>
            </a:pPr>
            <a:endParaRPr lang="en-US"/>
          </a:p>
        </p:txBody>
      </p:sp>
      <p:sp>
        <p:nvSpPr>
          <p:cNvPr id="50197" name="Rectangle 21"/>
          <p:cNvSpPr>
            <a:spLocks noGrp="1" noChangeArrowheads="1"/>
          </p:cNvSpPr>
          <p:nvPr>
            <p:ph type="sldNum" sz="quarter" idx="4"/>
          </p:nvPr>
        </p:nvSpPr>
        <p:spPr bwMode="auto">
          <a:xfrm>
            <a:off x="6553516" y="6243078"/>
            <a:ext cx="2133023" cy="45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0400" tIns="45205" rIns="90400" bIns="45205" numCol="1" anchor="b" anchorCtr="0" compatLnSpc="1">
            <a:prstTxWarp prst="textNoShape">
              <a:avLst/>
            </a:prstTxWarp>
          </a:bodyPr>
          <a:lstStyle>
            <a:lvl1pPr algn="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defTabSz="911519" fontAlgn="base">
              <a:spcBef>
                <a:spcPct val="0"/>
              </a:spcBef>
              <a:spcAft>
                <a:spcPct val="0"/>
              </a:spcAft>
              <a:defRPr/>
            </a:pPr>
            <a:fld id="{CA358A04-120B-4A19-8FD9-6B1A5CBA0573}" type="slidenum">
              <a:rPr lang="en-US" smtClean="0"/>
              <a:pPr defTabSz="911519" fontAlgn="base">
                <a:spcBef>
                  <a:spcPct val="0"/>
                </a:spcBef>
                <a:spcAft>
                  <a:spcPct val="0"/>
                </a:spcAft>
                <a:defRPr/>
              </a:pPr>
              <a:t>‹#›</a:t>
            </a:fld>
            <a:endParaRPr lang="en-US"/>
          </a:p>
        </p:txBody>
      </p:sp>
      <p:sp>
        <p:nvSpPr>
          <p:cNvPr id="50198" name="Rectangle 22"/>
          <p:cNvSpPr>
            <a:spLocks noGrp="1" noChangeArrowheads="1"/>
          </p:cNvSpPr>
          <p:nvPr>
            <p:ph type="body" idx="1"/>
          </p:nvPr>
        </p:nvSpPr>
        <p:spPr bwMode="auto">
          <a:xfrm>
            <a:off x="457516" y="1599667"/>
            <a:ext cx="8229023" cy="453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0400" tIns="45205" rIns="90400" bIns="4520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640628518"/>
      </p:ext>
    </p:extLst>
  </p:cSld>
  <p:clrMap bg1="dk2" tx1="lt1" bg2="dk1" tx2="lt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2002"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03999"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55978"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07966"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37992" indent="-337992"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34208" indent="-281185"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29008" indent="-225806"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580609" indent="-225806"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33630" indent="-225806"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485951" indent="-226025"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37941" indent="-226025"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389929" indent="-226025"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41924" indent="-226025"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ar-IQ"/>
      </a:defPPr>
      <a:lvl1pPr marL="0" algn="r" defTabSz="903999" rtl="1" eaLnBrk="1" latinLnBrk="0" hangingPunct="1">
        <a:defRPr sz="1800" kern="1200">
          <a:solidFill>
            <a:schemeClr val="tx1"/>
          </a:solidFill>
          <a:latin typeface="+mn-lt"/>
          <a:ea typeface="+mn-ea"/>
          <a:cs typeface="+mn-cs"/>
        </a:defRPr>
      </a:lvl1pPr>
      <a:lvl2pPr marL="452002" algn="r" defTabSz="903999" rtl="1" eaLnBrk="1" latinLnBrk="0" hangingPunct="1">
        <a:defRPr sz="1800" kern="1200">
          <a:solidFill>
            <a:schemeClr val="tx1"/>
          </a:solidFill>
          <a:latin typeface="+mn-lt"/>
          <a:ea typeface="+mn-ea"/>
          <a:cs typeface="+mn-cs"/>
        </a:defRPr>
      </a:lvl2pPr>
      <a:lvl3pPr marL="903999" algn="r" defTabSz="903999" rtl="1" eaLnBrk="1" latinLnBrk="0" hangingPunct="1">
        <a:defRPr sz="1800" kern="1200">
          <a:solidFill>
            <a:schemeClr val="tx1"/>
          </a:solidFill>
          <a:latin typeface="+mn-lt"/>
          <a:ea typeface="+mn-ea"/>
          <a:cs typeface="+mn-cs"/>
        </a:defRPr>
      </a:lvl3pPr>
      <a:lvl4pPr marL="1355978" algn="r" defTabSz="903999" rtl="1" eaLnBrk="1" latinLnBrk="0" hangingPunct="1">
        <a:defRPr sz="1800" kern="1200">
          <a:solidFill>
            <a:schemeClr val="tx1"/>
          </a:solidFill>
          <a:latin typeface="+mn-lt"/>
          <a:ea typeface="+mn-ea"/>
          <a:cs typeface="+mn-cs"/>
        </a:defRPr>
      </a:lvl4pPr>
      <a:lvl5pPr marL="1807966" algn="r" defTabSz="903999" rtl="1" eaLnBrk="1" latinLnBrk="0" hangingPunct="1">
        <a:defRPr sz="1800" kern="1200">
          <a:solidFill>
            <a:schemeClr val="tx1"/>
          </a:solidFill>
          <a:latin typeface="+mn-lt"/>
          <a:ea typeface="+mn-ea"/>
          <a:cs typeface="+mn-cs"/>
        </a:defRPr>
      </a:lvl5pPr>
      <a:lvl6pPr marL="2259955" algn="r" defTabSz="903999" rtl="1" eaLnBrk="1" latinLnBrk="0" hangingPunct="1">
        <a:defRPr sz="1800" kern="1200">
          <a:solidFill>
            <a:schemeClr val="tx1"/>
          </a:solidFill>
          <a:latin typeface="+mn-lt"/>
          <a:ea typeface="+mn-ea"/>
          <a:cs typeface="+mn-cs"/>
        </a:defRPr>
      </a:lvl6pPr>
      <a:lvl7pPr marL="2711942" algn="r" defTabSz="903999" rtl="1" eaLnBrk="1" latinLnBrk="0" hangingPunct="1">
        <a:defRPr sz="1800" kern="1200">
          <a:solidFill>
            <a:schemeClr val="tx1"/>
          </a:solidFill>
          <a:latin typeface="+mn-lt"/>
          <a:ea typeface="+mn-ea"/>
          <a:cs typeface="+mn-cs"/>
        </a:defRPr>
      </a:lvl7pPr>
      <a:lvl8pPr marL="3163936" algn="r" defTabSz="903999" rtl="1" eaLnBrk="1" latinLnBrk="0" hangingPunct="1">
        <a:defRPr sz="1800" kern="1200">
          <a:solidFill>
            <a:schemeClr val="tx1"/>
          </a:solidFill>
          <a:latin typeface="+mn-lt"/>
          <a:ea typeface="+mn-ea"/>
          <a:cs typeface="+mn-cs"/>
        </a:defRPr>
      </a:lvl8pPr>
      <a:lvl9pPr marL="3615926" algn="r" defTabSz="903999"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157442" y="1980640"/>
            <a:ext cx="7791739" cy="411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73" tIns="44393" rIns="90373" bIns="443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5" name="Rectangle 3"/>
          <p:cNvSpPr>
            <a:spLocks noGrp="1" noChangeArrowheads="1"/>
          </p:cNvSpPr>
          <p:nvPr>
            <p:ph type="title"/>
          </p:nvPr>
        </p:nvSpPr>
        <p:spPr bwMode="auto">
          <a:xfrm>
            <a:off x="1180523" y="609320"/>
            <a:ext cx="7715250" cy="1143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0373" tIns="44393" rIns="90373" bIns="44393"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4001119504"/>
      </p:ext>
    </p:extLst>
  </p:cSld>
  <p:clrMap bg1="dk2" tx1="lt1" bg2="dk1" tx2="lt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 id="2147484400" r:id="rId12"/>
    <p:sldLayoutId id="2147484401" r:id="rId13"/>
    <p:sldLayoutId id="2147484402" r:id="rId14"/>
    <p:sldLayoutId id="2147484403" r:id="rId15"/>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6614" algn="l" rtl="0" eaLnBrk="0" fontAlgn="base" hangingPunct="0">
        <a:spcBef>
          <a:spcPct val="0"/>
        </a:spcBef>
        <a:spcAft>
          <a:spcPct val="0"/>
        </a:spcAft>
        <a:defRPr sz="4400">
          <a:solidFill>
            <a:schemeClr val="tx2"/>
          </a:solidFill>
          <a:latin typeface="Times New Roman" pitchFamily="18" charset="0"/>
        </a:defRPr>
      </a:lvl6pPr>
      <a:lvl7pPr marL="913224" algn="l" rtl="0" eaLnBrk="0" fontAlgn="base" hangingPunct="0">
        <a:spcBef>
          <a:spcPct val="0"/>
        </a:spcBef>
        <a:spcAft>
          <a:spcPct val="0"/>
        </a:spcAft>
        <a:defRPr sz="4400">
          <a:solidFill>
            <a:schemeClr val="tx2"/>
          </a:solidFill>
          <a:latin typeface="Times New Roman" pitchFamily="18" charset="0"/>
        </a:defRPr>
      </a:lvl7pPr>
      <a:lvl8pPr marL="1369838" algn="l" rtl="0" eaLnBrk="0" fontAlgn="base" hangingPunct="0">
        <a:spcBef>
          <a:spcPct val="0"/>
        </a:spcBef>
        <a:spcAft>
          <a:spcPct val="0"/>
        </a:spcAft>
        <a:defRPr sz="4400">
          <a:solidFill>
            <a:schemeClr val="tx2"/>
          </a:solidFill>
          <a:latin typeface="Times New Roman" pitchFamily="18" charset="0"/>
        </a:defRPr>
      </a:lvl8pPr>
      <a:lvl9pPr marL="1826449" algn="l" rtl="0" eaLnBrk="0" fontAlgn="base" hangingPunct="0">
        <a:spcBef>
          <a:spcPct val="0"/>
        </a:spcBef>
        <a:spcAft>
          <a:spcPct val="0"/>
        </a:spcAft>
        <a:defRPr sz="4400">
          <a:solidFill>
            <a:schemeClr val="tx2"/>
          </a:solidFill>
          <a:latin typeface="Times New Roman" pitchFamily="18" charset="0"/>
        </a:defRPr>
      </a:lvl9pPr>
    </p:titleStyle>
    <p:bodyStyle>
      <a:lvl1pPr marL="341509" indent="-341509"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1360" indent="-284591" algn="l" rtl="0" eaLnBrk="0" fontAlgn="base" hangingPunct="0">
        <a:spcBef>
          <a:spcPct val="20000"/>
        </a:spcBef>
        <a:spcAft>
          <a:spcPct val="0"/>
        </a:spcAft>
        <a:buClr>
          <a:schemeClr val="folHlink"/>
        </a:buClr>
        <a:buSzPct val="75000"/>
        <a:buFont typeface="Monotype Sorts" pitchFamily="2" charset="2"/>
        <a:buChar char="u"/>
        <a:defRPr sz="2800">
          <a:solidFill>
            <a:schemeClr val="tx1"/>
          </a:solidFill>
          <a:effectLst>
            <a:outerShdw blurRad="38100" dist="38100" dir="2700000" algn="tl">
              <a:srgbClr val="FFFFFF"/>
            </a:outerShdw>
          </a:effectLst>
          <a:latin typeface="+mn-lt"/>
        </a:defRPr>
      </a:lvl2pPr>
      <a:lvl3pPr marL="1141214" indent="-227678" algn="l" rtl="0" eaLnBrk="0" fontAlgn="base" hangingPunct="0">
        <a:spcBef>
          <a:spcPct val="20000"/>
        </a:spcBef>
        <a:spcAft>
          <a:spcPct val="0"/>
        </a:spcAft>
        <a:buClr>
          <a:schemeClr val="tx2"/>
        </a:buClr>
        <a:buSzPct val="65000"/>
        <a:buFont typeface="Monotype Sorts" pitchFamily="2" charset="2"/>
        <a:buChar char="F"/>
        <a:defRPr sz="2400">
          <a:solidFill>
            <a:schemeClr val="tx1"/>
          </a:solidFill>
          <a:effectLst>
            <a:outerShdw blurRad="38100" dist="38100" dir="2700000" algn="tl">
              <a:srgbClr val="FFFFFF"/>
            </a:outerShdw>
          </a:effectLst>
          <a:latin typeface="+mn-lt"/>
        </a:defRPr>
      </a:lvl3pPr>
      <a:lvl4pPr marL="1597982" indent="-227678"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FFFFFF"/>
            </a:outerShdw>
          </a:effectLst>
          <a:latin typeface="+mn-lt"/>
        </a:defRPr>
      </a:lvl4pPr>
      <a:lvl5pPr marL="2054750" indent="-227678"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FFFFFF"/>
            </a:outerShdw>
          </a:effectLst>
          <a:latin typeface="+mn-lt"/>
        </a:defRPr>
      </a:lvl5pPr>
      <a:lvl6pPr marL="2511368" indent="-228308"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FFFFFF"/>
            </a:outerShdw>
          </a:effectLst>
          <a:latin typeface="+mn-lt"/>
        </a:defRPr>
      </a:lvl6pPr>
      <a:lvl7pPr marL="2967981" indent="-228308"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FFFFFF"/>
            </a:outerShdw>
          </a:effectLst>
          <a:latin typeface="+mn-lt"/>
        </a:defRPr>
      </a:lvl7pPr>
      <a:lvl8pPr marL="3424592" indent="-228308"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FFFFFF"/>
            </a:outerShdw>
          </a:effectLst>
          <a:latin typeface="+mn-lt"/>
        </a:defRPr>
      </a:lvl8pPr>
      <a:lvl9pPr marL="3881202" indent="-228308"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FFFFFF"/>
            </a:outerShdw>
          </a:effectLst>
          <a:latin typeface="+mn-lt"/>
        </a:defRPr>
      </a:lvl9pPr>
    </p:bodyStyle>
    <p:otherStyle>
      <a:defPPr>
        <a:defRPr lang="ar-IQ"/>
      </a:defPPr>
      <a:lvl1pPr marL="0" algn="r" defTabSz="913224" rtl="1" eaLnBrk="1" latinLnBrk="0" hangingPunct="1">
        <a:defRPr sz="1800" kern="1200">
          <a:solidFill>
            <a:schemeClr val="tx1"/>
          </a:solidFill>
          <a:latin typeface="+mn-lt"/>
          <a:ea typeface="+mn-ea"/>
          <a:cs typeface="+mn-cs"/>
        </a:defRPr>
      </a:lvl1pPr>
      <a:lvl2pPr marL="456614" algn="r" defTabSz="913224" rtl="1" eaLnBrk="1" latinLnBrk="0" hangingPunct="1">
        <a:defRPr sz="1800" kern="1200">
          <a:solidFill>
            <a:schemeClr val="tx1"/>
          </a:solidFill>
          <a:latin typeface="+mn-lt"/>
          <a:ea typeface="+mn-ea"/>
          <a:cs typeface="+mn-cs"/>
        </a:defRPr>
      </a:lvl2pPr>
      <a:lvl3pPr marL="913224" algn="r" defTabSz="913224" rtl="1" eaLnBrk="1" latinLnBrk="0" hangingPunct="1">
        <a:defRPr sz="1800" kern="1200">
          <a:solidFill>
            <a:schemeClr val="tx1"/>
          </a:solidFill>
          <a:latin typeface="+mn-lt"/>
          <a:ea typeface="+mn-ea"/>
          <a:cs typeface="+mn-cs"/>
        </a:defRPr>
      </a:lvl3pPr>
      <a:lvl4pPr marL="1369838" algn="r" defTabSz="913224" rtl="1" eaLnBrk="1" latinLnBrk="0" hangingPunct="1">
        <a:defRPr sz="1800" kern="1200">
          <a:solidFill>
            <a:schemeClr val="tx1"/>
          </a:solidFill>
          <a:latin typeface="+mn-lt"/>
          <a:ea typeface="+mn-ea"/>
          <a:cs typeface="+mn-cs"/>
        </a:defRPr>
      </a:lvl4pPr>
      <a:lvl5pPr marL="1826449" algn="r" defTabSz="913224" rtl="1" eaLnBrk="1" latinLnBrk="0" hangingPunct="1">
        <a:defRPr sz="1800" kern="1200">
          <a:solidFill>
            <a:schemeClr val="tx1"/>
          </a:solidFill>
          <a:latin typeface="+mn-lt"/>
          <a:ea typeface="+mn-ea"/>
          <a:cs typeface="+mn-cs"/>
        </a:defRPr>
      </a:lvl5pPr>
      <a:lvl6pPr marL="2283063" algn="r" defTabSz="913224" rtl="1" eaLnBrk="1" latinLnBrk="0" hangingPunct="1">
        <a:defRPr sz="1800" kern="1200">
          <a:solidFill>
            <a:schemeClr val="tx1"/>
          </a:solidFill>
          <a:latin typeface="+mn-lt"/>
          <a:ea typeface="+mn-ea"/>
          <a:cs typeface="+mn-cs"/>
        </a:defRPr>
      </a:lvl6pPr>
      <a:lvl7pPr marL="2739672" algn="r" defTabSz="913224" rtl="1" eaLnBrk="1" latinLnBrk="0" hangingPunct="1">
        <a:defRPr sz="1800" kern="1200">
          <a:solidFill>
            <a:schemeClr val="tx1"/>
          </a:solidFill>
          <a:latin typeface="+mn-lt"/>
          <a:ea typeface="+mn-ea"/>
          <a:cs typeface="+mn-cs"/>
        </a:defRPr>
      </a:lvl7pPr>
      <a:lvl8pPr marL="3196287" algn="r" defTabSz="913224" rtl="1" eaLnBrk="1" latinLnBrk="0" hangingPunct="1">
        <a:defRPr sz="1800" kern="1200">
          <a:solidFill>
            <a:schemeClr val="tx1"/>
          </a:solidFill>
          <a:latin typeface="+mn-lt"/>
          <a:ea typeface="+mn-ea"/>
          <a:cs typeface="+mn-cs"/>
        </a:defRPr>
      </a:lvl8pPr>
      <a:lvl9pPr marL="3652897" algn="r" defTabSz="913224"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489" y="274544"/>
            <a:ext cx="822902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199" tIns="40596" rIns="81199" bIns="40596"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489" y="1599640"/>
            <a:ext cx="8229023" cy="452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199" tIns="40596" rIns="81199" bIns="4059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489" y="6356537"/>
            <a:ext cx="2133023" cy="365592"/>
          </a:xfrm>
          <a:prstGeom prst="rect">
            <a:avLst/>
          </a:prstGeom>
        </p:spPr>
        <p:txBody>
          <a:bodyPr vert="horz" lIns="81199" tIns="40596" rIns="81199" bIns="40596" rtlCol="0" anchor="ctr"/>
          <a:lstStyle>
            <a:lvl1pPr algn="l" fontAlgn="auto">
              <a:spcBef>
                <a:spcPts val="0"/>
              </a:spcBef>
              <a:spcAft>
                <a:spcPts val="0"/>
              </a:spcAft>
              <a:defRPr sz="1100">
                <a:solidFill>
                  <a:schemeClr val="tx1">
                    <a:tint val="75000"/>
                  </a:schemeClr>
                </a:solidFill>
                <a:latin typeface="+mn-lt"/>
                <a:cs typeface="+mn-cs"/>
              </a:defRPr>
            </a:lvl1pPr>
          </a:lstStyle>
          <a:p>
            <a:pPr defTabSz="914400">
              <a:defRPr/>
            </a:pPr>
            <a:fld id="{53176D4E-BFD9-4671-AE69-A714BC011807}" type="datetimeFigureOut">
              <a:rPr lang="en-US">
                <a:solidFill>
                  <a:prstClr val="black">
                    <a:tint val="75000"/>
                  </a:prstClr>
                </a:solidFill>
              </a:rPr>
              <a:pPr defTabSz="914400">
                <a:defRPr/>
              </a:pPr>
              <a:t>5/5/2014</a:t>
            </a:fld>
            <a:endParaRPr lang="en-US">
              <a:solidFill>
                <a:prstClr val="black">
                  <a:tint val="75000"/>
                </a:prstClr>
              </a:solidFill>
            </a:endParaRPr>
          </a:p>
        </p:txBody>
      </p:sp>
      <p:sp>
        <p:nvSpPr>
          <p:cNvPr id="5" name="Footer Placeholder 4"/>
          <p:cNvSpPr>
            <a:spLocks noGrp="1"/>
          </p:cNvSpPr>
          <p:nvPr>
            <p:ph type="ftr" sz="quarter" idx="3"/>
          </p:nvPr>
        </p:nvSpPr>
        <p:spPr>
          <a:xfrm>
            <a:off x="3124489" y="6356537"/>
            <a:ext cx="2895023" cy="365592"/>
          </a:xfrm>
          <a:prstGeom prst="rect">
            <a:avLst/>
          </a:prstGeom>
        </p:spPr>
        <p:txBody>
          <a:bodyPr vert="horz" lIns="81199" tIns="40596" rIns="81199" bIns="40596" rtlCol="0" anchor="ctr"/>
          <a:lstStyle>
            <a:lvl1pPr algn="ctr" fontAlgn="auto">
              <a:spcBef>
                <a:spcPts val="0"/>
              </a:spcBef>
              <a:spcAft>
                <a:spcPts val="0"/>
              </a:spcAft>
              <a:defRPr sz="1100">
                <a:solidFill>
                  <a:schemeClr val="tx1">
                    <a:tint val="75000"/>
                  </a:schemeClr>
                </a:solidFill>
                <a:latin typeface="+mn-lt"/>
                <a:cs typeface="+mn-cs"/>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489" y="6356537"/>
            <a:ext cx="2133023" cy="365592"/>
          </a:xfrm>
          <a:prstGeom prst="rect">
            <a:avLst/>
          </a:prstGeom>
        </p:spPr>
        <p:txBody>
          <a:bodyPr vert="horz" lIns="81199" tIns="40596" rIns="81199" bIns="40596" rtlCol="0" anchor="ctr"/>
          <a:lstStyle>
            <a:lvl1pPr algn="r" fontAlgn="auto">
              <a:spcBef>
                <a:spcPts val="0"/>
              </a:spcBef>
              <a:spcAft>
                <a:spcPts val="0"/>
              </a:spcAft>
              <a:defRPr sz="1100">
                <a:solidFill>
                  <a:schemeClr val="tx1">
                    <a:tint val="75000"/>
                  </a:schemeClr>
                </a:solidFill>
                <a:latin typeface="+mn-lt"/>
                <a:cs typeface="+mn-cs"/>
              </a:defRPr>
            </a:lvl1pPr>
          </a:lstStyle>
          <a:p>
            <a:pPr defTabSz="914400">
              <a:defRPr/>
            </a:pPr>
            <a:fld id="{19130EFD-B98A-4AEB-86FE-CB9A4BBD9E75}" type="slidenum">
              <a:rPr lang="en-US">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2625802147"/>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rtl="0" eaLnBrk="0" fontAlgn="base" hangingPunct="0">
        <a:spcBef>
          <a:spcPct val="0"/>
        </a:spcBef>
        <a:spcAft>
          <a:spcPct val="0"/>
        </a:spcAft>
        <a:defRPr sz="3900" kern="1200">
          <a:solidFill>
            <a:schemeClr val="tx1"/>
          </a:solidFill>
          <a:latin typeface="+mj-lt"/>
          <a:ea typeface="+mj-ea"/>
          <a:cs typeface="+mj-cs"/>
        </a:defRPr>
      </a:lvl1pPr>
      <a:lvl2pPr algn="ctr" rtl="0" eaLnBrk="0" fontAlgn="base" hangingPunct="0">
        <a:spcBef>
          <a:spcPct val="0"/>
        </a:spcBef>
        <a:spcAft>
          <a:spcPct val="0"/>
        </a:spcAft>
        <a:defRPr sz="3900">
          <a:solidFill>
            <a:schemeClr val="tx1"/>
          </a:solidFill>
          <a:latin typeface="Calibri" pitchFamily="34" charset="0"/>
        </a:defRPr>
      </a:lvl2pPr>
      <a:lvl3pPr algn="ctr" rtl="0" eaLnBrk="0" fontAlgn="base" hangingPunct="0">
        <a:spcBef>
          <a:spcPct val="0"/>
        </a:spcBef>
        <a:spcAft>
          <a:spcPct val="0"/>
        </a:spcAft>
        <a:defRPr sz="3900">
          <a:solidFill>
            <a:schemeClr val="tx1"/>
          </a:solidFill>
          <a:latin typeface="Calibri" pitchFamily="34" charset="0"/>
        </a:defRPr>
      </a:lvl3pPr>
      <a:lvl4pPr algn="ctr" rtl="0" eaLnBrk="0" fontAlgn="base" hangingPunct="0">
        <a:spcBef>
          <a:spcPct val="0"/>
        </a:spcBef>
        <a:spcAft>
          <a:spcPct val="0"/>
        </a:spcAft>
        <a:defRPr sz="3900">
          <a:solidFill>
            <a:schemeClr val="tx1"/>
          </a:solidFill>
          <a:latin typeface="Calibri" pitchFamily="34" charset="0"/>
        </a:defRPr>
      </a:lvl4pPr>
      <a:lvl5pPr algn="ctr" rtl="0" eaLnBrk="0" fontAlgn="base" hangingPunct="0">
        <a:spcBef>
          <a:spcPct val="0"/>
        </a:spcBef>
        <a:spcAft>
          <a:spcPct val="0"/>
        </a:spcAft>
        <a:defRPr sz="3900">
          <a:solidFill>
            <a:schemeClr val="tx1"/>
          </a:solidFill>
          <a:latin typeface="Calibri" pitchFamily="34" charset="0"/>
        </a:defRPr>
      </a:lvl5pPr>
      <a:lvl6pPr marL="405846" algn="ctr" rtl="0" fontAlgn="base">
        <a:spcBef>
          <a:spcPct val="0"/>
        </a:spcBef>
        <a:spcAft>
          <a:spcPct val="0"/>
        </a:spcAft>
        <a:defRPr sz="3900">
          <a:solidFill>
            <a:schemeClr val="tx1"/>
          </a:solidFill>
          <a:latin typeface="Calibri" pitchFamily="34" charset="0"/>
        </a:defRPr>
      </a:lvl6pPr>
      <a:lvl7pPr marL="811692" algn="ctr" rtl="0" fontAlgn="base">
        <a:spcBef>
          <a:spcPct val="0"/>
        </a:spcBef>
        <a:spcAft>
          <a:spcPct val="0"/>
        </a:spcAft>
        <a:defRPr sz="3900">
          <a:solidFill>
            <a:schemeClr val="tx1"/>
          </a:solidFill>
          <a:latin typeface="Calibri" pitchFamily="34" charset="0"/>
        </a:defRPr>
      </a:lvl7pPr>
      <a:lvl8pPr marL="1217562" algn="ctr" rtl="0" fontAlgn="base">
        <a:spcBef>
          <a:spcPct val="0"/>
        </a:spcBef>
        <a:spcAft>
          <a:spcPct val="0"/>
        </a:spcAft>
        <a:defRPr sz="3900">
          <a:solidFill>
            <a:schemeClr val="tx1"/>
          </a:solidFill>
          <a:latin typeface="Calibri" pitchFamily="34" charset="0"/>
        </a:defRPr>
      </a:lvl8pPr>
      <a:lvl9pPr marL="1623409" algn="ctr" rtl="0" fontAlgn="base">
        <a:spcBef>
          <a:spcPct val="0"/>
        </a:spcBef>
        <a:spcAft>
          <a:spcPct val="0"/>
        </a:spcAft>
        <a:defRPr sz="3900">
          <a:solidFill>
            <a:schemeClr val="tx1"/>
          </a:solidFill>
          <a:latin typeface="Calibri" pitchFamily="34" charset="0"/>
        </a:defRPr>
      </a:lvl9pPr>
    </p:titleStyle>
    <p:bodyStyle>
      <a:lvl1pPr marL="303445" indent="-30344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1pPr>
      <a:lvl2pPr marL="658176" indent="-253583" algn="l" rtl="0" eaLnBrk="0" fontAlgn="base" hangingPunct="0">
        <a:spcBef>
          <a:spcPct val="20000"/>
        </a:spcBef>
        <a:spcAft>
          <a:spcPct val="0"/>
        </a:spcAft>
        <a:buFont typeface="Arial" pitchFamily="34" charset="0"/>
        <a:buChar char="–"/>
        <a:defRPr sz="2500" kern="1200">
          <a:solidFill>
            <a:schemeClr val="tx1"/>
          </a:solidFill>
          <a:latin typeface="+mn-lt"/>
          <a:ea typeface="+mn-ea"/>
          <a:cs typeface="+mn-cs"/>
        </a:defRPr>
      </a:lvl2pPr>
      <a:lvl3pPr marL="1014331" indent="-202296"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3pPr>
      <a:lvl4pPr marL="1420349" indent="-202296"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1824942" indent="-202296"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232195" indent="-202921" algn="l" defTabSz="81169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38049" indent="-202921" algn="l" defTabSz="81169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3909" indent="-202921" algn="l" defTabSz="81169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49759" indent="-202921" algn="l" defTabSz="811692"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1692" rtl="0" eaLnBrk="1" latinLnBrk="0" hangingPunct="1">
        <a:defRPr sz="1600" kern="1200">
          <a:solidFill>
            <a:schemeClr val="tx1"/>
          </a:solidFill>
          <a:latin typeface="+mn-lt"/>
          <a:ea typeface="+mn-ea"/>
          <a:cs typeface="+mn-cs"/>
        </a:defRPr>
      </a:lvl1pPr>
      <a:lvl2pPr marL="405846" algn="l" defTabSz="811692" rtl="0" eaLnBrk="1" latinLnBrk="0" hangingPunct="1">
        <a:defRPr sz="1600" kern="1200">
          <a:solidFill>
            <a:schemeClr val="tx1"/>
          </a:solidFill>
          <a:latin typeface="+mn-lt"/>
          <a:ea typeface="+mn-ea"/>
          <a:cs typeface="+mn-cs"/>
        </a:defRPr>
      </a:lvl2pPr>
      <a:lvl3pPr marL="811692" algn="l" defTabSz="811692" rtl="0" eaLnBrk="1" latinLnBrk="0" hangingPunct="1">
        <a:defRPr sz="1600" kern="1200">
          <a:solidFill>
            <a:schemeClr val="tx1"/>
          </a:solidFill>
          <a:latin typeface="+mn-lt"/>
          <a:ea typeface="+mn-ea"/>
          <a:cs typeface="+mn-cs"/>
        </a:defRPr>
      </a:lvl3pPr>
      <a:lvl4pPr marL="1217562" algn="l" defTabSz="811692" rtl="0" eaLnBrk="1" latinLnBrk="0" hangingPunct="1">
        <a:defRPr sz="1600" kern="1200">
          <a:solidFill>
            <a:schemeClr val="tx1"/>
          </a:solidFill>
          <a:latin typeface="+mn-lt"/>
          <a:ea typeface="+mn-ea"/>
          <a:cs typeface="+mn-cs"/>
        </a:defRPr>
      </a:lvl4pPr>
      <a:lvl5pPr marL="1623409" algn="l" defTabSz="811692" rtl="0" eaLnBrk="1" latinLnBrk="0" hangingPunct="1">
        <a:defRPr sz="1600" kern="1200">
          <a:solidFill>
            <a:schemeClr val="tx1"/>
          </a:solidFill>
          <a:latin typeface="+mn-lt"/>
          <a:ea typeface="+mn-ea"/>
          <a:cs typeface="+mn-cs"/>
        </a:defRPr>
      </a:lvl5pPr>
      <a:lvl6pPr marL="2029276" algn="l" defTabSz="811692" rtl="0" eaLnBrk="1" latinLnBrk="0" hangingPunct="1">
        <a:defRPr sz="1600" kern="1200">
          <a:solidFill>
            <a:schemeClr val="tx1"/>
          </a:solidFill>
          <a:latin typeface="+mn-lt"/>
          <a:ea typeface="+mn-ea"/>
          <a:cs typeface="+mn-cs"/>
        </a:defRPr>
      </a:lvl6pPr>
      <a:lvl7pPr marL="2435124" algn="l" defTabSz="811692" rtl="0" eaLnBrk="1" latinLnBrk="0" hangingPunct="1">
        <a:defRPr sz="1600" kern="1200">
          <a:solidFill>
            <a:schemeClr val="tx1"/>
          </a:solidFill>
          <a:latin typeface="+mn-lt"/>
          <a:ea typeface="+mn-ea"/>
          <a:cs typeface="+mn-cs"/>
        </a:defRPr>
      </a:lvl7pPr>
      <a:lvl8pPr marL="2840984" algn="l" defTabSz="811692" rtl="0" eaLnBrk="1" latinLnBrk="0" hangingPunct="1">
        <a:defRPr sz="1600" kern="1200">
          <a:solidFill>
            <a:schemeClr val="tx1"/>
          </a:solidFill>
          <a:latin typeface="+mn-lt"/>
          <a:ea typeface="+mn-ea"/>
          <a:cs typeface="+mn-cs"/>
        </a:defRPr>
      </a:lvl8pPr>
      <a:lvl9pPr marL="3246826" algn="l" defTabSz="811692" rtl="0" eaLnBrk="1" latinLnBrk="0" hangingPunct="1">
        <a:defRPr sz="1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21" y="274544"/>
            <a:ext cx="822902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9991" tIns="39984" rIns="79991" bIns="3998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621" y="1599643"/>
            <a:ext cx="8229023" cy="452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9991" tIns="39984" rIns="79991" bIns="399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518" y="6356537"/>
            <a:ext cx="2133023" cy="365592"/>
          </a:xfrm>
          <a:prstGeom prst="rect">
            <a:avLst/>
          </a:prstGeom>
        </p:spPr>
        <p:txBody>
          <a:bodyPr vert="horz" lIns="79991" tIns="39984" rIns="79991" bIns="39984" rtlCol="0" anchor="ctr"/>
          <a:lstStyle>
            <a:lvl1pPr algn="l" fontAlgn="auto">
              <a:spcBef>
                <a:spcPts val="0"/>
              </a:spcBef>
              <a:spcAft>
                <a:spcPts val="0"/>
              </a:spcAft>
              <a:defRPr sz="1100">
                <a:solidFill>
                  <a:schemeClr val="tx1">
                    <a:tint val="75000"/>
                  </a:schemeClr>
                </a:solidFill>
                <a:latin typeface="+mn-lt"/>
                <a:cs typeface="+mn-cs"/>
              </a:defRPr>
            </a:lvl1pPr>
          </a:lstStyle>
          <a:p>
            <a:pPr>
              <a:defRPr/>
            </a:pPr>
            <a:fld id="{53176D4E-BFD9-4671-AE69-A714BC011807}" type="datetimeFigureOut">
              <a:rPr lang="en-US">
                <a:solidFill>
                  <a:prstClr val="black">
                    <a:tint val="75000"/>
                  </a:prstClr>
                </a:solidFill>
              </a:rPr>
              <a:pPr>
                <a:defRPr/>
              </a:pPr>
              <a:t>5/5/2014</a:t>
            </a:fld>
            <a:endParaRPr lang="en-US">
              <a:solidFill>
                <a:prstClr val="black">
                  <a:tint val="75000"/>
                </a:prstClr>
              </a:solidFill>
            </a:endParaRPr>
          </a:p>
        </p:txBody>
      </p:sp>
      <p:sp>
        <p:nvSpPr>
          <p:cNvPr id="5" name="Footer Placeholder 4"/>
          <p:cNvSpPr>
            <a:spLocks noGrp="1"/>
          </p:cNvSpPr>
          <p:nvPr>
            <p:ph type="ftr" sz="quarter" idx="3"/>
          </p:nvPr>
        </p:nvSpPr>
        <p:spPr>
          <a:xfrm>
            <a:off x="3124621" y="6356537"/>
            <a:ext cx="2895023" cy="365592"/>
          </a:xfrm>
          <a:prstGeom prst="rect">
            <a:avLst/>
          </a:prstGeom>
        </p:spPr>
        <p:txBody>
          <a:bodyPr vert="horz" lIns="79991" tIns="39984" rIns="79991" bIns="39984" rtlCol="0" anchor="ctr"/>
          <a:lstStyle>
            <a:lvl1pPr algn="ctr" fontAlgn="auto">
              <a:spcBef>
                <a:spcPts val="0"/>
              </a:spcBef>
              <a:spcAft>
                <a:spcPts val="0"/>
              </a:spcAft>
              <a:defRPr sz="11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538" y="6356537"/>
            <a:ext cx="2133023" cy="365592"/>
          </a:xfrm>
          <a:prstGeom prst="rect">
            <a:avLst/>
          </a:prstGeom>
        </p:spPr>
        <p:txBody>
          <a:bodyPr vert="horz" lIns="79991" tIns="39984" rIns="79991" bIns="39984" rtlCol="0" anchor="ctr"/>
          <a:lstStyle>
            <a:lvl1pPr algn="r" fontAlgn="auto">
              <a:spcBef>
                <a:spcPts val="0"/>
              </a:spcBef>
              <a:spcAft>
                <a:spcPts val="0"/>
              </a:spcAft>
              <a:defRPr sz="1100">
                <a:solidFill>
                  <a:schemeClr val="tx1">
                    <a:tint val="75000"/>
                  </a:schemeClr>
                </a:solidFill>
                <a:latin typeface="+mn-lt"/>
                <a:cs typeface="+mn-cs"/>
              </a:defRPr>
            </a:lvl1pPr>
          </a:lstStyle>
          <a:p>
            <a:pPr>
              <a:defRPr/>
            </a:pPr>
            <a:fld id="{19130EFD-B98A-4AEB-86FE-CB9A4BBD9E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510553"/>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ctr" rtl="0" eaLnBrk="0" fontAlgn="base" hangingPunct="0">
        <a:spcBef>
          <a:spcPct val="0"/>
        </a:spcBef>
        <a:spcAft>
          <a:spcPct val="0"/>
        </a:spcAft>
        <a:defRPr sz="3900" kern="1200">
          <a:solidFill>
            <a:schemeClr val="tx1"/>
          </a:solidFill>
          <a:latin typeface="+mj-lt"/>
          <a:ea typeface="+mj-ea"/>
          <a:cs typeface="+mj-cs"/>
        </a:defRPr>
      </a:lvl1pPr>
      <a:lvl2pPr algn="ctr" rtl="0" eaLnBrk="0" fontAlgn="base" hangingPunct="0">
        <a:spcBef>
          <a:spcPct val="0"/>
        </a:spcBef>
        <a:spcAft>
          <a:spcPct val="0"/>
        </a:spcAft>
        <a:defRPr sz="3900">
          <a:solidFill>
            <a:schemeClr val="tx1"/>
          </a:solidFill>
          <a:latin typeface="Calibri" pitchFamily="34" charset="0"/>
        </a:defRPr>
      </a:lvl2pPr>
      <a:lvl3pPr algn="ctr" rtl="0" eaLnBrk="0" fontAlgn="base" hangingPunct="0">
        <a:spcBef>
          <a:spcPct val="0"/>
        </a:spcBef>
        <a:spcAft>
          <a:spcPct val="0"/>
        </a:spcAft>
        <a:defRPr sz="3900">
          <a:solidFill>
            <a:schemeClr val="tx1"/>
          </a:solidFill>
          <a:latin typeface="Calibri" pitchFamily="34" charset="0"/>
        </a:defRPr>
      </a:lvl3pPr>
      <a:lvl4pPr algn="ctr" rtl="0" eaLnBrk="0" fontAlgn="base" hangingPunct="0">
        <a:spcBef>
          <a:spcPct val="0"/>
        </a:spcBef>
        <a:spcAft>
          <a:spcPct val="0"/>
        </a:spcAft>
        <a:defRPr sz="3900">
          <a:solidFill>
            <a:schemeClr val="tx1"/>
          </a:solidFill>
          <a:latin typeface="Calibri" pitchFamily="34" charset="0"/>
        </a:defRPr>
      </a:lvl4pPr>
      <a:lvl5pPr algn="ctr" rtl="0" eaLnBrk="0" fontAlgn="base" hangingPunct="0">
        <a:spcBef>
          <a:spcPct val="0"/>
        </a:spcBef>
        <a:spcAft>
          <a:spcPct val="0"/>
        </a:spcAft>
        <a:defRPr sz="3900">
          <a:solidFill>
            <a:schemeClr val="tx1"/>
          </a:solidFill>
          <a:latin typeface="Calibri" pitchFamily="34" charset="0"/>
        </a:defRPr>
      </a:lvl5pPr>
      <a:lvl6pPr marL="399638" algn="ctr" rtl="0" fontAlgn="base">
        <a:spcBef>
          <a:spcPct val="0"/>
        </a:spcBef>
        <a:spcAft>
          <a:spcPct val="0"/>
        </a:spcAft>
        <a:defRPr sz="3900">
          <a:solidFill>
            <a:schemeClr val="tx1"/>
          </a:solidFill>
          <a:latin typeface="Calibri" pitchFamily="34" charset="0"/>
        </a:defRPr>
      </a:lvl6pPr>
      <a:lvl7pPr marL="799252" algn="ctr" rtl="0" fontAlgn="base">
        <a:spcBef>
          <a:spcPct val="0"/>
        </a:spcBef>
        <a:spcAft>
          <a:spcPct val="0"/>
        </a:spcAft>
        <a:defRPr sz="3900">
          <a:solidFill>
            <a:schemeClr val="tx1"/>
          </a:solidFill>
          <a:latin typeface="Calibri" pitchFamily="34" charset="0"/>
        </a:defRPr>
      </a:lvl7pPr>
      <a:lvl8pPr marL="1198941" algn="ctr" rtl="0" fontAlgn="base">
        <a:spcBef>
          <a:spcPct val="0"/>
        </a:spcBef>
        <a:spcAft>
          <a:spcPct val="0"/>
        </a:spcAft>
        <a:defRPr sz="3900">
          <a:solidFill>
            <a:schemeClr val="tx1"/>
          </a:solidFill>
          <a:latin typeface="Calibri" pitchFamily="34" charset="0"/>
        </a:defRPr>
      </a:lvl8pPr>
      <a:lvl9pPr marL="1598548" algn="ctr" rtl="0" fontAlgn="base">
        <a:spcBef>
          <a:spcPct val="0"/>
        </a:spcBef>
        <a:spcAft>
          <a:spcPct val="0"/>
        </a:spcAft>
        <a:defRPr sz="3900">
          <a:solidFill>
            <a:schemeClr val="tx1"/>
          </a:solidFill>
          <a:latin typeface="Calibri" pitchFamily="34" charset="0"/>
        </a:defRPr>
      </a:lvl9pPr>
    </p:titleStyle>
    <p:bodyStyle>
      <a:lvl1pPr marL="298821" indent="-298821"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1pPr>
      <a:lvl2pPr marL="648094" indent="-249705" algn="l" rtl="0" eaLnBrk="0" fontAlgn="base" hangingPunct="0">
        <a:spcBef>
          <a:spcPct val="20000"/>
        </a:spcBef>
        <a:spcAft>
          <a:spcPct val="0"/>
        </a:spcAft>
        <a:buFont typeface="Arial" pitchFamily="34" charset="0"/>
        <a:buChar char="–"/>
        <a:defRPr sz="2500" kern="1200">
          <a:solidFill>
            <a:schemeClr val="tx1"/>
          </a:solidFill>
          <a:latin typeface="+mn-lt"/>
          <a:ea typeface="+mn-ea"/>
          <a:cs typeface="+mn-cs"/>
        </a:defRPr>
      </a:lvl2pPr>
      <a:lvl3pPr marL="998795" indent="-199204"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3pPr>
      <a:lvl4pPr marL="1398584" indent="-199204"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1797006" indent="-199204"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198005" indent="-199822" algn="l" defTabSz="79925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597649" indent="-199822" algn="l" defTabSz="79925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997293" indent="-199822" algn="l" defTabSz="79925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396917" indent="-199822" algn="l" defTabSz="799252"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799252" rtl="0" eaLnBrk="1" latinLnBrk="0" hangingPunct="1">
        <a:defRPr sz="1600" kern="1200">
          <a:solidFill>
            <a:schemeClr val="tx1"/>
          </a:solidFill>
          <a:latin typeface="+mn-lt"/>
          <a:ea typeface="+mn-ea"/>
          <a:cs typeface="+mn-cs"/>
        </a:defRPr>
      </a:lvl1pPr>
      <a:lvl2pPr marL="399638" algn="l" defTabSz="799252" rtl="0" eaLnBrk="1" latinLnBrk="0" hangingPunct="1">
        <a:defRPr sz="1600" kern="1200">
          <a:solidFill>
            <a:schemeClr val="tx1"/>
          </a:solidFill>
          <a:latin typeface="+mn-lt"/>
          <a:ea typeface="+mn-ea"/>
          <a:cs typeface="+mn-cs"/>
        </a:defRPr>
      </a:lvl2pPr>
      <a:lvl3pPr marL="799252" algn="l" defTabSz="799252" rtl="0" eaLnBrk="1" latinLnBrk="0" hangingPunct="1">
        <a:defRPr sz="1600" kern="1200">
          <a:solidFill>
            <a:schemeClr val="tx1"/>
          </a:solidFill>
          <a:latin typeface="+mn-lt"/>
          <a:ea typeface="+mn-ea"/>
          <a:cs typeface="+mn-cs"/>
        </a:defRPr>
      </a:lvl3pPr>
      <a:lvl4pPr marL="1198941" algn="l" defTabSz="799252" rtl="0" eaLnBrk="1" latinLnBrk="0" hangingPunct="1">
        <a:defRPr sz="1600" kern="1200">
          <a:solidFill>
            <a:schemeClr val="tx1"/>
          </a:solidFill>
          <a:latin typeface="+mn-lt"/>
          <a:ea typeface="+mn-ea"/>
          <a:cs typeface="+mn-cs"/>
        </a:defRPr>
      </a:lvl4pPr>
      <a:lvl5pPr marL="1598548" algn="l" defTabSz="799252" rtl="0" eaLnBrk="1" latinLnBrk="0" hangingPunct="1">
        <a:defRPr sz="1600" kern="1200">
          <a:solidFill>
            <a:schemeClr val="tx1"/>
          </a:solidFill>
          <a:latin typeface="+mn-lt"/>
          <a:ea typeface="+mn-ea"/>
          <a:cs typeface="+mn-cs"/>
        </a:defRPr>
      </a:lvl5pPr>
      <a:lvl6pPr marL="1998191" algn="l" defTabSz="799252" rtl="0" eaLnBrk="1" latinLnBrk="0" hangingPunct="1">
        <a:defRPr sz="1600" kern="1200">
          <a:solidFill>
            <a:schemeClr val="tx1"/>
          </a:solidFill>
          <a:latin typeface="+mn-lt"/>
          <a:ea typeface="+mn-ea"/>
          <a:cs typeface="+mn-cs"/>
        </a:defRPr>
      </a:lvl6pPr>
      <a:lvl7pPr marL="2397836" algn="l" defTabSz="799252" rtl="0" eaLnBrk="1" latinLnBrk="0" hangingPunct="1">
        <a:defRPr sz="1600" kern="1200">
          <a:solidFill>
            <a:schemeClr val="tx1"/>
          </a:solidFill>
          <a:latin typeface="+mn-lt"/>
          <a:ea typeface="+mn-ea"/>
          <a:cs typeface="+mn-cs"/>
        </a:defRPr>
      </a:lvl7pPr>
      <a:lvl8pPr marL="2797469" algn="l" defTabSz="799252" rtl="0" eaLnBrk="1" latinLnBrk="0" hangingPunct="1">
        <a:defRPr sz="1600" kern="1200">
          <a:solidFill>
            <a:schemeClr val="tx1"/>
          </a:solidFill>
          <a:latin typeface="+mn-lt"/>
          <a:ea typeface="+mn-ea"/>
          <a:cs typeface="+mn-cs"/>
        </a:defRPr>
      </a:lvl8pPr>
      <a:lvl9pPr marL="3197101" algn="l" defTabSz="799252" rtl="0" eaLnBrk="1" latinLnBrk="0" hangingPunct="1">
        <a:defRPr sz="1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4716318" y="5345206"/>
            <a:ext cx="4427682" cy="1512794"/>
            <a:chOff x="2971" y="3367"/>
            <a:chExt cx="2789" cy="953"/>
          </a:xfrm>
        </p:grpSpPr>
        <p:sp>
          <p:nvSpPr>
            <p:cNvPr id="12296"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fontAlgn="base">
                <a:spcBef>
                  <a:spcPct val="0"/>
                </a:spcBef>
                <a:spcAft>
                  <a:spcPct val="0"/>
                </a:spcAft>
              </a:pPr>
              <a:endParaRPr lang="ar-IQ" smtClean="0">
                <a:solidFill>
                  <a:srgbClr val="EAEAEA"/>
                </a:solidFill>
                <a:latin typeface="Arial" pitchFamily="34" charset="0"/>
                <a:cs typeface="Arial" pitchFamily="34" charset="0"/>
              </a:endParaRPr>
            </a:p>
          </p:txBody>
        </p:sp>
        <p:sp>
          <p:nvSpPr>
            <p:cNvPr id="50180" name="Freeform 4"/>
            <p:cNvSpPr>
              <a:spLocks/>
            </p:cNvSpPr>
            <p:nvPr/>
          </p:nvSpPr>
          <p:spPr bwMode="ltGray">
            <a:xfrm>
              <a:off x="4602" y="4014"/>
              <a:ext cx="12" cy="19"/>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50181" name="Freeform 5"/>
            <p:cNvSpPr>
              <a:spLocks/>
            </p:cNvSpPr>
            <p:nvPr/>
          </p:nvSpPr>
          <p:spPr bwMode="ltGray">
            <a:xfrm>
              <a:off x="4596" y="3996"/>
              <a:ext cx="5"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50182"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50183"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50184"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50185"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50186"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50187"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50188"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50189"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50190"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50191"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50192"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sp>
          <p:nvSpPr>
            <p:cNvPr id="50193"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09709" eaLnBrk="0" fontAlgn="base" hangingPunct="0">
                <a:spcBef>
                  <a:spcPct val="0"/>
                </a:spcBef>
                <a:spcAft>
                  <a:spcPct val="0"/>
                </a:spcAft>
                <a:defRPr/>
              </a:pPr>
              <a:endParaRPr lang="ar-IQ">
                <a:solidFill>
                  <a:srgbClr val="EAEAEA"/>
                </a:solidFill>
                <a:cs typeface="Arial" pitchFamily="34" charset="0"/>
              </a:endParaRPr>
            </a:p>
          </p:txBody>
        </p:sp>
      </p:grpSp>
      <p:sp>
        <p:nvSpPr>
          <p:cNvPr id="50194" name="Rectangle 18"/>
          <p:cNvSpPr>
            <a:spLocks noGrp="1" noChangeArrowheads="1"/>
          </p:cNvSpPr>
          <p:nvPr>
            <p:ph type="title"/>
          </p:nvPr>
        </p:nvSpPr>
        <p:spPr bwMode="auto">
          <a:xfrm>
            <a:off x="457533" y="277348"/>
            <a:ext cx="8229023" cy="114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23" tIns="45117" rIns="90223" bIns="45117" numCol="1" anchor="ctr" anchorCtr="1" compatLnSpc="1">
            <a:prstTxWarp prst="textNoShape">
              <a:avLst/>
            </a:prstTxWarp>
          </a:bodyPr>
          <a:lstStyle/>
          <a:p>
            <a:pPr lvl="0"/>
            <a:r>
              <a:rPr lang="en-US" smtClean="0"/>
              <a:t>Click to edit Master title style</a:t>
            </a:r>
          </a:p>
        </p:txBody>
      </p:sp>
      <p:sp>
        <p:nvSpPr>
          <p:cNvPr id="50195" name="Rectangle 19"/>
          <p:cNvSpPr>
            <a:spLocks noGrp="1" noChangeArrowheads="1"/>
          </p:cNvSpPr>
          <p:nvPr>
            <p:ph type="dt" sz="half" idx="2"/>
          </p:nvPr>
        </p:nvSpPr>
        <p:spPr bwMode="auto">
          <a:xfrm>
            <a:off x="457518" y="6243078"/>
            <a:ext cx="2133023" cy="45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0223" tIns="45117" rIns="90223" bIns="45117" numCol="1" anchor="b" anchorCtr="0" compatLnSpc="1">
            <a:prstTxWarp prst="textNoShape">
              <a:avLst/>
            </a:prstTxWarp>
          </a:bodyPr>
          <a:lstStyle>
            <a:lvl1pP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defTabSz="909709" fontAlgn="base">
              <a:spcBef>
                <a:spcPct val="0"/>
              </a:spcBef>
              <a:spcAft>
                <a:spcPct val="0"/>
              </a:spcAft>
              <a:defRPr/>
            </a:pPr>
            <a:endParaRPr lang="en-US"/>
          </a:p>
        </p:txBody>
      </p:sp>
      <p:sp>
        <p:nvSpPr>
          <p:cNvPr id="50196" name="Rectangle 20"/>
          <p:cNvSpPr>
            <a:spLocks noGrp="1" noChangeArrowheads="1"/>
          </p:cNvSpPr>
          <p:nvPr>
            <p:ph type="ftr" sz="quarter" idx="3"/>
          </p:nvPr>
        </p:nvSpPr>
        <p:spPr bwMode="auto">
          <a:xfrm>
            <a:off x="3124533" y="6248684"/>
            <a:ext cx="2895023"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0223" tIns="45117" rIns="90223" bIns="45117" numCol="1" anchor="b" anchorCtr="0" compatLnSpc="1">
            <a:prstTxWarp prst="textNoShape">
              <a:avLst/>
            </a:prstTxWarp>
          </a:bodyPr>
          <a:lstStyle>
            <a:lvl1pPr algn="ct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defTabSz="909709" fontAlgn="base">
              <a:spcBef>
                <a:spcPct val="0"/>
              </a:spcBef>
              <a:spcAft>
                <a:spcPct val="0"/>
              </a:spcAft>
              <a:defRPr/>
            </a:pPr>
            <a:endParaRPr lang="en-US"/>
          </a:p>
        </p:txBody>
      </p:sp>
      <p:sp>
        <p:nvSpPr>
          <p:cNvPr id="50197" name="Rectangle 21"/>
          <p:cNvSpPr>
            <a:spLocks noGrp="1" noChangeArrowheads="1"/>
          </p:cNvSpPr>
          <p:nvPr>
            <p:ph type="sldNum" sz="quarter" idx="4"/>
          </p:nvPr>
        </p:nvSpPr>
        <p:spPr bwMode="auto">
          <a:xfrm>
            <a:off x="6553533" y="6243078"/>
            <a:ext cx="2133023" cy="45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0223" tIns="45117" rIns="90223" bIns="45117" numCol="1" anchor="b" anchorCtr="0" compatLnSpc="1">
            <a:prstTxWarp prst="textNoShape">
              <a:avLst/>
            </a:prstTxWarp>
          </a:bodyPr>
          <a:lstStyle>
            <a:lvl1pPr algn="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defTabSz="909709" fontAlgn="base">
              <a:spcBef>
                <a:spcPct val="0"/>
              </a:spcBef>
              <a:spcAft>
                <a:spcPct val="0"/>
              </a:spcAft>
              <a:defRPr/>
            </a:pPr>
            <a:fld id="{CA358A04-120B-4A19-8FD9-6B1A5CBA0573}" type="slidenum">
              <a:rPr lang="en-US" smtClean="0"/>
              <a:pPr defTabSz="909709" fontAlgn="base">
                <a:spcBef>
                  <a:spcPct val="0"/>
                </a:spcBef>
                <a:spcAft>
                  <a:spcPct val="0"/>
                </a:spcAft>
                <a:defRPr/>
              </a:pPr>
              <a:t>‹#›</a:t>
            </a:fld>
            <a:endParaRPr lang="en-US"/>
          </a:p>
        </p:txBody>
      </p:sp>
      <p:sp>
        <p:nvSpPr>
          <p:cNvPr id="50198" name="Rectangle 22"/>
          <p:cNvSpPr>
            <a:spLocks noGrp="1" noChangeArrowheads="1"/>
          </p:cNvSpPr>
          <p:nvPr>
            <p:ph type="body" idx="1"/>
          </p:nvPr>
        </p:nvSpPr>
        <p:spPr bwMode="auto">
          <a:xfrm>
            <a:off x="457533" y="1599684"/>
            <a:ext cx="8229023" cy="453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0223" tIns="45117" rIns="90223" bIns="451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189557688"/>
      </p:ext>
    </p:extLst>
  </p:cSld>
  <p:clrMap bg1="dk2" tx1="lt1" bg2="dk1" tx2="lt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111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02214"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53289"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04378"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37321" indent="-337321"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32750" indent="-280627"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26766" indent="-22536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577476" indent="-22536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29594" indent="-22536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481015" indent="-225579"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32108" indent="-225579"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383200" indent="-225579"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34294" indent="-225579"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ar-IQ"/>
      </a:defPPr>
      <a:lvl1pPr marL="0" algn="r" defTabSz="902214" rtl="1" eaLnBrk="1" latinLnBrk="0" hangingPunct="1">
        <a:defRPr sz="1800" kern="1200">
          <a:solidFill>
            <a:schemeClr val="tx1"/>
          </a:solidFill>
          <a:latin typeface="+mn-lt"/>
          <a:ea typeface="+mn-ea"/>
          <a:cs typeface="+mn-cs"/>
        </a:defRPr>
      </a:lvl1pPr>
      <a:lvl2pPr marL="451110" algn="r" defTabSz="902214" rtl="1" eaLnBrk="1" latinLnBrk="0" hangingPunct="1">
        <a:defRPr sz="1800" kern="1200">
          <a:solidFill>
            <a:schemeClr val="tx1"/>
          </a:solidFill>
          <a:latin typeface="+mn-lt"/>
          <a:ea typeface="+mn-ea"/>
          <a:cs typeface="+mn-cs"/>
        </a:defRPr>
      </a:lvl2pPr>
      <a:lvl3pPr marL="902214" algn="r" defTabSz="902214" rtl="1" eaLnBrk="1" latinLnBrk="0" hangingPunct="1">
        <a:defRPr sz="1800" kern="1200">
          <a:solidFill>
            <a:schemeClr val="tx1"/>
          </a:solidFill>
          <a:latin typeface="+mn-lt"/>
          <a:ea typeface="+mn-ea"/>
          <a:cs typeface="+mn-cs"/>
        </a:defRPr>
      </a:lvl3pPr>
      <a:lvl4pPr marL="1353289" algn="r" defTabSz="902214" rtl="1" eaLnBrk="1" latinLnBrk="0" hangingPunct="1">
        <a:defRPr sz="1800" kern="1200">
          <a:solidFill>
            <a:schemeClr val="tx1"/>
          </a:solidFill>
          <a:latin typeface="+mn-lt"/>
          <a:ea typeface="+mn-ea"/>
          <a:cs typeface="+mn-cs"/>
        </a:defRPr>
      </a:lvl4pPr>
      <a:lvl5pPr marL="1804378" algn="r" defTabSz="902214" rtl="1" eaLnBrk="1" latinLnBrk="0" hangingPunct="1">
        <a:defRPr sz="1800" kern="1200">
          <a:solidFill>
            <a:schemeClr val="tx1"/>
          </a:solidFill>
          <a:latin typeface="+mn-lt"/>
          <a:ea typeface="+mn-ea"/>
          <a:cs typeface="+mn-cs"/>
        </a:defRPr>
      </a:lvl5pPr>
      <a:lvl6pPr marL="2255469" algn="r" defTabSz="902214" rtl="1" eaLnBrk="1" latinLnBrk="0" hangingPunct="1">
        <a:defRPr sz="1800" kern="1200">
          <a:solidFill>
            <a:schemeClr val="tx1"/>
          </a:solidFill>
          <a:latin typeface="+mn-lt"/>
          <a:ea typeface="+mn-ea"/>
          <a:cs typeface="+mn-cs"/>
        </a:defRPr>
      </a:lvl6pPr>
      <a:lvl7pPr marL="2706558" algn="r" defTabSz="902214" rtl="1" eaLnBrk="1" latinLnBrk="0" hangingPunct="1">
        <a:defRPr sz="1800" kern="1200">
          <a:solidFill>
            <a:schemeClr val="tx1"/>
          </a:solidFill>
          <a:latin typeface="+mn-lt"/>
          <a:ea typeface="+mn-ea"/>
          <a:cs typeface="+mn-cs"/>
        </a:defRPr>
      </a:lvl7pPr>
      <a:lvl8pPr marL="3157653" algn="r" defTabSz="902214" rtl="1" eaLnBrk="1" latinLnBrk="0" hangingPunct="1">
        <a:defRPr sz="1800" kern="1200">
          <a:solidFill>
            <a:schemeClr val="tx1"/>
          </a:solidFill>
          <a:latin typeface="+mn-lt"/>
          <a:ea typeface="+mn-ea"/>
          <a:cs typeface="+mn-cs"/>
        </a:defRPr>
      </a:lvl8pPr>
      <a:lvl9pPr marL="3608746" algn="r" defTabSz="902214"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0043" tIns="45028" rIns="90043" bIns="4502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l">
              <a:defRPr sz="1400"/>
            </a:lvl1pPr>
          </a:lstStyle>
          <a:p>
            <a:pPr eaLnBrk="0" fontAlgn="base" hangingPunct="0">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defRPr sz="1400"/>
            </a:lvl1pPr>
          </a:lstStyle>
          <a:p>
            <a:pPr algn="ctr" eaLnBrk="0" fontAlgn="base" hangingPunct="0">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r">
              <a:defRPr sz="1400"/>
            </a:lvl1pPr>
          </a:lstStyle>
          <a:p>
            <a:pPr eaLnBrk="0" fontAlgn="base" hangingPunct="0">
              <a:spcBef>
                <a:spcPct val="0"/>
              </a:spcBef>
              <a:spcAft>
                <a:spcPct val="0"/>
              </a:spcAft>
            </a:pPr>
            <a:fld id="{1636709C-14DA-4CF7-9D7D-D1E330F3C023}"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0218" algn="ctr" rtl="0" eaLnBrk="0" fontAlgn="base" hangingPunct="0">
        <a:spcBef>
          <a:spcPct val="0"/>
        </a:spcBef>
        <a:spcAft>
          <a:spcPct val="0"/>
        </a:spcAft>
        <a:defRPr sz="4400">
          <a:solidFill>
            <a:schemeClr val="tx2"/>
          </a:solidFill>
          <a:latin typeface="Arial" pitchFamily="34" charset="0"/>
        </a:defRPr>
      </a:lvl6pPr>
      <a:lvl7pPr marL="900429" algn="ctr" rtl="0" eaLnBrk="0" fontAlgn="base" hangingPunct="0">
        <a:spcBef>
          <a:spcPct val="0"/>
        </a:spcBef>
        <a:spcAft>
          <a:spcPct val="0"/>
        </a:spcAft>
        <a:defRPr sz="4400">
          <a:solidFill>
            <a:schemeClr val="tx2"/>
          </a:solidFill>
          <a:latin typeface="Arial" pitchFamily="34" charset="0"/>
        </a:defRPr>
      </a:lvl7pPr>
      <a:lvl8pPr marL="1350602" algn="ctr" rtl="0" eaLnBrk="0" fontAlgn="base" hangingPunct="0">
        <a:spcBef>
          <a:spcPct val="0"/>
        </a:spcBef>
        <a:spcAft>
          <a:spcPct val="0"/>
        </a:spcAft>
        <a:defRPr sz="4400">
          <a:solidFill>
            <a:schemeClr val="tx2"/>
          </a:solidFill>
          <a:latin typeface="Arial" pitchFamily="34" charset="0"/>
        </a:defRPr>
      </a:lvl8pPr>
      <a:lvl9pPr marL="1800804" algn="ctr" rtl="0" eaLnBrk="0" fontAlgn="base" hangingPunct="0">
        <a:spcBef>
          <a:spcPct val="0"/>
        </a:spcBef>
        <a:spcAft>
          <a:spcPct val="0"/>
        </a:spcAft>
        <a:defRPr sz="4400">
          <a:solidFill>
            <a:schemeClr val="tx2"/>
          </a:solidFill>
          <a:latin typeface="Arial" pitchFamily="34" charset="0"/>
        </a:defRPr>
      </a:lvl9pPr>
    </p:titleStyle>
    <p:bodyStyle>
      <a:lvl1pPr marL="337652" indent="-337652" algn="l" rtl="0" eaLnBrk="0" fontAlgn="base" hangingPunct="0">
        <a:spcBef>
          <a:spcPct val="20000"/>
        </a:spcBef>
        <a:spcAft>
          <a:spcPct val="0"/>
        </a:spcAft>
        <a:buChar char="•"/>
        <a:defRPr sz="3200">
          <a:solidFill>
            <a:schemeClr val="tx1"/>
          </a:solidFill>
          <a:latin typeface="+mn-lt"/>
          <a:ea typeface="+mn-ea"/>
          <a:cs typeface="+mn-cs"/>
        </a:defRPr>
      </a:lvl1pPr>
      <a:lvl2pPr marL="731561" indent="-281371" algn="l" rtl="0" eaLnBrk="0" fontAlgn="base" hangingPunct="0">
        <a:spcBef>
          <a:spcPct val="20000"/>
        </a:spcBef>
        <a:spcAft>
          <a:spcPct val="0"/>
        </a:spcAft>
        <a:buChar char="–"/>
        <a:defRPr sz="2800">
          <a:solidFill>
            <a:schemeClr val="tx1"/>
          </a:solidFill>
          <a:latin typeface="+mn-lt"/>
        </a:defRPr>
      </a:lvl2pPr>
      <a:lvl3pPr marL="1125507" indent="-225133" algn="l" rtl="0" eaLnBrk="0" fontAlgn="base" hangingPunct="0">
        <a:spcBef>
          <a:spcPct val="20000"/>
        </a:spcBef>
        <a:spcAft>
          <a:spcPct val="0"/>
        </a:spcAft>
        <a:buChar char="•"/>
        <a:defRPr sz="2400">
          <a:solidFill>
            <a:schemeClr val="tx1"/>
          </a:solidFill>
          <a:latin typeface="+mn-lt"/>
        </a:defRPr>
      </a:lvl3pPr>
      <a:lvl4pPr marL="1575699" indent="-225133" algn="l" rtl="0" eaLnBrk="0" fontAlgn="base" hangingPunct="0">
        <a:spcBef>
          <a:spcPct val="20000"/>
        </a:spcBef>
        <a:spcAft>
          <a:spcPct val="0"/>
        </a:spcAft>
        <a:buChar char="–"/>
        <a:defRPr sz="2000">
          <a:solidFill>
            <a:schemeClr val="tx1"/>
          </a:solidFill>
          <a:latin typeface="+mn-lt"/>
        </a:defRPr>
      </a:lvl4pPr>
      <a:lvl5pPr marL="2025891" indent="-225133" algn="l" rtl="0" eaLnBrk="0" fontAlgn="base" hangingPunct="0">
        <a:spcBef>
          <a:spcPct val="20000"/>
        </a:spcBef>
        <a:spcAft>
          <a:spcPct val="0"/>
        </a:spcAft>
        <a:buChar char="»"/>
        <a:defRPr sz="2000">
          <a:solidFill>
            <a:schemeClr val="tx1"/>
          </a:solidFill>
          <a:latin typeface="+mn-lt"/>
        </a:defRPr>
      </a:lvl5pPr>
      <a:lvl6pPr marL="2476091" indent="-225133" algn="l" rtl="0" eaLnBrk="0" fontAlgn="base" hangingPunct="0">
        <a:spcBef>
          <a:spcPct val="20000"/>
        </a:spcBef>
        <a:spcAft>
          <a:spcPct val="0"/>
        </a:spcAft>
        <a:buChar char="»"/>
        <a:defRPr sz="2000">
          <a:solidFill>
            <a:schemeClr val="tx1"/>
          </a:solidFill>
          <a:latin typeface="+mn-lt"/>
        </a:defRPr>
      </a:lvl6pPr>
      <a:lvl7pPr marL="2926287" indent="-225133" algn="l" rtl="0" eaLnBrk="0" fontAlgn="base" hangingPunct="0">
        <a:spcBef>
          <a:spcPct val="20000"/>
        </a:spcBef>
        <a:spcAft>
          <a:spcPct val="0"/>
        </a:spcAft>
        <a:buChar char="»"/>
        <a:defRPr sz="2000">
          <a:solidFill>
            <a:schemeClr val="tx1"/>
          </a:solidFill>
          <a:latin typeface="+mn-lt"/>
        </a:defRPr>
      </a:lvl7pPr>
      <a:lvl8pPr marL="3376482" indent="-225133" algn="l" rtl="0" eaLnBrk="0" fontAlgn="base" hangingPunct="0">
        <a:spcBef>
          <a:spcPct val="20000"/>
        </a:spcBef>
        <a:spcAft>
          <a:spcPct val="0"/>
        </a:spcAft>
        <a:buChar char="»"/>
        <a:defRPr sz="2000">
          <a:solidFill>
            <a:schemeClr val="tx1"/>
          </a:solidFill>
          <a:latin typeface="+mn-lt"/>
        </a:defRPr>
      </a:lvl8pPr>
      <a:lvl9pPr marL="3826681" indent="-225133" algn="l" rtl="0" eaLnBrk="0" fontAlgn="base" hangingPunct="0">
        <a:spcBef>
          <a:spcPct val="20000"/>
        </a:spcBef>
        <a:spcAft>
          <a:spcPct val="0"/>
        </a:spcAft>
        <a:buChar char="»"/>
        <a:defRPr sz="2000">
          <a:solidFill>
            <a:schemeClr val="tx1"/>
          </a:solidFill>
          <a:latin typeface="+mn-lt"/>
        </a:defRPr>
      </a:lvl9pPr>
    </p:bodyStyle>
    <p:otherStyle>
      <a:defPPr>
        <a:defRPr lang="ar-IQ"/>
      </a:defPPr>
      <a:lvl1pPr marL="0" algn="r" defTabSz="900429" rtl="1" eaLnBrk="1" latinLnBrk="0" hangingPunct="1">
        <a:defRPr sz="1800" kern="1200">
          <a:solidFill>
            <a:schemeClr val="tx1"/>
          </a:solidFill>
          <a:latin typeface="+mn-lt"/>
          <a:ea typeface="+mn-ea"/>
          <a:cs typeface="+mn-cs"/>
        </a:defRPr>
      </a:lvl1pPr>
      <a:lvl2pPr marL="450218" algn="r" defTabSz="900429" rtl="1" eaLnBrk="1" latinLnBrk="0" hangingPunct="1">
        <a:defRPr sz="1800" kern="1200">
          <a:solidFill>
            <a:schemeClr val="tx1"/>
          </a:solidFill>
          <a:latin typeface="+mn-lt"/>
          <a:ea typeface="+mn-ea"/>
          <a:cs typeface="+mn-cs"/>
        </a:defRPr>
      </a:lvl2pPr>
      <a:lvl3pPr marL="900429" algn="r" defTabSz="900429" rtl="1" eaLnBrk="1" latinLnBrk="0" hangingPunct="1">
        <a:defRPr sz="1800" kern="1200">
          <a:solidFill>
            <a:schemeClr val="tx1"/>
          </a:solidFill>
          <a:latin typeface="+mn-lt"/>
          <a:ea typeface="+mn-ea"/>
          <a:cs typeface="+mn-cs"/>
        </a:defRPr>
      </a:lvl3pPr>
      <a:lvl4pPr marL="1350602" algn="r" defTabSz="900429" rtl="1" eaLnBrk="1" latinLnBrk="0" hangingPunct="1">
        <a:defRPr sz="1800" kern="1200">
          <a:solidFill>
            <a:schemeClr val="tx1"/>
          </a:solidFill>
          <a:latin typeface="+mn-lt"/>
          <a:ea typeface="+mn-ea"/>
          <a:cs typeface="+mn-cs"/>
        </a:defRPr>
      </a:lvl4pPr>
      <a:lvl5pPr marL="1800804" algn="r" defTabSz="900429" rtl="1" eaLnBrk="1" latinLnBrk="0" hangingPunct="1">
        <a:defRPr sz="1800" kern="1200">
          <a:solidFill>
            <a:schemeClr val="tx1"/>
          </a:solidFill>
          <a:latin typeface="+mn-lt"/>
          <a:ea typeface="+mn-ea"/>
          <a:cs typeface="+mn-cs"/>
        </a:defRPr>
      </a:lvl5pPr>
      <a:lvl6pPr marL="2250994" algn="r" defTabSz="900429" rtl="1" eaLnBrk="1" latinLnBrk="0" hangingPunct="1">
        <a:defRPr sz="1800" kern="1200">
          <a:solidFill>
            <a:schemeClr val="tx1"/>
          </a:solidFill>
          <a:latin typeface="+mn-lt"/>
          <a:ea typeface="+mn-ea"/>
          <a:cs typeface="+mn-cs"/>
        </a:defRPr>
      </a:lvl6pPr>
      <a:lvl7pPr marL="2701187" algn="r" defTabSz="900429" rtl="1" eaLnBrk="1" latinLnBrk="0" hangingPunct="1">
        <a:defRPr sz="1800" kern="1200">
          <a:solidFill>
            <a:schemeClr val="tx1"/>
          </a:solidFill>
          <a:latin typeface="+mn-lt"/>
          <a:ea typeface="+mn-ea"/>
          <a:cs typeface="+mn-cs"/>
        </a:defRPr>
      </a:lvl7pPr>
      <a:lvl8pPr marL="3151383" algn="r" defTabSz="900429" rtl="1" eaLnBrk="1" latinLnBrk="0" hangingPunct="1">
        <a:defRPr sz="1800" kern="1200">
          <a:solidFill>
            <a:schemeClr val="tx1"/>
          </a:solidFill>
          <a:latin typeface="+mn-lt"/>
          <a:ea typeface="+mn-ea"/>
          <a:cs typeface="+mn-cs"/>
        </a:defRPr>
      </a:lvl8pPr>
      <a:lvl9pPr marL="3601580" algn="r" defTabSz="900429"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4716318" y="5345206"/>
            <a:ext cx="4427682" cy="1512794"/>
            <a:chOff x="2971" y="3367"/>
            <a:chExt cx="2789" cy="953"/>
          </a:xfrm>
        </p:grpSpPr>
        <p:sp>
          <p:nvSpPr>
            <p:cNvPr id="12296" name="Freeform 3"/>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fontAlgn="base">
                <a:spcBef>
                  <a:spcPct val="0"/>
                </a:spcBef>
                <a:spcAft>
                  <a:spcPct val="0"/>
                </a:spcAft>
              </a:pPr>
              <a:endParaRPr lang="ar-IQ" smtClean="0">
                <a:solidFill>
                  <a:srgbClr val="EAEAEA"/>
                </a:solidFill>
                <a:latin typeface="Arial" pitchFamily="34" charset="0"/>
                <a:cs typeface="Arial" pitchFamily="34" charset="0"/>
              </a:endParaRPr>
            </a:p>
          </p:txBody>
        </p:sp>
        <p:sp>
          <p:nvSpPr>
            <p:cNvPr id="50180" name="Freeform 4"/>
            <p:cNvSpPr>
              <a:spLocks/>
            </p:cNvSpPr>
            <p:nvPr/>
          </p:nvSpPr>
          <p:spPr bwMode="ltGray">
            <a:xfrm>
              <a:off x="4602" y="4014"/>
              <a:ext cx="12" cy="19"/>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50181" name="Freeform 5"/>
            <p:cNvSpPr>
              <a:spLocks/>
            </p:cNvSpPr>
            <p:nvPr/>
          </p:nvSpPr>
          <p:spPr bwMode="ltGray">
            <a:xfrm>
              <a:off x="4596" y="3996"/>
              <a:ext cx="5"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50182"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50183"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50184"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50185"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50186"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50187"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50188"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50189"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50190"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50191"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50192"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sp>
          <p:nvSpPr>
            <p:cNvPr id="50193"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defTabSz="910241" eaLnBrk="0" fontAlgn="base" hangingPunct="0">
                <a:spcBef>
                  <a:spcPct val="0"/>
                </a:spcBef>
                <a:spcAft>
                  <a:spcPct val="0"/>
                </a:spcAft>
                <a:defRPr/>
              </a:pPr>
              <a:endParaRPr lang="ar-IQ">
                <a:solidFill>
                  <a:srgbClr val="EAEAEA"/>
                </a:solidFill>
                <a:cs typeface="Arial" pitchFamily="34" charset="0"/>
              </a:endParaRPr>
            </a:p>
          </p:txBody>
        </p:sp>
      </p:grpSp>
      <p:sp>
        <p:nvSpPr>
          <p:cNvPr id="50194" name="Rectangle 18"/>
          <p:cNvSpPr>
            <a:spLocks noGrp="1" noChangeArrowheads="1"/>
          </p:cNvSpPr>
          <p:nvPr>
            <p:ph type="title"/>
          </p:nvPr>
        </p:nvSpPr>
        <p:spPr bwMode="auto">
          <a:xfrm>
            <a:off x="457528" y="277348"/>
            <a:ext cx="8229023" cy="114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75" tIns="45142" rIns="90275" bIns="45142" numCol="1" anchor="ctr" anchorCtr="1" compatLnSpc="1">
            <a:prstTxWarp prst="textNoShape">
              <a:avLst/>
            </a:prstTxWarp>
          </a:bodyPr>
          <a:lstStyle/>
          <a:p>
            <a:pPr lvl="0"/>
            <a:r>
              <a:rPr lang="en-US" smtClean="0"/>
              <a:t>Click to edit Master title style</a:t>
            </a:r>
          </a:p>
        </p:txBody>
      </p:sp>
      <p:sp>
        <p:nvSpPr>
          <p:cNvPr id="50195" name="Rectangle 19"/>
          <p:cNvSpPr>
            <a:spLocks noGrp="1" noChangeArrowheads="1"/>
          </p:cNvSpPr>
          <p:nvPr>
            <p:ph type="dt" sz="half" idx="2"/>
          </p:nvPr>
        </p:nvSpPr>
        <p:spPr bwMode="auto">
          <a:xfrm>
            <a:off x="457518" y="6243078"/>
            <a:ext cx="2133023" cy="45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0275" tIns="45142" rIns="90275" bIns="45142" numCol="1" anchor="b" anchorCtr="0" compatLnSpc="1">
            <a:prstTxWarp prst="textNoShape">
              <a:avLst/>
            </a:prstTxWarp>
          </a:bodyPr>
          <a:lstStyle>
            <a:lvl1pP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defTabSz="910241" fontAlgn="base">
              <a:spcBef>
                <a:spcPct val="0"/>
              </a:spcBef>
              <a:spcAft>
                <a:spcPct val="0"/>
              </a:spcAft>
              <a:defRPr/>
            </a:pPr>
            <a:endParaRPr lang="en-US"/>
          </a:p>
        </p:txBody>
      </p:sp>
      <p:sp>
        <p:nvSpPr>
          <p:cNvPr id="50196" name="Rectangle 20"/>
          <p:cNvSpPr>
            <a:spLocks noGrp="1" noChangeArrowheads="1"/>
          </p:cNvSpPr>
          <p:nvPr>
            <p:ph type="ftr" sz="quarter" idx="3"/>
          </p:nvPr>
        </p:nvSpPr>
        <p:spPr bwMode="auto">
          <a:xfrm>
            <a:off x="3124528" y="6248684"/>
            <a:ext cx="2895023" cy="4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0275" tIns="45142" rIns="90275" bIns="45142" numCol="1" anchor="b" anchorCtr="0" compatLnSpc="1">
            <a:prstTxWarp prst="textNoShape">
              <a:avLst/>
            </a:prstTxWarp>
          </a:bodyPr>
          <a:lstStyle>
            <a:lvl1pPr algn="ct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defTabSz="910241" fontAlgn="base">
              <a:spcBef>
                <a:spcPct val="0"/>
              </a:spcBef>
              <a:spcAft>
                <a:spcPct val="0"/>
              </a:spcAft>
              <a:defRPr/>
            </a:pPr>
            <a:endParaRPr lang="en-US"/>
          </a:p>
        </p:txBody>
      </p:sp>
      <p:sp>
        <p:nvSpPr>
          <p:cNvPr id="50197" name="Rectangle 21"/>
          <p:cNvSpPr>
            <a:spLocks noGrp="1" noChangeArrowheads="1"/>
          </p:cNvSpPr>
          <p:nvPr>
            <p:ph type="sldNum" sz="quarter" idx="4"/>
          </p:nvPr>
        </p:nvSpPr>
        <p:spPr bwMode="auto">
          <a:xfrm>
            <a:off x="6553528" y="6243078"/>
            <a:ext cx="2133023" cy="45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0275" tIns="45142" rIns="90275" bIns="45142" numCol="1" anchor="b" anchorCtr="0" compatLnSpc="1">
            <a:prstTxWarp prst="textNoShape">
              <a:avLst/>
            </a:prstTxWarp>
          </a:bodyPr>
          <a:lstStyle>
            <a:lvl1pPr algn="r" eaLnBrk="1" hangingPunct="1">
              <a:defRPr sz="1200">
                <a:solidFill>
                  <a:srgbClr val="EAEAEA"/>
                </a:solidFill>
                <a:effectLst>
                  <a:outerShdw blurRad="38100" dist="38100" dir="2700000" algn="tl">
                    <a:srgbClr val="000000"/>
                  </a:outerShdw>
                </a:effectLst>
                <a:latin typeface="Verdana" pitchFamily="34" charset="0"/>
                <a:cs typeface="+mn-cs"/>
              </a:defRPr>
            </a:lvl1pPr>
          </a:lstStyle>
          <a:p>
            <a:pPr defTabSz="910241" fontAlgn="base">
              <a:spcBef>
                <a:spcPct val="0"/>
              </a:spcBef>
              <a:spcAft>
                <a:spcPct val="0"/>
              </a:spcAft>
              <a:defRPr/>
            </a:pPr>
            <a:fld id="{CA358A04-120B-4A19-8FD9-6B1A5CBA0573}" type="slidenum">
              <a:rPr lang="en-US" smtClean="0"/>
              <a:pPr defTabSz="910241" fontAlgn="base">
                <a:spcBef>
                  <a:spcPct val="0"/>
                </a:spcBef>
                <a:spcAft>
                  <a:spcPct val="0"/>
                </a:spcAft>
                <a:defRPr/>
              </a:pPr>
              <a:t>‹#›</a:t>
            </a:fld>
            <a:endParaRPr lang="en-US"/>
          </a:p>
        </p:txBody>
      </p:sp>
      <p:sp>
        <p:nvSpPr>
          <p:cNvPr id="50198" name="Rectangle 22"/>
          <p:cNvSpPr>
            <a:spLocks noGrp="1" noChangeArrowheads="1"/>
          </p:cNvSpPr>
          <p:nvPr>
            <p:ph type="body" idx="1"/>
          </p:nvPr>
        </p:nvSpPr>
        <p:spPr bwMode="auto">
          <a:xfrm>
            <a:off x="457528" y="1599679"/>
            <a:ext cx="8229023" cy="453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0275" tIns="45142" rIns="90275" bIns="451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39042097"/>
      </p:ext>
    </p:extLst>
  </p:cSld>
  <p:clrMap bg1="dk2" tx1="lt1" bg2="dk1" tx2="lt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1372"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02739"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54079"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05433"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37518" indent="-337518"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33179" indent="-280791"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27424" indent="-225491"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578396" indent="-225491"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30780" indent="-225491"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482466" indent="-22571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33823" indent="-22571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385177" indent="-22571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36536" indent="-22571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ar-IQ"/>
      </a:defPPr>
      <a:lvl1pPr marL="0" algn="r" defTabSz="902739" rtl="1" eaLnBrk="1" latinLnBrk="0" hangingPunct="1">
        <a:defRPr sz="1800" kern="1200">
          <a:solidFill>
            <a:schemeClr val="tx1"/>
          </a:solidFill>
          <a:latin typeface="+mn-lt"/>
          <a:ea typeface="+mn-ea"/>
          <a:cs typeface="+mn-cs"/>
        </a:defRPr>
      </a:lvl1pPr>
      <a:lvl2pPr marL="451372" algn="r" defTabSz="902739" rtl="1" eaLnBrk="1" latinLnBrk="0" hangingPunct="1">
        <a:defRPr sz="1800" kern="1200">
          <a:solidFill>
            <a:schemeClr val="tx1"/>
          </a:solidFill>
          <a:latin typeface="+mn-lt"/>
          <a:ea typeface="+mn-ea"/>
          <a:cs typeface="+mn-cs"/>
        </a:defRPr>
      </a:lvl2pPr>
      <a:lvl3pPr marL="902739" algn="r" defTabSz="902739" rtl="1" eaLnBrk="1" latinLnBrk="0" hangingPunct="1">
        <a:defRPr sz="1800" kern="1200">
          <a:solidFill>
            <a:schemeClr val="tx1"/>
          </a:solidFill>
          <a:latin typeface="+mn-lt"/>
          <a:ea typeface="+mn-ea"/>
          <a:cs typeface="+mn-cs"/>
        </a:defRPr>
      </a:lvl3pPr>
      <a:lvl4pPr marL="1354079" algn="r" defTabSz="902739" rtl="1" eaLnBrk="1" latinLnBrk="0" hangingPunct="1">
        <a:defRPr sz="1800" kern="1200">
          <a:solidFill>
            <a:schemeClr val="tx1"/>
          </a:solidFill>
          <a:latin typeface="+mn-lt"/>
          <a:ea typeface="+mn-ea"/>
          <a:cs typeface="+mn-cs"/>
        </a:defRPr>
      </a:lvl4pPr>
      <a:lvl5pPr marL="1805433" algn="r" defTabSz="902739" rtl="1" eaLnBrk="1" latinLnBrk="0" hangingPunct="1">
        <a:defRPr sz="1800" kern="1200">
          <a:solidFill>
            <a:schemeClr val="tx1"/>
          </a:solidFill>
          <a:latin typeface="+mn-lt"/>
          <a:ea typeface="+mn-ea"/>
          <a:cs typeface="+mn-cs"/>
        </a:defRPr>
      </a:lvl5pPr>
      <a:lvl6pPr marL="2256786" algn="r" defTabSz="902739" rtl="1" eaLnBrk="1" latinLnBrk="0" hangingPunct="1">
        <a:defRPr sz="1800" kern="1200">
          <a:solidFill>
            <a:schemeClr val="tx1"/>
          </a:solidFill>
          <a:latin typeface="+mn-lt"/>
          <a:ea typeface="+mn-ea"/>
          <a:cs typeface="+mn-cs"/>
        </a:defRPr>
      </a:lvl6pPr>
      <a:lvl7pPr marL="2708140" algn="r" defTabSz="902739" rtl="1" eaLnBrk="1" latinLnBrk="0" hangingPunct="1">
        <a:defRPr sz="1800" kern="1200">
          <a:solidFill>
            <a:schemeClr val="tx1"/>
          </a:solidFill>
          <a:latin typeface="+mn-lt"/>
          <a:ea typeface="+mn-ea"/>
          <a:cs typeface="+mn-cs"/>
        </a:defRPr>
      </a:lvl7pPr>
      <a:lvl8pPr marL="3159499" algn="r" defTabSz="902739" rtl="1" eaLnBrk="1" latinLnBrk="0" hangingPunct="1">
        <a:defRPr sz="1800" kern="1200">
          <a:solidFill>
            <a:schemeClr val="tx1"/>
          </a:solidFill>
          <a:latin typeface="+mn-lt"/>
          <a:ea typeface="+mn-ea"/>
          <a:cs typeface="+mn-cs"/>
        </a:defRPr>
      </a:lvl8pPr>
      <a:lvl9pPr marL="3610856" algn="r" defTabSz="902739"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0043" tIns="45028" rIns="90043" bIns="4502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l">
              <a:defRPr sz="1400"/>
            </a:lvl1pPr>
          </a:lstStyle>
          <a:p>
            <a:pPr eaLnBrk="0" fontAlgn="base" hangingPunct="0">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defRPr sz="1400"/>
            </a:lvl1pPr>
          </a:lstStyle>
          <a:p>
            <a:pPr algn="ctr" eaLnBrk="0" fontAlgn="base" hangingPunct="0">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r">
              <a:defRPr sz="1400"/>
            </a:lvl1pPr>
          </a:lstStyle>
          <a:p>
            <a:pPr eaLnBrk="0" fontAlgn="base" hangingPunct="0">
              <a:spcBef>
                <a:spcPct val="0"/>
              </a:spcBef>
              <a:spcAft>
                <a:spcPct val="0"/>
              </a:spcAft>
            </a:pPr>
            <a:fld id="{1636709C-14DA-4CF7-9D7D-D1E330F3C023}"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0218" algn="ctr" rtl="0" eaLnBrk="0" fontAlgn="base" hangingPunct="0">
        <a:spcBef>
          <a:spcPct val="0"/>
        </a:spcBef>
        <a:spcAft>
          <a:spcPct val="0"/>
        </a:spcAft>
        <a:defRPr sz="4400">
          <a:solidFill>
            <a:schemeClr val="tx2"/>
          </a:solidFill>
          <a:latin typeface="Arial" pitchFamily="34" charset="0"/>
        </a:defRPr>
      </a:lvl6pPr>
      <a:lvl7pPr marL="900429" algn="ctr" rtl="0" eaLnBrk="0" fontAlgn="base" hangingPunct="0">
        <a:spcBef>
          <a:spcPct val="0"/>
        </a:spcBef>
        <a:spcAft>
          <a:spcPct val="0"/>
        </a:spcAft>
        <a:defRPr sz="4400">
          <a:solidFill>
            <a:schemeClr val="tx2"/>
          </a:solidFill>
          <a:latin typeface="Arial" pitchFamily="34" charset="0"/>
        </a:defRPr>
      </a:lvl7pPr>
      <a:lvl8pPr marL="1350602" algn="ctr" rtl="0" eaLnBrk="0" fontAlgn="base" hangingPunct="0">
        <a:spcBef>
          <a:spcPct val="0"/>
        </a:spcBef>
        <a:spcAft>
          <a:spcPct val="0"/>
        </a:spcAft>
        <a:defRPr sz="4400">
          <a:solidFill>
            <a:schemeClr val="tx2"/>
          </a:solidFill>
          <a:latin typeface="Arial" pitchFamily="34" charset="0"/>
        </a:defRPr>
      </a:lvl8pPr>
      <a:lvl9pPr marL="1800804" algn="ctr" rtl="0" eaLnBrk="0" fontAlgn="base" hangingPunct="0">
        <a:spcBef>
          <a:spcPct val="0"/>
        </a:spcBef>
        <a:spcAft>
          <a:spcPct val="0"/>
        </a:spcAft>
        <a:defRPr sz="4400">
          <a:solidFill>
            <a:schemeClr val="tx2"/>
          </a:solidFill>
          <a:latin typeface="Arial" pitchFamily="34" charset="0"/>
        </a:defRPr>
      </a:lvl9pPr>
    </p:titleStyle>
    <p:bodyStyle>
      <a:lvl1pPr marL="337652" indent="-337652" algn="l" rtl="0" eaLnBrk="0" fontAlgn="base" hangingPunct="0">
        <a:spcBef>
          <a:spcPct val="20000"/>
        </a:spcBef>
        <a:spcAft>
          <a:spcPct val="0"/>
        </a:spcAft>
        <a:buChar char="•"/>
        <a:defRPr sz="3200">
          <a:solidFill>
            <a:schemeClr val="tx1"/>
          </a:solidFill>
          <a:latin typeface="+mn-lt"/>
          <a:ea typeface="+mn-ea"/>
          <a:cs typeface="+mn-cs"/>
        </a:defRPr>
      </a:lvl1pPr>
      <a:lvl2pPr marL="731561" indent="-281371" algn="l" rtl="0" eaLnBrk="0" fontAlgn="base" hangingPunct="0">
        <a:spcBef>
          <a:spcPct val="20000"/>
        </a:spcBef>
        <a:spcAft>
          <a:spcPct val="0"/>
        </a:spcAft>
        <a:buChar char="–"/>
        <a:defRPr sz="2800">
          <a:solidFill>
            <a:schemeClr val="tx1"/>
          </a:solidFill>
          <a:latin typeface="+mn-lt"/>
        </a:defRPr>
      </a:lvl2pPr>
      <a:lvl3pPr marL="1125507" indent="-225133" algn="l" rtl="0" eaLnBrk="0" fontAlgn="base" hangingPunct="0">
        <a:spcBef>
          <a:spcPct val="20000"/>
        </a:spcBef>
        <a:spcAft>
          <a:spcPct val="0"/>
        </a:spcAft>
        <a:buChar char="•"/>
        <a:defRPr sz="2400">
          <a:solidFill>
            <a:schemeClr val="tx1"/>
          </a:solidFill>
          <a:latin typeface="+mn-lt"/>
        </a:defRPr>
      </a:lvl3pPr>
      <a:lvl4pPr marL="1575699" indent="-225133" algn="l" rtl="0" eaLnBrk="0" fontAlgn="base" hangingPunct="0">
        <a:spcBef>
          <a:spcPct val="20000"/>
        </a:spcBef>
        <a:spcAft>
          <a:spcPct val="0"/>
        </a:spcAft>
        <a:buChar char="–"/>
        <a:defRPr sz="2000">
          <a:solidFill>
            <a:schemeClr val="tx1"/>
          </a:solidFill>
          <a:latin typeface="+mn-lt"/>
        </a:defRPr>
      </a:lvl4pPr>
      <a:lvl5pPr marL="2025891" indent="-225133" algn="l" rtl="0" eaLnBrk="0" fontAlgn="base" hangingPunct="0">
        <a:spcBef>
          <a:spcPct val="20000"/>
        </a:spcBef>
        <a:spcAft>
          <a:spcPct val="0"/>
        </a:spcAft>
        <a:buChar char="»"/>
        <a:defRPr sz="2000">
          <a:solidFill>
            <a:schemeClr val="tx1"/>
          </a:solidFill>
          <a:latin typeface="+mn-lt"/>
        </a:defRPr>
      </a:lvl5pPr>
      <a:lvl6pPr marL="2476091" indent="-225133" algn="l" rtl="0" eaLnBrk="0" fontAlgn="base" hangingPunct="0">
        <a:spcBef>
          <a:spcPct val="20000"/>
        </a:spcBef>
        <a:spcAft>
          <a:spcPct val="0"/>
        </a:spcAft>
        <a:buChar char="»"/>
        <a:defRPr sz="2000">
          <a:solidFill>
            <a:schemeClr val="tx1"/>
          </a:solidFill>
          <a:latin typeface="+mn-lt"/>
        </a:defRPr>
      </a:lvl6pPr>
      <a:lvl7pPr marL="2926287" indent="-225133" algn="l" rtl="0" eaLnBrk="0" fontAlgn="base" hangingPunct="0">
        <a:spcBef>
          <a:spcPct val="20000"/>
        </a:spcBef>
        <a:spcAft>
          <a:spcPct val="0"/>
        </a:spcAft>
        <a:buChar char="»"/>
        <a:defRPr sz="2000">
          <a:solidFill>
            <a:schemeClr val="tx1"/>
          </a:solidFill>
          <a:latin typeface="+mn-lt"/>
        </a:defRPr>
      </a:lvl7pPr>
      <a:lvl8pPr marL="3376482" indent="-225133" algn="l" rtl="0" eaLnBrk="0" fontAlgn="base" hangingPunct="0">
        <a:spcBef>
          <a:spcPct val="20000"/>
        </a:spcBef>
        <a:spcAft>
          <a:spcPct val="0"/>
        </a:spcAft>
        <a:buChar char="»"/>
        <a:defRPr sz="2000">
          <a:solidFill>
            <a:schemeClr val="tx1"/>
          </a:solidFill>
          <a:latin typeface="+mn-lt"/>
        </a:defRPr>
      </a:lvl8pPr>
      <a:lvl9pPr marL="3826681" indent="-225133" algn="l" rtl="0" eaLnBrk="0" fontAlgn="base" hangingPunct="0">
        <a:spcBef>
          <a:spcPct val="20000"/>
        </a:spcBef>
        <a:spcAft>
          <a:spcPct val="0"/>
        </a:spcAft>
        <a:buChar char="»"/>
        <a:defRPr sz="2000">
          <a:solidFill>
            <a:schemeClr val="tx1"/>
          </a:solidFill>
          <a:latin typeface="+mn-lt"/>
        </a:defRPr>
      </a:lvl9pPr>
    </p:bodyStyle>
    <p:otherStyle>
      <a:defPPr>
        <a:defRPr lang="ar-IQ"/>
      </a:defPPr>
      <a:lvl1pPr marL="0" algn="r" defTabSz="900429" rtl="1" eaLnBrk="1" latinLnBrk="0" hangingPunct="1">
        <a:defRPr sz="1800" kern="1200">
          <a:solidFill>
            <a:schemeClr val="tx1"/>
          </a:solidFill>
          <a:latin typeface="+mn-lt"/>
          <a:ea typeface="+mn-ea"/>
          <a:cs typeface="+mn-cs"/>
        </a:defRPr>
      </a:lvl1pPr>
      <a:lvl2pPr marL="450218" algn="r" defTabSz="900429" rtl="1" eaLnBrk="1" latinLnBrk="0" hangingPunct="1">
        <a:defRPr sz="1800" kern="1200">
          <a:solidFill>
            <a:schemeClr val="tx1"/>
          </a:solidFill>
          <a:latin typeface="+mn-lt"/>
          <a:ea typeface="+mn-ea"/>
          <a:cs typeface="+mn-cs"/>
        </a:defRPr>
      </a:lvl2pPr>
      <a:lvl3pPr marL="900429" algn="r" defTabSz="900429" rtl="1" eaLnBrk="1" latinLnBrk="0" hangingPunct="1">
        <a:defRPr sz="1800" kern="1200">
          <a:solidFill>
            <a:schemeClr val="tx1"/>
          </a:solidFill>
          <a:latin typeface="+mn-lt"/>
          <a:ea typeface="+mn-ea"/>
          <a:cs typeface="+mn-cs"/>
        </a:defRPr>
      </a:lvl3pPr>
      <a:lvl4pPr marL="1350602" algn="r" defTabSz="900429" rtl="1" eaLnBrk="1" latinLnBrk="0" hangingPunct="1">
        <a:defRPr sz="1800" kern="1200">
          <a:solidFill>
            <a:schemeClr val="tx1"/>
          </a:solidFill>
          <a:latin typeface="+mn-lt"/>
          <a:ea typeface="+mn-ea"/>
          <a:cs typeface="+mn-cs"/>
        </a:defRPr>
      </a:lvl4pPr>
      <a:lvl5pPr marL="1800804" algn="r" defTabSz="900429" rtl="1" eaLnBrk="1" latinLnBrk="0" hangingPunct="1">
        <a:defRPr sz="1800" kern="1200">
          <a:solidFill>
            <a:schemeClr val="tx1"/>
          </a:solidFill>
          <a:latin typeface="+mn-lt"/>
          <a:ea typeface="+mn-ea"/>
          <a:cs typeface="+mn-cs"/>
        </a:defRPr>
      </a:lvl5pPr>
      <a:lvl6pPr marL="2250994" algn="r" defTabSz="900429" rtl="1" eaLnBrk="1" latinLnBrk="0" hangingPunct="1">
        <a:defRPr sz="1800" kern="1200">
          <a:solidFill>
            <a:schemeClr val="tx1"/>
          </a:solidFill>
          <a:latin typeface="+mn-lt"/>
          <a:ea typeface="+mn-ea"/>
          <a:cs typeface="+mn-cs"/>
        </a:defRPr>
      </a:lvl6pPr>
      <a:lvl7pPr marL="2701187" algn="r" defTabSz="900429" rtl="1" eaLnBrk="1" latinLnBrk="0" hangingPunct="1">
        <a:defRPr sz="1800" kern="1200">
          <a:solidFill>
            <a:schemeClr val="tx1"/>
          </a:solidFill>
          <a:latin typeface="+mn-lt"/>
          <a:ea typeface="+mn-ea"/>
          <a:cs typeface="+mn-cs"/>
        </a:defRPr>
      </a:lvl7pPr>
      <a:lvl8pPr marL="3151383" algn="r" defTabSz="900429" rtl="1" eaLnBrk="1" latinLnBrk="0" hangingPunct="1">
        <a:defRPr sz="1800" kern="1200">
          <a:solidFill>
            <a:schemeClr val="tx1"/>
          </a:solidFill>
          <a:latin typeface="+mn-lt"/>
          <a:ea typeface="+mn-ea"/>
          <a:cs typeface="+mn-cs"/>
        </a:defRPr>
      </a:lvl8pPr>
      <a:lvl9pPr marL="3601580" algn="r" defTabSz="900429"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0043" tIns="45028" rIns="90043" bIns="4502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l">
              <a:defRPr sz="1400"/>
            </a:lvl1pPr>
          </a:lstStyle>
          <a:p>
            <a:pPr eaLnBrk="0" fontAlgn="base" hangingPunct="0">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defRPr sz="1400"/>
            </a:lvl1pPr>
          </a:lstStyle>
          <a:p>
            <a:pPr algn="ctr" eaLnBrk="0" fontAlgn="base" hangingPunct="0">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r">
              <a:defRPr sz="1400"/>
            </a:lvl1pPr>
          </a:lstStyle>
          <a:p>
            <a:pPr eaLnBrk="0" fontAlgn="base" hangingPunct="0">
              <a:spcBef>
                <a:spcPct val="0"/>
              </a:spcBef>
              <a:spcAft>
                <a:spcPct val="0"/>
              </a:spcAft>
            </a:pPr>
            <a:fld id="{1636709C-14DA-4CF7-9D7D-D1E330F3C023}"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0218" algn="ctr" rtl="0" eaLnBrk="0" fontAlgn="base" hangingPunct="0">
        <a:spcBef>
          <a:spcPct val="0"/>
        </a:spcBef>
        <a:spcAft>
          <a:spcPct val="0"/>
        </a:spcAft>
        <a:defRPr sz="4400">
          <a:solidFill>
            <a:schemeClr val="tx2"/>
          </a:solidFill>
          <a:latin typeface="Arial" pitchFamily="34" charset="0"/>
        </a:defRPr>
      </a:lvl6pPr>
      <a:lvl7pPr marL="900429" algn="ctr" rtl="0" eaLnBrk="0" fontAlgn="base" hangingPunct="0">
        <a:spcBef>
          <a:spcPct val="0"/>
        </a:spcBef>
        <a:spcAft>
          <a:spcPct val="0"/>
        </a:spcAft>
        <a:defRPr sz="4400">
          <a:solidFill>
            <a:schemeClr val="tx2"/>
          </a:solidFill>
          <a:latin typeface="Arial" pitchFamily="34" charset="0"/>
        </a:defRPr>
      </a:lvl7pPr>
      <a:lvl8pPr marL="1350602" algn="ctr" rtl="0" eaLnBrk="0" fontAlgn="base" hangingPunct="0">
        <a:spcBef>
          <a:spcPct val="0"/>
        </a:spcBef>
        <a:spcAft>
          <a:spcPct val="0"/>
        </a:spcAft>
        <a:defRPr sz="4400">
          <a:solidFill>
            <a:schemeClr val="tx2"/>
          </a:solidFill>
          <a:latin typeface="Arial" pitchFamily="34" charset="0"/>
        </a:defRPr>
      </a:lvl8pPr>
      <a:lvl9pPr marL="1800804" algn="ctr" rtl="0" eaLnBrk="0" fontAlgn="base" hangingPunct="0">
        <a:spcBef>
          <a:spcPct val="0"/>
        </a:spcBef>
        <a:spcAft>
          <a:spcPct val="0"/>
        </a:spcAft>
        <a:defRPr sz="4400">
          <a:solidFill>
            <a:schemeClr val="tx2"/>
          </a:solidFill>
          <a:latin typeface="Arial" pitchFamily="34" charset="0"/>
        </a:defRPr>
      </a:lvl9pPr>
    </p:titleStyle>
    <p:bodyStyle>
      <a:lvl1pPr marL="337652" indent="-337652" algn="l" rtl="0" eaLnBrk="0" fontAlgn="base" hangingPunct="0">
        <a:spcBef>
          <a:spcPct val="20000"/>
        </a:spcBef>
        <a:spcAft>
          <a:spcPct val="0"/>
        </a:spcAft>
        <a:buChar char="•"/>
        <a:defRPr sz="3200">
          <a:solidFill>
            <a:schemeClr val="tx1"/>
          </a:solidFill>
          <a:latin typeface="+mn-lt"/>
          <a:ea typeface="+mn-ea"/>
          <a:cs typeface="+mn-cs"/>
        </a:defRPr>
      </a:lvl1pPr>
      <a:lvl2pPr marL="731561" indent="-281371" algn="l" rtl="0" eaLnBrk="0" fontAlgn="base" hangingPunct="0">
        <a:spcBef>
          <a:spcPct val="20000"/>
        </a:spcBef>
        <a:spcAft>
          <a:spcPct val="0"/>
        </a:spcAft>
        <a:buChar char="–"/>
        <a:defRPr sz="2800">
          <a:solidFill>
            <a:schemeClr val="tx1"/>
          </a:solidFill>
          <a:latin typeface="+mn-lt"/>
        </a:defRPr>
      </a:lvl2pPr>
      <a:lvl3pPr marL="1125507" indent="-225133" algn="l" rtl="0" eaLnBrk="0" fontAlgn="base" hangingPunct="0">
        <a:spcBef>
          <a:spcPct val="20000"/>
        </a:spcBef>
        <a:spcAft>
          <a:spcPct val="0"/>
        </a:spcAft>
        <a:buChar char="•"/>
        <a:defRPr sz="2400">
          <a:solidFill>
            <a:schemeClr val="tx1"/>
          </a:solidFill>
          <a:latin typeface="+mn-lt"/>
        </a:defRPr>
      </a:lvl3pPr>
      <a:lvl4pPr marL="1575699" indent="-225133" algn="l" rtl="0" eaLnBrk="0" fontAlgn="base" hangingPunct="0">
        <a:spcBef>
          <a:spcPct val="20000"/>
        </a:spcBef>
        <a:spcAft>
          <a:spcPct val="0"/>
        </a:spcAft>
        <a:buChar char="–"/>
        <a:defRPr sz="2000">
          <a:solidFill>
            <a:schemeClr val="tx1"/>
          </a:solidFill>
          <a:latin typeface="+mn-lt"/>
        </a:defRPr>
      </a:lvl4pPr>
      <a:lvl5pPr marL="2025891" indent="-225133" algn="l" rtl="0" eaLnBrk="0" fontAlgn="base" hangingPunct="0">
        <a:spcBef>
          <a:spcPct val="20000"/>
        </a:spcBef>
        <a:spcAft>
          <a:spcPct val="0"/>
        </a:spcAft>
        <a:buChar char="»"/>
        <a:defRPr sz="2000">
          <a:solidFill>
            <a:schemeClr val="tx1"/>
          </a:solidFill>
          <a:latin typeface="+mn-lt"/>
        </a:defRPr>
      </a:lvl5pPr>
      <a:lvl6pPr marL="2476091" indent="-225133" algn="l" rtl="0" eaLnBrk="0" fontAlgn="base" hangingPunct="0">
        <a:spcBef>
          <a:spcPct val="20000"/>
        </a:spcBef>
        <a:spcAft>
          <a:spcPct val="0"/>
        </a:spcAft>
        <a:buChar char="»"/>
        <a:defRPr sz="2000">
          <a:solidFill>
            <a:schemeClr val="tx1"/>
          </a:solidFill>
          <a:latin typeface="+mn-lt"/>
        </a:defRPr>
      </a:lvl6pPr>
      <a:lvl7pPr marL="2926287" indent="-225133" algn="l" rtl="0" eaLnBrk="0" fontAlgn="base" hangingPunct="0">
        <a:spcBef>
          <a:spcPct val="20000"/>
        </a:spcBef>
        <a:spcAft>
          <a:spcPct val="0"/>
        </a:spcAft>
        <a:buChar char="»"/>
        <a:defRPr sz="2000">
          <a:solidFill>
            <a:schemeClr val="tx1"/>
          </a:solidFill>
          <a:latin typeface="+mn-lt"/>
        </a:defRPr>
      </a:lvl7pPr>
      <a:lvl8pPr marL="3376482" indent="-225133" algn="l" rtl="0" eaLnBrk="0" fontAlgn="base" hangingPunct="0">
        <a:spcBef>
          <a:spcPct val="20000"/>
        </a:spcBef>
        <a:spcAft>
          <a:spcPct val="0"/>
        </a:spcAft>
        <a:buChar char="»"/>
        <a:defRPr sz="2000">
          <a:solidFill>
            <a:schemeClr val="tx1"/>
          </a:solidFill>
          <a:latin typeface="+mn-lt"/>
        </a:defRPr>
      </a:lvl8pPr>
      <a:lvl9pPr marL="3826681" indent="-225133" algn="l" rtl="0" eaLnBrk="0" fontAlgn="base" hangingPunct="0">
        <a:spcBef>
          <a:spcPct val="20000"/>
        </a:spcBef>
        <a:spcAft>
          <a:spcPct val="0"/>
        </a:spcAft>
        <a:buChar char="»"/>
        <a:defRPr sz="2000">
          <a:solidFill>
            <a:schemeClr val="tx1"/>
          </a:solidFill>
          <a:latin typeface="+mn-lt"/>
        </a:defRPr>
      </a:lvl9pPr>
    </p:bodyStyle>
    <p:otherStyle>
      <a:defPPr>
        <a:defRPr lang="ar-IQ"/>
      </a:defPPr>
      <a:lvl1pPr marL="0" algn="r" defTabSz="900429" rtl="1" eaLnBrk="1" latinLnBrk="0" hangingPunct="1">
        <a:defRPr sz="1800" kern="1200">
          <a:solidFill>
            <a:schemeClr val="tx1"/>
          </a:solidFill>
          <a:latin typeface="+mn-lt"/>
          <a:ea typeface="+mn-ea"/>
          <a:cs typeface="+mn-cs"/>
        </a:defRPr>
      </a:lvl1pPr>
      <a:lvl2pPr marL="450218" algn="r" defTabSz="900429" rtl="1" eaLnBrk="1" latinLnBrk="0" hangingPunct="1">
        <a:defRPr sz="1800" kern="1200">
          <a:solidFill>
            <a:schemeClr val="tx1"/>
          </a:solidFill>
          <a:latin typeface="+mn-lt"/>
          <a:ea typeface="+mn-ea"/>
          <a:cs typeface="+mn-cs"/>
        </a:defRPr>
      </a:lvl2pPr>
      <a:lvl3pPr marL="900429" algn="r" defTabSz="900429" rtl="1" eaLnBrk="1" latinLnBrk="0" hangingPunct="1">
        <a:defRPr sz="1800" kern="1200">
          <a:solidFill>
            <a:schemeClr val="tx1"/>
          </a:solidFill>
          <a:latin typeface="+mn-lt"/>
          <a:ea typeface="+mn-ea"/>
          <a:cs typeface="+mn-cs"/>
        </a:defRPr>
      </a:lvl3pPr>
      <a:lvl4pPr marL="1350602" algn="r" defTabSz="900429" rtl="1" eaLnBrk="1" latinLnBrk="0" hangingPunct="1">
        <a:defRPr sz="1800" kern="1200">
          <a:solidFill>
            <a:schemeClr val="tx1"/>
          </a:solidFill>
          <a:latin typeface="+mn-lt"/>
          <a:ea typeface="+mn-ea"/>
          <a:cs typeface="+mn-cs"/>
        </a:defRPr>
      </a:lvl4pPr>
      <a:lvl5pPr marL="1800804" algn="r" defTabSz="900429" rtl="1" eaLnBrk="1" latinLnBrk="0" hangingPunct="1">
        <a:defRPr sz="1800" kern="1200">
          <a:solidFill>
            <a:schemeClr val="tx1"/>
          </a:solidFill>
          <a:latin typeface="+mn-lt"/>
          <a:ea typeface="+mn-ea"/>
          <a:cs typeface="+mn-cs"/>
        </a:defRPr>
      </a:lvl5pPr>
      <a:lvl6pPr marL="2250994" algn="r" defTabSz="900429" rtl="1" eaLnBrk="1" latinLnBrk="0" hangingPunct="1">
        <a:defRPr sz="1800" kern="1200">
          <a:solidFill>
            <a:schemeClr val="tx1"/>
          </a:solidFill>
          <a:latin typeface="+mn-lt"/>
          <a:ea typeface="+mn-ea"/>
          <a:cs typeface="+mn-cs"/>
        </a:defRPr>
      </a:lvl6pPr>
      <a:lvl7pPr marL="2701187" algn="r" defTabSz="900429" rtl="1" eaLnBrk="1" latinLnBrk="0" hangingPunct="1">
        <a:defRPr sz="1800" kern="1200">
          <a:solidFill>
            <a:schemeClr val="tx1"/>
          </a:solidFill>
          <a:latin typeface="+mn-lt"/>
          <a:ea typeface="+mn-ea"/>
          <a:cs typeface="+mn-cs"/>
        </a:defRPr>
      </a:lvl7pPr>
      <a:lvl8pPr marL="3151383" algn="r" defTabSz="900429" rtl="1" eaLnBrk="1" latinLnBrk="0" hangingPunct="1">
        <a:defRPr sz="1800" kern="1200">
          <a:solidFill>
            <a:schemeClr val="tx1"/>
          </a:solidFill>
          <a:latin typeface="+mn-lt"/>
          <a:ea typeface="+mn-ea"/>
          <a:cs typeface="+mn-cs"/>
        </a:defRPr>
      </a:lvl8pPr>
      <a:lvl9pPr marL="3601580" algn="r" defTabSz="900429"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0043" tIns="45028" rIns="90043" bIns="4502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l">
              <a:defRPr sz="1400"/>
            </a:lvl1pPr>
          </a:lstStyle>
          <a:p>
            <a:pPr eaLnBrk="0" fontAlgn="base" hangingPunct="0">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defRPr sz="1400"/>
            </a:lvl1pPr>
          </a:lstStyle>
          <a:p>
            <a:pPr algn="ctr" eaLnBrk="0" fontAlgn="base" hangingPunct="0">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r">
              <a:defRPr sz="1400"/>
            </a:lvl1pPr>
          </a:lstStyle>
          <a:p>
            <a:pPr eaLnBrk="0" fontAlgn="base" hangingPunct="0">
              <a:spcBef>
                <a:spcPct val="0"/>
              </a:spcBef>
              <a:spcAft>
                <a:spcPct val="0"/>
              </a:spcAft>
            </a:pPr>
            <a:fld id="{1636709C-14DA-4CF7-9D7D-D1E330F3C023}"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0218" algn="ctr" rtl="0" eaLnBrk="0" fontAlgn="base" hangingPunct="0">
        <a:spcBef>
          <a:spcPct val="0"/>
        </a:spcBef>
        <a:spcAft>
          <a:spcPct val="0"/>
        </a:spcAft>
        <a:defRPr sz="4400">
          <a:solidFill>
            <a:schemeClr val="tx2"/>
          </a:solidFill>
          <a:latin typeface="Arial" pitchFamily="34" charset="0"/>
        </a:defRPr>
      </a:lvl6pPr>
      <a:lvl7pPr marL="900429" algn="ctr" rtl="0" eaLnBrk="0" fontAlgn="base" hangingPunct="0">
        <a:spcBef>
          <a:spcPct val="0"/>
        </a:spcBef>
        <a:spcAft>
          <a:spcPct val="0"/>
        </a:spcAft>
        <a:defRPr sz="4400">
          <a:solidFill>
            <a:schemeClr val="tx2"/>
          </a:solidFill>
          <a:latin typeface="Arial" pitchFamily="34" charset="0"/>
        </a:defRPr>
      </a:lvl7pPr>
      <a:lvl8pPr marL="1350602" algn="ctr" rtl="0" eaLnBrk="0" fontAlgn="base" hangingPunct="0">
        <a:spcBef>
          <a:spcPct val="0"/>
        </a:spcBef>
        <a:spcAft>
          <a:spcPct val="0"/>
        </a:spcAft>
        <a:defRPr sz="4400">
          <a:solidFill>
            <a:schemeClr val="tx2"/>
          </a:solidFill>
          <a:latin typeface="Arial" pitchFamily="34" charset="0"/>
        </a:defRPr>
      </a:lvl8pPr>
      <a:lvl9pPr marL="1800804" algn="ctr" rtl="0" eaLnBrk="0" fontAlgn="base" hangingPunct="0">
        <a:spcBef>
          <a:spcPct val="0"/>
        </a:spcBef>
        <a:spcAft>
          <a:spcPct val="0"/>
        </a:spcAft>
        <a:defRPr sz="4400">
          <a:solidFill>
            <a:schemeClr val="tx2"/>
          </a:solidFill>
          <a:latin typeface="Arial" pitchFamily="34" charset="0"/>
        </a:defRPr>
      </a:lvl9pPr>
    </p:titleStyle>
    <p:bodyStyle>
      <a:lvl1pPr marL="337652" indent="-337652" algn="l" rtl="0" eaLnBrk="0" fontAlgn="base" hangingPunct="0">
        <a:spcBef>
          <a:spcPct val="20000"/>
        </a:spcBef>
        <a:spcAft>
          <a:spcPct val="0"/>
        </a:spcAft>
        <a:buChar char="•"/>
        <a:defRPr sz="3200">
          <a:solidFill>
            <a:schemeClr val="tx1"/>
          </a:solidFill>
          <a:latin typeface="+mn-lt"/>
          <a:ea typeface="+mn-ea"/>
          <a:cs typeface="+mn-cs"/>
        </a:defRPr>
      </a:lvl1pPr>
      <a:lvl2pPr marL="731561" indent="-281371" algn="l" rtl="0" eaLnBrk="0" fontAlgn="base" hangingPunct="0">
        <a:spcBef>
          <a:spcPct val="20000"/>
        </a:spcBef>
        <a:spcAft>
          <a:spcPct val="0"/>
        </a:spcAft>
        <a:buChar char="–"/>
        <a:defRPr sz="2800">
          <a:solidFill>
            <a:schemeClr val="tx1"/>
          </a:solidFill>
          <a:latin typeface="+mn-lt"/>
        </a:defRPr>
      </a:lvl2pPr>
      <a:lvl3pPr marL="1125507" indent="-225133" algn="l" rtl="0" eaLnBrk="0" fontAlgn="base" hangingPunct="0">
        <a:spcBef>
          <a:spcPct val="20000"/>
        </a:spcBef>
        <a:spcAft>
          <a:spcPct val="0"/>
        </a:spcAft>
        <a:buChar char="•"/>
        <a:defRPr sz="2400">
          <a:solidFill>
            <a:schemeClr val="tx1"/>
          </a:solidFill>
          <a:latin typeface="+mn-lt"/>
        </a:defRPr>
      </a:lvl3pPr>
      <a:lvl4pPr marL="1575699" indent="-225133" algn="l" rtl="0" eaLnBrk="0" fontAlgn="base" hangingPunct="0">
        <a:spcBef>
          <a:spcPct val="20000"/>
        </a:spcBef>
        <a:spcAft>
          <a:spcPct val="0"/>
        </a:spcAft>
        <a:buChar char="–"/>
        <a:defRPr sz="2000">
          <a:solidFill>
            <a:schemeClr val="tx1"/>
          </a:solidFill>
          <a:latin typeface="+mn-lt"/>
        </a:defRPr>
      </a:lvl4pPr>
      <a:lvl5pPr marL="2025891" indent="-225133" algn="l" rtl="0" eaLnBrk="0" fontAlgn="base" hangingPunct="0">
        <a:spcBef>
          <a:spcPct val="20000"/>
        </a:spcBef>
        <a:spcAft>
          <a:spcPct val="0"/>
        </a:spcAft>
        <a:buChar char="»"/>
        <a:defRPr sz="2000">
          <a:solidFill>
            <a:schemeClr val="tx1"/>
          </a:solidFill>
          <a:latin typeface="+mn-lt"/>
        </a:defRPr>
      </a:lvl5pPr>
      <a:lvl6pPr marL="2476091" indent="-225133" algn="l" rtl="0" eaLnBrk="0" fontAlgn="base" hangingPunct="0">
        <a:spcBef>
          <a:spcPct val="20000"/>
        </a:spcBef>
        <a:spcAft>
          <a:spcPct val="0"/>
        </a:spcAft>
        <a:buChar char="»"/>
        <a:defRPr sz="2000">
          <a:solidFill>
            <a:schemeClr val="tx1"/>
          </a:solidFill>
          <a:latin typeface="+mn-lt"/>
        </a:defRPr>
      </a:lvl6pPr>
      <a:lvl7pPr marL="2926287" indent="-225133" algn="l" rtl="0" eaLnBrk="0" fontAlgn="base" hangingPunct="0">
        <a:spcBef>
          <a:spcPct val="20000"/>
        </a:spcBef>
        <a:spcAft>
          <a:spcPct val="0"/>
        </a:spcAft>
        <a:buChar char="»"/>
        <a:defRPr sz="2000">
          <a:solidFill>
            <a:schemeClr val="tx1"/>
          </a:solidFill>
          <a:latin typeface="+mn-lt"/>
        </a:defRPr>
      </a:lvl7pPr>
      <a:lvl8pPr marL="3376482" indent="-225133" algn="l" rtl="0" eaLnBrk="0" fontAlgn="base" hangingPunct="0">
        <a:spcBef>
          <a:spcPct val="20000"/>
        </a:spcBef>
        <a:spcAft>
          <a:spcPct val="0"/>
        </a:spcAft>
        <a:buChar char="»"/>
        <a:defRPr sz="2000">
          <a:solidFill>
            <a:schemeClr val="tx1"/>
          </a:solidFill>
          <a:latin typeface="+mn-lt"/>
        </a:defRPr>
      </a:lvl8pPr>
      <a:lvl9pPr marL="3826681" indent="-225133" algn="l" rtl="0" eaLnBrk="0" fontAlgn="base" hangingPunct="0">
        <a:spcBef>
          <a:spcPct val="20000"/>
        </a:spcBef>
        <a:spcAft>
          <a:spcPct val="0"/>
        </a:spcAft>
        <a:buChar char="»"/>
        <a:defRPr sz="2000">
          <a:solidFill>
            <a:schemeClr val="tx1"/>
          </a:solidFill>
          <a:latin typeface="+mn-lt"/>
        </a:defRPr>
      </a:lvl9pPr>
    </p:bodyStyle>
    <p:otherStyle>
      <a:defPPr>
        <a:defRPr lang="ar-IQ"/>
      </a:defPPr>
      <a:lvl1pPr marL="0" algn="r" defTabSz="900429" rtl="1" eaLnBrk="1" latinLnBrk="0" hangingPunct="1">
        <a:defRPr sz="1800" kern="1200">
          <a:solidFill>
            <a:schemeClr val="tx1"/>
          </a:solidFill>
          <a:latin typeface="+mn-lt"/>
          <a:ea typeface="+mn-ea"/>
          <a:cs typeface="+mn-cs"/>
        </a:defRPr>
      </a:lvl1pPr>
      <a:lvl2pPr marL="450218" algn="r" defTabSz="900429" rtl="1" eaLnBrk="1" latinLnBrk="0" hangingPunct="1">
        <a:defRPr sz="1800" kern="1200">
          <a:solidFill>
            <a:schemeClr val="tx1"/>
          </a:solidFill>
          <a:latin typeface="+mn-lt"/>
          <a:ea typeface="+mn-ea"/>
          <a:cs typeface="+mn-cs"/>
        </a:defRPr>
      </a:lvl2pPr>
      <a:lvl3pPr marL="900429" algn="r" defTabSz="900429" rtl="1" eaLnBrk="1" latinLnBrk="0" hangingPunct="1">
        <a:defRPr sz="1800" kern="1200">
          <a:solidFill>
            <a:schemeClr val="tx1"/>
          </a:solidFill>
          <a:latin typeface="+mn-lt"/>
          <a:ea typeface="+mn-ea"/>
          <a:cs typeface="+mn-cs"/>
        </a:defRPr>
      </a:lvl3pPr>
      <a:lvl4pPr marL="1350602" algn="r" defTabSz="900429" rtl="1" eaLnBrk="1" latinLnBrk="0" hangingPunct="1">
        <a:defRPr sz="1800" kern="1200">
          <a:solidFill>
            <a:schemeClr val="tx1"/>
          </a:solidFill>
          <a:latin typeface="+mn-lt"/>
          <a:ea typeface="+mn-ea"/>
          <a:cs typeface="+mn-cs"/>
        </a:defRPr>
      </a:lvl4pPr>
      <a:lvl5pPr marL="1800804" algn="r" defTabSz="900429" rtl="1" eaLnBrk="1" latinLnBrk="0" hangingPunct="1">
        <a:defRPr sz="1800" kern="1200">
          <a:solidFill>
            <a:schemeClr val="tx1"/>
          </a:solidFill>
          <a:latin typeface="+mn-lt"/>
          <a:ea typeface="+mn-ea"/>
          <a:cs typeface="+mn-cs"/>
        </a:defRPr>
      </a:lvl5pPr>
      <a:lvl6pPr marL="2250994" algn="r" defTabSz="900429" rtl="1" eaLnBrk="1" latinLnBrk="0" hangingPunct="1">
        <a:defRPr sz="1800" kern="1200">
          <a:solidFill>
            <a:schemeClr val="tx1"/>
          </a:solidFill>
          <a:latin typeface="+mn-lt"/>
          <a:ea typeface="+mn-ea"/>
          <a:cs typeface="+mn-cs"/>
        </a:defRPr>
      </a:lvl6pPr>
      <a:lvl7pPr marL="2701187" algn="r" defTabSz="900429" rtl="1" eaLnBrk="1" latinLnBrk="0" hangingPunct="1">
        <a:defRPr sz="1800" kern="1200">
          <a:solidFill>
            <a:schemeClr val="tx1"/>
          </a:solidFill>
          <a:latin typeface="+mn-lt"/>
          <a:ea typeface="+mn-ea"/>
          <a:cs typeface="+mn-cs"/>
        </a:defRPr>
      </a:lvl7pPr>
      <a:lvl8pPr marL="3151383" algn="r" defTabSz="900429" rtl="1" eaLnBrk="1" latinLnBrk="0" hangingPunct="1">
        <a:defRPr sz="1800" kern="1200">
          <a:solidFill>
            <a:schemeClr val="tx1"/>
          </a:solidFill>
          <a:latin typeface="+mn-lt"/>
          <a:ea typeface="+mn-ea"/>
          <a:cs typeface="+mn-cs"/>
        </a:defRPr>
      </a:lvl8pPr>
      <a:lvl9pPr marL="3601580" algn="r" defTabSz="900429"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0043" tIns="45028" rIns="90043" bIns="4502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l">
              <a:defRPr sz="1400"/>
            </a:lvl1pPr>
          </a:lstStyle>
          <a:p>
            <a:pPr eaLnBrk="0" fontAlgn="base" hangingPunct="0">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defRPr sz="1400"/>
            </a:lvl1pPr>
          </a:lstStyle>
          <a:p>
            <a:pPr algn="ctr" eaLnBrk="0" fontAlgn="base" hangingPunct="0">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r">
              <a:defRPr sz="1400"/>
            </a:lvl1pPr>
          </a:lstStyle>
          <a:p>
            <a:pPr eaLnBrk="0" fontAlgn="base" hangingPunct="0">
              <a:spcBef>
                <a:spcPct val="0"/>
              </a:spcBef>
              <a:spcAft>
                <a:spcPct val="0"/>
              </a:spcAft>
            </a:pPr>
            <a:fld id="{1636709C-14DA-4CF7-9D7D-D1E330F3C023}"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0218" algn="ctr" rtl="0" eaLnBrk="0" fontAlgn="base" hangingPunct="0">
        <a:spcBef>
          <a:spcPct val="0"/>
        </a:spcBef>
        <a:spcAft>
          <a:spcPct val="0"/>
        </a:spcAft>
        <a:defRPr sz="4400">
          <a:solidFill>
            <a:schemeClr val="tx2"/>
          </a:solidFill>
          <a:latin typeface="Arial" pitchFamily="34" charset="0"/>
        </a:defRPr>
      </a:lvl6pPr>
      <a:lvl7pPr marL="900429" algn="ctr" rtl="0" eaLnBrk="0" fontAlgn="base" hangingPunct="0">
        <a:spcBef>
          <a:spcPct val="0"/>
        </a:spcBef>
        <a:spcAft>
          <a:spcPct val="0"/>
        </a:spcAft>
        <a:defRPr sz="4400">
          <a:solidFill>
            <a:schemeClr val="tx2"/>
          </a:solidFill>
          <a:latin typeface="Arial" pitchFamily="34" charset="0"/>
        </a:defRPr>
      </a:lvl7pPr>
      <a:lvl8pPr marL="1350602" algn="ctr" rtl="0" eaLnBrk="0" fontAlgn="base" hangingPunct="0">
        <a:spcBef>
          <a:spcPct val="0"/>
        </a:spcBef>
        <a:spcAft>
          <a:spcPct val="0"/>
        </a:spcAft>
        <a:defRPr sz="4400">
          <a:solidFill>
            <a:schemeClr val="tx2"/>
          </a:solidFill>
          <a:latin typeface="Arial" pitchFamily="34" charset="0"/>
        </a:defRPr>
      </a:lvl8pPr>
      <a:lvl9pPr marL="1800804" algn="ctr" rtl="0" eaLnBrk="0" fontAlgn="base" hangingPunct="0">
        <a:spcBef>
          <a:spcPct val="0"/>
        </a:spcBef>
        <a:spcAft>
          <a:spcPct val="0"/>
        </a:spcAft>
        <a:defRPr sz="4400">
          <a:solidFill>
            <a:schemeClr val="tx2"/>
          </a:solidFill>
          <a:latin typeface="Arial" pitchFamily="34" charset="0"/>
        </a:defRPr>
      </a:lvl9pPr>
    </p:titleStyle>
    <p:bodyStyle>
      <a:lvl1pPr marL="337652" indent="-337652" algn="l" rtl="0" eaLnBrk="0" fontAlgn="base" hangingPunct="0">
        <a:spcBef>
          <a:spcPct val="20000"/>
        </a:spcBef>
        <a:spcAft>
          <a:spcPct val="0"/>
        </a:spcAft>
        <a:buChar char="•"/>
        <a:defRPr sz="3200">
          <a:solidFill>
            <a:schemeClr val="tx1"/>
          </a:solidFill>
          <a:latin typeface="+mn-lt"/>
          <a:ea typeface="+mn-ea"/>
          <a:cs typeface="+mn-cs"/>
        </a:defRPr>
      </a:lvl1pPr>
      <a:lvl2pPr marL="731561" indent="-281371" algn="l" rtl="0" eaLnBrk="0" fontAlgn="base" hangingPunct="0">
        <a:spcBef>
          <a:spcPct val="20000"/>
        </a:spcBef>
        <a:spcAft>
          <a:spcPct val="0"/>
        </a:spcAft>
        <a:buChar char="–"/>
        <a:defRPr sz="2800">
          <a:solidFill>
            <a:schemeClr val="tx1"/>
          </a:solidFill>
          <a:latin typeface="+mn-lt"/>
        </a:defRPr>
      </a:lvl2pPr>
      <a:lvl3pPr marL="1125507" indent="-225133" algn="l" rtl="0" eaLnBrk="0" fontAlgn="base" hangingPunct="0">
        <a:spcBef>
          <a:spcPct val="20000"/>
        </a:spcBef>
        <a:spcAft>
          <a:spcPct val="0"/>
        </a:spcAft>
        <a:buChar char="•"/>
        <a:defRPr sz="2400">
          <a:solidFill>
            <a:schemeClr val="tx1"/>
          </a:solidFill>
          <a:latin typeface="+mn-lt"/>
        </a:defRPr>
      </a:lvl3pPr>
      <a:lvl4pPr marL="1575699" indent="-225133" algn="l" rtl="0" eaLnBrk="0" fontAlgn="base" hangingPunct="0">
        <a:spcBef>
          <a:spcPct val="20000"/>
        </a:spcBef>
        <a:spcAft>
          <a:spcPct val="0"/>
        </a:spcAft>
        <a:buChar char="–"/>
        <a:defRPr sz="2000">
          <a:solidFill>
            <a:schemeClr val="tx1"/>
          </a:solidFill>
          <a:latin typeface="+mn-lt"/>
        </a:defRPr>
      </a:lvl4pPr>
      <a:lvl5pPr marL="2025891" indent="-225133" algn="l" rtl="0" eaLnBrk="0" fontAlgn="base" hangingPunct="0">
        <a:spcBef>
          <a:spcPct val="20000"/>
        </a:spcBef>
        <a:spcAft>
          <a:spcPct val="0"/>
        </a:spcAft>
        <a:buChar char="»"/>
        <a:defRPr sz="2000">
          <a:solidFill>
            <a:schemeClr val="tx1"/>
          </a:solidFill>
          <a:latin typeface="+mn-lt"/>
        </a:defRPr>
      </a:lvl5pPr>
      <a:lvl6pPr marL="2476091" indent="-225133" algn="l" rtl="0" eaLnBrk="0" fontAlgn="base" hangingPunct="0">
        <a:spcBef>
          <a:spcPct val="20000"/>
        </a:spcBef>
        <a:spcAft>
          <a:spcPct val="0"/>
        </a:spcAft>
        <a:buChar char="»"/>
        <a:defRPr sz="2000">
          <a:solidFill>
            <a:schemeClr val="tx1"/>
          </a:solidFill>
          <a:latin typeface="+mn-lt"/>
        </a:defRPr>
      </a:lvl6pPr>
      <a:lvl7pPr marL="2926287" indent="-225133" algn="l" rtl="0" eaLnBrk="0" fontAlgn="base" hangingPunct="0">
        <a:spcBef>
          <a:spcPct val="20000"/>
        </a:spcBef>
        <a:spcAft>
          <a:spcPct val="0"/>
        </a:spcAft>
        <a:buChar char="»"/>
        <a:defRPr sz="2000">
          <a:solidFill>
            <a:schemeClr val="tx1"/>
          </a:solidFill>
          <a:latin typeface="+mn-lt"/>
        </a:defRPr>
      </a:lvl7pPr>
      <a:lvl8pPr marL="3376482" indent="-225133" algn="l" rtl="0" eaLnBrk="0" fontAlgn="base" hangingPunct="0">
        <a:spcBef>
          <a:spcPct val="20000"/>
        </a:spcBef>
        <a:spcAft>
          <a:spcPct val="0"/>
        </a:spcAft>
        <a:buChar char="»"/>
        <a:defRPr sz="2000">
          <a:solidFill>
            <a:schemeClr val="tx1"/>
          </a:solidFill>
          <a:latin typeface="+mn-lt"/>
        </a:defRPr>
      </a:lvl8pPr>
      <a:lvl9pPr marL="3826681" indent="-225133" algn="l" rtl="0" eaLnBrk="0" fontAlgn="base" hangingPunct="0">
        <a:spcBef>
          <a:spcPct val="20000"/>
        </a:spcBef>
        <a:spcAft>
          <a:spcPct val="0"/>
        </a:spcAft>
        <a:buChar char="»"/>
        <a:defRPr sz="2000">
          <a:solidFill>
            <a:schemeClr val="tx1"/>
          </a:solidFill>
          <a:latin typeface="+mn-lt"/>
        </a:defRPr>
      </a:lvl9pPr>
    </p:bodyStyle>
    <p:otherStyle>
      <a:defPPr>
        <a:defRPr lang="ar-IQ"/>
      </a:defPPr>
      <a:lvl1pPr marL="0" algn="r" defTabSz="900429" rtl="1" eaLnBrk="1" latinLnBrk="0" hangingPunct="1">
        <a:defRPr sz="1800" kern="1200">
          <a:solidFill>
            <a:schemeClr val="tx1"/>
          </a:solidFill>
          <a:latin typeface="+mn-lt"/>
          <a:ea typeface="+mn-ea"/>
          <a:cs typeface="+mn-cs"/>
        </a:defRPr>
      </a:lvl1pPr>
      <a:lvl2pPr marL="450218" algn="r" defTabSz="900429" rtl="1" eaLnBrk="1" latinLnBrk="0" hangingPunct="1">
        <a:defRPr sz="1800" kern="1200">
          <a:solidFill>
            <a:schemeClr val="tx1"/>
          </a:solidFill>
          <a:latin typeface="+mn-lt"/>
          <a:ea typeface="+mn-ea"/>
          <a:cs typeface="+mn-cs"/>
        </a:defRPr>
      </a:lvl2pPr>
      <a:lvl3pPr marL="900429" algn="r" defTabSz="900429" rtl="1" eaLnBrk="1" latinLnBrk="0" hangingPunct="1">
        <a:defRPr sz="1800" kern="1200">
          <a:solidFill>
            <a:schemeClr val="tx1"/>
          </a:solidFill>
          <a:latin typeface="+mn-lt"/>
          <a:ea typeface="+mn-ea"/>
          <a:cs typeface="+mn-cs"/>
        </a:defRPr>
      </a:lvl3pPr>
      <a:lvl4pPr marL="1350602" algn="r" defTabSz="900429" rtl="1" eaLnBrk="1" latinLnBrk="0" hangingPunct="1">
        <a:defRPr sz="1800" kern="1200">
          <a:solidFill>
            <a:schemeClr val="tx1"/>
          </a:solidFill>
          <a:latin typeface="+mn-lt"/>
          <a:ea typeface="+mn-ea"/>
          <a:cs typeface="+mn-cs"/>
        </a:defRPr>
      </a:lvl4pPr>
      <a:lvl5pPr marL="1800804" algn="r" defTabSz="900429" rtl="1" eaLnBrk="1" latinLnBrk="0" hangingPunct="1">
        <a:defRPr sz="1800" kern="1200">
          <a:solidFill>
            <a:schemeClr val="tx1"/>
          </a:solidFill>
          <a:latin typeface="+mn-lt"/>
          <a:ea typeface="+mn-ea"/>
          <a:cs typeface="+mn-cs"/>
        </a:defRPr>
      </a:lvl5pPr>
      <a:lvl6pPr marL="2250994" algn="r" defTabSz="900429" rtl="1" eaLnBrk="1" latinLnBrk="0" hangingPunct="1">
        <a:defRPr sz="1800" kern="1200">
          <a:solidFill>
            <a:schemeClr val="tx1"/>
          </a:solidFill>
          <a:latin typeface="+mn-lt"/>
          <a:ea typeface="+mn-ea"/>
          <a:cs typeface="+mn-cs"/>
        </a:defRPr>
      </a:lvl6pPr>
      <a:lvl7pPr marL="2701187" algn="r" defTabSz="900429" rtl="1" eaLnBrk="1" latinLnBrk="0" hangingPunct="1">
        <a:defRPr sz="1800" kern="1200">
          <a:solidFill>
            <a:schemeClr val="tx1"/>
          </a:solidFill>
          <a:latin typeface="+mn-lt"/>
          <a:ea typeface="+mn-ea"/>
          <a:cs typeface="+mn-cs"/>
        </a:defRPr>
      </a:lvl7pPr>
      <a:lvl8pPr marL="3151383" algn="r" defTabSz="900429" rtl="1" eaLnBrk="1" latinLnBrk="0" hangingPunct="1">
        <a:defRPr sz="1800" kern="1200">
          <a:solidFill>
            <a:schemeClr val="tx1"/>
          </a:solidFill>
          <a:latin typeface="+mn-lt"/>
          <a:ea typeface="+mn-ea"/>
          <a:cs typeface="+mn-cs"/>
        </a:defRPr>
      </a:lvl8pPr>
      <a:lvl9pPr marL="3601580" algn="r" defTabSz="900429"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0043" tIns="45028" rIns="90043" bIns="4502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l">
              <a:defRPr sz="1400"/>
            </a:lvl1pPr>
          </a:lstStyle>
          <a:p>
            <a:pPr eaLnBrk="0" fontAlgn="base" hangingPunct="0">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defRPr sz="1400"/>
            </a:lvl1pPr>
          </a:lstStyle>
          <a:p>
            <a:pPr algn="ctr" eaLnBrk="0" fontAlgn="base" hangingPunct="0">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r">
              <a:defRPr sz="1400"/>
            </a:lvl1pPr>
          </a:lstStyle>
          <a:p>
            <a:pPr eaLnBrk="0" fontAlgn="base" hangingPunct="0">
              <a:spcBef>
                <a:spcPct val="0"/>
              </a:spcBef>
              <a:spcAft>
                <a:spcPct val="0"/>
              </a:spcAft>
            </a:pPr>
            <a:fld id="{1636709C-14DA-4CF7-9D7D-D1E330F3C023}"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0218" algn="ctr" rtl="0" eaLnBrk="0" fontAlgn="base" hangingPunct="0">
        <a:spcBef>
          <a:spcPct val="0"/>
        </a:spcBef>
        <a:spcAft>
          <a:spcPct val="0"/>
        </a:spcAft>
        <a:defRPr sz="4400">
          <a:solidFill>
            <a:schemeClr val="tx2"/>
          </a:solidFill>
          <a:latin typeface="Arial" pitchFamily="34" charset="0"/>
        </a:defRPr>
      </a:lvl6pPr>
      <a:lvl7pPr marL="900429" algn="ctr" rtl="0" eaLnBrk="0" fontAlgn="base" hangingPunct="0">
        <a:spcBef>
          <a:spcPct val="0"/>
        </a:spcBef>
        <a:spcAft>
          <a:spcPct val="0"/>
        </a:spcAft>
        <a:defRPr sz="4400">
          <a:solidFill>
            <a:schemeClr val="tx2"/>
          </a:solidFill>
          <a:latin typeface="Arial" pitchFamily="34" charset="0"/>
        </a:defRPr>
      </a:lvl7pPr>
      <a:lvl8pPr marL="1350602" algn="ctr" rtl="0" eaLnBrk="0" fontAlgn="base" hangingPunct="0">
        <a:spcBef>
          <a:spcPct val="0"/>
        </a:spcBef>
        <a:spcAft>
          <a:spcPct val="0"/>
        </a:spcAft>
        <a:defRPr sz="4400">
          <a:solidFill>
            <a:schemeClr val="tx2"/>
          </a:solidFill>
          <a:latin typeface="Arial" pitchFamily="34" charset="0"/>
        </a:defRPr>
      </a:lvl8pPr>
      <a:lvl9pPr marL="1800804" algn="ctr" rtl="0" eaLnBrk="0" fontAlgn="base" hangingPunct="0">
        <a:spcBef>
          <a:spcPct val="0"/>
        </a:spcBef>
        <a:spcAft>
          <a:spcPct val="0"/>
        </a:spcAft>
        <a:defRPr sz="4400">
          <a:solidFill>
            <a:schemeClr val="tx2"/>
          </a:solidFill>
          <a:latin typeface="Arial" pitchFamily="34" charset="0"/>
        </a:defRPr>
      </a:lvl9pPr>
    </p:titleStyle>
    <p:bodyStyle>
      <a:lvl1pPr marL="337652" indent="-337652" algn="l" rtl="0" eaLnBrk="0" fontAlgn="base" hangingPunct="0">
        <a:spcBef>
          <a:spcPct val="20000"/>
        </a:spcBef>
        <a:spcAft>
          <a:spcPct val="0"/>
        </a:spcAft>
        <a:buChar char="•"/>
        <a:defRPr sz="3200">
          <a:solidFill>
            <a:schemeClr val="tx1"/>
          </a:solidFill>
          <a:latin typeface="+mn-lt"/>
          <a:ea typeface="+mn-ea"/>
          <a:cs typeface="+mn-cs"/>
        </a:defRPr>
      </a:lvl1pPr>
      <a:lvl2pPr marL="731561" indent="-281371" algn="l" rtl="0" eaLnBrk="0" fontAlgn="base" hangingPunct="0">
        <a:spcBef>
          <a:spcPct val="20000"/>
        </a:spcBef>
        <a:spcAft>
          <a:spcPct val="0"/>
        </a:spcAft>
        <a:buChar char="–"/>
        <a:defRPr sz="2800">
          <a:solidFill>
            <a:schemeClr val="tx1"/>
          </a:solidFill>
          <a:latin typeface="+mn-lt"/>
        </a:defRPr>
      </a:lvl2pPr>
      <a:lvl3pPr marL="1125507" indent="-225133" algn="l" rtl="0" eaLnBrk="0" fontAlgn="base" hangingPunct="0">
        <a:spcBef>
          <a:spcPct val="20000"/>
        </a:spcBef>
        <a:spcAft>
          <a:spcPct val="0"/>
        </a:spcAft>
        <a:buChar char="•"/>
        <a:defRPr sz="2400">
          <a:solidFill>
            <a:schemeClr val="tx1"/>
          </a:solidFill>
          <a:latin typeface="+mn-lt"/>
        </a:defRPr>
      </a:lvl3pPr>
      <a:lvl4pPr marL="1575699" indent="-225133" algn="l" rtl="0" eaLnBrk="0" fontAlgn="base" hangingPunct="0">
        <a:spcBef>
          <a:spcPct val="20000"/>
        </a:spcBef>
        <a:spcAft>
          <a:spcPct val="0"/>
        </a:spcAft>
        <a:buChar char="–"/>
        <a:defRPr sz="2000">
          <a:solidFill>
            <a:schemeClr val="tx1"/>
          </a:solidFill>
          <a:latin typeface="+mn-lt"/>
        </a:defRPr>
      </a:lvl4pPr>
      <a:lvl5pPr marL="2025891" indent="-225133" algn="l" rtl="0" eaLnBrk="0" fontAlgn="base" hangingPunct="0">
        <a:spcBef>
          <a:spcPct val="20000"/>
        </a:spcBef>
        <a:spcAft>
          <a:spcPct val="0"/>
        </a:spcAft>
        <a:buChar char="»"/>
        <a:defRPr sz="2000">
          <a:solidFill>
            <a:schemeClr val="tx1"/>
          </a:solidFill>
          <a:latin typeface="+mn-lt"/>
        </a:defRPr>
      </a:lvl5pPr>
      <a:lvl6pPr marL="2476091" indent="-225133" algn="l" rtl="0" eaLnBrk="0" fontAlgn="base" hangingPunct="0">
        <a:spcBef>
          <a:spcPct val="20000"/>
        </a:spcBef>
        <a:spcAft>
          <a:spcPct val="0"/>
        </a:spcAft>
        <a:buChar char="»"/>
        <a:defRPr sz="2000">
          <a:solidFill>
            <a:schemeClr val="tx1"/>
          </a:solidFill>
          <a:latin typeface="+mn-lt"/>
        </a:defRPr>
      </a:lvl6pPr>
      <a:lvl7pPr marL="2926287" indent="-225133" algn="l" rtl="0" eaLnBrk="0" fontAlgn="base" hangingPunct="0">
        <a:spcBef>
          <a:spcPct val="20000"/>
        </a:spcBef>
        <a:spcAft>
          <a:spcPct val="0"/>
        </a:spcAft>
        <a:buChar char="»"/>
        <a:defRPr sz="2000">
          <a:solidFill>
            <a:schemeClr val="tx1"/>
          </a:solidFill>
          <a:latin typeface="+mn-lt"/>
        </a:defRPr>
      </a:lvl7pPr>
      <a:lvl8pPr marL="3376482" indent="-225133" algn="l" rtl="0" eaLnBrk="0" fontAlgn="base" hangingPunct="0">
        <a:spcBef>
          <a:spcPct val="20000"/>
        </a:spcBef>
        <a:spcAft>
          <a:spcPct val="0"/>
        </a:spcAft>
        <a:buChar char="»"/>
        <a:defRPr sz="2000">
          <a:solidFill>
            <a:schemeClr val="tx1"/>
          </a:solidFill>
          <a:latin typeface="+mn-lt"/>
        </a:defRPr>
      </a:lvl8pPr>
      <a:lvl9pPr marL="3826681" indent="-225133" algn="l" rtl="0" eaLnBrk="0" fontAlgn="base" hangingPunct="0">
        <a:spcBef>
          <a:spcPct val="20000"/>
        </a:spcBef>
        <a:spcAft>
          <a:spcPct val="0"/>
        </a:spcAft>
        <a:buChar char="»"/>
        <a:defRPr sz="2000">
          <a:solidFill>
            <a:schemeClr val="tx1"/>
          </a:solidFill>
          <a:latin typeface="+mn-lt"/>
        </a:defRPr>
      </a:lvl9pPr>
    </p:bodyStyle>
    <p:otherStyle>
      <a:defPPr>
        <a:defRPr lang="ar-IQ"/>
      </a:defPPr>
      <a:lvl1pPr marL="0" algn="r" defTabSz="900429" rtl="1" eaLnBrk="1" latinLnBrk="0" hangingPunct="1">
        <a:defRPr sz="1800" kern="1200">
          <a:solidFill>
            <a:schemeClr val="tx1"/>
          </a:solidFill>
          <a:latin typeface="+mn-lt"/>
          <a:ea typeface="+mn-ea"/>
          <a:cs typeface="+mn-cs"/>
        </a:defRPr>
      </a:lvl1pPr>
      <a:lvl2pPr marL="450218" algn="r" defTabSz="900429" rtl="1" eaLnBrk="1" latinLnBrk="0" hangingPunct="1">
        <a:defRPr sz="1800" kern="1200">
          <a:solidFill>
            <a:schemeClr val="tx1"/>
          </a:solidFill>
          <a:latin typeface="+mn-lt"/>
          <a:ea typeface="+mn-ea"/>
          <a:cs typeface="+mn-cs"/>
        </a:defRPr>
      </a:lvl2pPr>
      <a:lvl3pPr marL="900429" algn="r" defTabSz="900429" rtl="1" eaLnBrk="1" latinLnBrk="0" hangingPunct="1">
        <a:defRPr sz="1800" kern="1200">
          <a:solidFill>
            <a:schemeClr val="tx1"/>
          </a:solidFill>
          <a:latin typeface="+mn-lt"/>
          <a:ea typeface="+mn-ea"/>
          <a:cs typeface="+mn-cs"/>
        </a:defRPr>
      </a:lvl3pPr>
      <a:lvl4pPr marL="1350602" algn="r" defTabSz="900429" rtl="1" eaLnBrk="1" latinLnBrk="0" hangingPunct="1">
        <a:defRPr sz="1800" kern="1200">
          <a:solidFill>
            <a:schemeClr val="tx1"/>
          </a:solidFill>
          <a:latin typeface="+mn-lt"/>
          <a:ea typeface="+mn-ea"/>
          <a:cs typeface="+mn-cs"/>
        </a:defRPr>
      </a:lvl4pPr>
      <a:lvl5pPr marL="1800804" algn="r" defTabSz="900429" rtl="1" eaLnBrk="1" latinLnBrk="0" hangingPunct="1">
        <a:defRPr sz="1800" kern="1200">
          <a:solidFill>
            <a:schemeClr val="tx1"/>
          </a:solidFill>
          <a:latin typeface="+mn-lt"/>
          <a:ea typeface="+mn-ea"/>
          <a:cs typeface="+mn-cs"/>
        </a:defRPr>
      </a:lvl5pPr>
      <a:lvl6pPr marL="2250994" algn="r" defTabSz="900429" rtl="1" eaLnBrk="1" latinLnBrk="0" hangingPunct="1">
        <a:defRPr sz="1800" kern="1200">
          <a:solidFill>
            <a:schemeClr val="tx1"/>
          </a:solidFill>
          <a:latin typeface="+mn-lt"/>
          <a:ea typeface="+mn-ea"/>
          <a:cs typeface="+mn-cs"/>
        </a:defRPr>
      </a:lvl6pPr>
      <a:lvl7pPr marL="2701187" algn="r" defTabSz="900429" rtl="1" eaLnBrk="1" latinLnBrk="0" hangingPunct="1">
        <a:defRPr sz="1800" kern="1200">
          <a:solidFill>
            <a:schemeClr val="tx1"/>
          </a:solidFill>
          <a:latin typeface="+mn-lt"/>
          <a:ea typeface="+mn-ea"/>
          <a:cs typeface="+mn-cs"/>
        </a:defRPr>
      </a:lvl7pPr>
      <a:lvl8pPr marL="3151383" algn="r" defTabSz="900429" rtl="1" eaLnBrk="1" latinLnBrk="0" hangingPunct="1">
        <a:defRPr sz="1800" kern="1200">
          <a:solidFill>
            <a:schemeClr val="tx1"/>
          </a:solidFill>
          <a:latin typeface="+mn-lt"/>
          <a:ea typeface="+mn-ea"/>
          <a:cs typeface="+mn-cs"/>
        </a:defRPr>
      </a:lvl8pPr>
      <a:lvl9pPr marL="3601580" algn="r" defTabSz="900429"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0043" tIns="45028" rIns="90043" bIns="4502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l">
              <a:defRPr sz="1400"/>
            </a:lvl1pPr>
          </a:lstStyle>
          <a:p>
            <a:pPr eaLnBrk="0" fontAlgn="base" hangingPunct="0">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defRPr sz="1400"/>
            </a:lvl1pPr>
          </a:lstStyle>
          <a:p>
            <a:pPr algn="ctr" eaLnBrk="0" fontAlgn="base" hangingPunct="0">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r">
              <a:defRPr sz="1400"/>
            </a:lvl1pPr>
          </a:lstStyle>
          <a:p>
            <a:pPr eaLnBrk="0" fontAlgn="base" hangingPunct="0">
              <a:spcBef>
                <a:spcPct val="0"/>
              </a:spcBef>
              <a:spcAft>
                <a:spcPct val="0"/>
              </a:spcAft>
            </a:pPr>
            <a:fld id="{1636709C-14DA-4CF7-9D7D-D1E330F3C023}"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0218" algn="ctr" rtl="0" eaLnBrk="0" fontAlgn="base" hangingPunct="0">
        <a:spcBef>
          <a:spcPct val="0"/>
        </a:spcBef>
        <a:spcAft>
          <a:spcPct val="0"/>
        </a:spcAft>
        <a:defRPr sz="4400">
          <a:solidFill>
            <a:schemeClr val="tx2"/>
          </a:solidFill>
          <a:latin typeface="Arial" pitchFamily="34" charset="0"/>
        </a:defRPr>
      </a:lvl6pPr>
      <a:lvl7pPr marL="900429" algn="ctr" rtl="0" eaLnBrk="0" fontAlgn="base" hangingPunct="0">
        <a:spcBef>
          <a:spcPct val="0"/>
        </a:spcBef>
        <a:spcAft>
          <a:spcPct val="0"/>
        </a:spcAft>
        <a:defRPr sz="4400">
          <a:solidFill>
            <a:schemeClr val="tx2"/>
          </a:solidFill>
          <a:latin typeface="Arial" pitchFamily="34" charset="0"/>
        </a:defRPr>
      </a:lvl7pPr>
      <a:lvl8pPr marL="1350602" algn="ctr" rtl="0" eaLnBrk="0" fontAlgn="base" hangingPunct="0">
        <a:spcBef>
          <a:spcPct val="0"/>
        </a:spcBef>
        <a:spcAft>
          <a:spcPct val="0"/>
        </a:spcAft>
        <a:defRPr sz="4400">
          <a:solidFill>
            <a:schemeClr val="tx2"/>
          </a:solidFill>
          <a:latin typeface="Arial" pitchFamily="34" charset="0"/>
        </a:defRPr>
      </a:lvl8pPr>
      <a:lvl9pPr marL="1800804" algn="ctr" rtl="0" eaLnBrk="0" fontAlgn="base" hangingPunct="0">
        <a:spcBef>
          <a:spcPct val="0"/>
        </a:spcBef>
        <a:spcAft>
          <a:spcPct val="0"/>
        </a:spcAft>
        <a:defRPr sz="4400">
          <a:solidFill>
            <a:schemeClr val="tx2"/>
          </a:solidFill>
          <a:latin typeface="Arial" pitchFamily="34" charset="0"/>
        </a:defRPr>
      </a:lvl9pPr>
    </p:titleStyle>
    <p:bodyStyle>
      <a:lvl1pPr marL="337652" indent="-337652" algn="l" rtl="0" eaLnBrk="0" fontAlgn="base" hangingPunct="0">
        <a:spcBef>
          <a:spcPct val="20000"/>
        </a:spcBef>
        <a:spcAft>
          <a:spcPct val="0"/>
        </a:spcAft>
        <a:buChar char="•"/>
        <a:defRPr sz="3200">
          <a:solidFill>
            <a:schemeClr val="tx1"/>
          </a:solidFill>
          <a:latin typeface="+mn-lt"/>
          <a:ea typeface="+mn-ea"/>
          <a:cs typeface="+mn-cs"/>
        </a:defRPr>
      </a:lvl1pPr>
      <a:lvl2pPr marL="731561" indent="-281371" algn="l" rtl="0" eaLnBrk="0" fontAlgn="base" hangingPunct="0">
        <a:spcBef>
          <a:spcPct val="20000"/>
        </a:spcBef>
        <a:spcAft>
          <a:spcPct val="0"/>
        </a:spcAft>
        <a:buChar char="–"/>
        <a:defRPr sz="2800">
          <a:solidFill>
            <a:schemeClr val="tx1"/>
          </a:solidFill>
          <a:latin typeface="+mn-lt"/>
        </a:defRPr>
      </a:lvl2pPr>
      <a:lvl3pPr marL="1125507" indent="-225133" algn="l" rtl="0" eaLnBrk="0" fontAlgn="base" hangingPunct="0">
        <a:spcBef>
          <a:spcPct val="20000"/>
        </a:spcBef>
        <a:spcAft>
          <a:spcPct val="0"/>
        </a:spcAft>
        <a:buChar char="•"/>
        <a:defRPr sz="2400">
          <a:solidFill>
            <a:schemeClr val="tx1"/>
          </a:solidFill>
          <a:latin typeface="+mn-lt"/>
        </a:defRPr>
      </a:lvl3pPr>
      <a:lvl4pPr marL="1575699" indent="-225133" algn="l" rtl="0" eaLnBrk="0" fontAlgn="base" hangingPunct="0">
        <a:spcBef>
          <a:spcPct val="20000"/>
        </a:spcBef>
        <a:spcAft>
          <a:spcPct val="0"/>
        </a:spcAft>
        <a:buChar char="–"/>
        <a:defRPr sz="2000">
          <a:solidFill>
            <a:schemeClr val="tx1"/>
          </a:solidFill>
          <a:latin typeface="+mn-lt"/>
        </a:defRPr>
      </a:lvl4pPr>
      <a:lvl5pPr marL="2025891" indent="-225133" algn="l" rtl="0" eaLnBrk="0" fontAlgn="base" hangingPunct="0">
        <a:spcBef>
          <a:spcPct val="20000"/>
        </a:spcBef>
        <a:spcAft>
          <a:spcPct val="0"/>
        </a:spcAft>
        <a:buChar char="»"/>
        <a:defRPr sz="2000">
          <a:solidFill>
            <a:schemeClr val="tx1"/>
          </a:solidFill>
          <a:latin typeface="+mn-lt"/>
        </a:defRPr>
      </a:lvl5pPr>
      <a:lvl6pPr marL="2476091" indent="-225133" algn="l" rtl="0" eaLnBrk="0" fontAlgn="base" hangingPunct="0">
        <a:spcBef>
          <a:spcPct val="20000"/>
        </a:spcBef>
        <a:spcAft>
          <a:spcPct val="0"/>
        </a:spcAft>
        <a:buChar char="»"/>
        <a:defRPr sz="2000">
          <a:solidFill>
            <a:schemeClr val="tx1"/>
          </a:solidFill>
          <a:latin typeface="+mn-lt"/>
        </a:defRPr>
      </a:lvl6pPr>
      <a:lvl7pPr marL="2926287" indent="-225133" algn="l" rtl="0" eaLnBrk="0" fontAlgn="base" hangingPunct="0">
        <a:spcBef>
          <a:spcPct val="20000"/>
        </a:spcBef>
        <a:spcAft>
          <a:spcPct val="0"/>
        </a:spcAft>
        <a:buChar char="»"/>
        <a:defRPr sz="2000">
          <a:solidFill>
            <a:schemeClr val="tx1"/>
          </a:solidFill>
          <a:latin typeface="+mn-lt"/>
        </a:defRPr>
      </a:lvl7pPr>
      <a:lvl8pPr marL="3376482" indent="-225133" algn="l" rtl="0" eaLnBrk="0" fontAlgn="base" hangingPunct="0">
        <a:spcBef>
          <a:spcPct val="20000"/>
        </a:spcBef>
        <a:spcAft>
          <a:spcPct val="0"/>
        </a:spcAft>
        <a:buChar char="»"/>
        <a:defRPr sz="2000">
          <a:solidFill>
            <a:schemeClr val="tx1"/>
          </a:solidFill>
          <a:latin typeface="+mn-lt"/>
        </a:defRPr>
      </a:lvl8pPr>
      <a:lvl9pPr marL="3826681" indent="-225133" algn="l" rtl="0" eaLnBrk="0" fontAlgn="base" hangingPunct="0">
        <a:spcBef>
          <a:spcPct val="20000"/>
        </a:spcBef>
        <a:spcAft>
          <a:spcPct val="0"/>
        </a:spcAft>
        <a:buChar char="»"/>
        <a:defRPr sz="2000">
          <a:solidFill>
            <a:schemeClr val="tx1"/>
          </a:solidFill>
          <a:latin typeface="+mn-lt"/>
        </a:defRPr>
      </a:lvl9pPr>
    </p:bodyStyle>
    <p:otherStyle>
      <a:defPPr>
        <a:defRPr lang="ar-IQ"/>
      </a:defPPr>
      <a:lvl1pPr marL="0" algn="r" defTabSz="900429" rtl="1" eaLnBrk="1" latinLnBrk="0" hangingPunct="1">
        <a:defRPr sz="1800" kern="1200">
          <a:solidFill>
            <a:schemeClr val="tx1"/>
          </a:solidFill>
          <a:latin typeface="+mn-lt"/>
          <a:ea typeface="+mn-ea"/>
          <a:cs typeface="+mn-cs"/>
        </a:defRPr>
      </a:lvl1pPr>
      <a:lvl2pPr marL="450218" algn="r" defTabSz="900429" rtl="1" eaLnBrk="1" latinLnBrk="0" hangingPunct="1">
        <a:defRPr sz="1800" kern="1200">
          <a:solidFill>
            <a:schemeClr val="tx1"/>
          </a:solidFill>
          <a:latin typeface="+mn-lt"/>
          <a:ea typeface="+mn-ea"/>
          <a:cs typeface="+mn-cs"/>
        </a:defRPr>
      </a:lvl2pPr>
      <a:lvl3pPr marL="900429" algn="r" defTabSz="900429" rtl="1" eaLnBrk="1" latinLnBrk="0" hangingPunct="1">
        <a:defRPr sz="1800" kern="1200">
          <a:solidFill>
            <a:schemeClr val="tx1"/>
          </a:solidFill>
          <a:latin typeface="+mn-lt"/>
          <a:ea typeface="+mn-ea"/>
          <a:cs typeface="+mn-cs"/>
        </a:defRPr>
      </a:lvl3pPr>
      <a:lvl4pPr marL="1350602" algn="r" defTabSz="900429" rtl="1" eaLnBrk="1" latinLnBrk="0" hangingPunct="1">
        <a:defRPr sz="1800" kern="1200">
          <a:solidFill>
            <a:schemeClr val="tx1"/>
          </a:solidFill>
          <a:latin typeface="+mn-lt"/>
          <a:ea typeface="+mn-ea"/>
          <a:cs typeface="+mn-cs"/>
        </a:defRPr>
      </a:lvl4pPr>
      <a:lvl5pPr marL="1800804" algn="r" defTabSz="900429" rtl="1" eaLnBrk="1" latinLnBrk="0" hangingPunct="1">
        <a:defRPr sz="1800" kern="1200">
          <a:solidFill>
            <a:schemeClr val="tx1"/>
          </a:solidFill>
          <a:latin typeface="+mn-lt"/>
          <a:ea typeface="+mn-ea"/>
          <a:cs typeface="+mn-cs"/>
        </a:defRPr>
      </a:lvl5pPr>
      <a:lvl6pPr marL="2250994" algn="r" defTabSz="900429" rtl="1" eaLnBrk="1" latinLnBrk="0" hangingPunct="1">
        <a:defRPr sz="1800" kern="1200">
          <a:solidFill>
            <a:schemeClr val="tx1"/>
          </a:solidFill>
          <a:latin typeface="+mn-lt"/>
          <a:ea typeface="+mn-ea"/>
          <a:cs typeface="+mn-cs"/>
        </a:defRPr>
      </a:lvl6pPr>
      <a:lvl7pPr marL="2701187" algn="r" defTabSz="900429" rtl="1" eaLnBrk="1" latinLnBrk="0" hangingPunct="1">
        <a:defRPr sz="1800" kern="1200">
          <a:solidFill>
            <a:schemeClr val="tx1"/>
          </a:solidFill>
          <a:latin typeface="+mn-lt"/>
          <a:ea typeface="+mn-ea"/>
          <a:cs typeface="+mn-cs"/>
        </a:defRPr>
      </a:lvl7pPr>
      <a:lvl8pPr marL="3151383" algn="r" defTabSz="900429" rtl="1" eaLnBrk="1" latinLnBrk="0" hangingPunct="1">
        <a:defRPr sz="1800" kern="1200">
          <a:solidFill>
            <a:schemeClr val="tx1"/>
          </a:solidFill>
          <a:latin typeface="+mn-lt"/>
          <a:ea typeface="+mn-ea"/>
          <a:cs typeface="+mn-cs"/>
        </a:defRPr>
      </a:lvl8pPr>
      <a:lvl9pPr marL="3601580" algn="r" defTabSz="900429"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0043" tIns="45028" rIns="90043" bIns="4502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l">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defRPr sz="1400"/>
            </a:lvl1pPr>
          </a:lstStyle>
          <a:p>
            <a:pPr algn="ctr" eaLnBrk="0" fontAlgn="base" hangingPunct="0">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0043" tIns="45028" rIns="90043" bIns="45028" numCol="1" anchor="t" anchorCtr="0" compatLnSpc="1">
            <a:prstTxWarp prst="textNoShape">
              <a:avLst/>
            </a:prstTxWarp>
          </a:bodyPr>
          <a:lstStyle>
            <a:lvl1pPr algn="r">
              <a:defRPr sz="1400"/>
            </a:lvl1pPr>
          </a:lstStyle>
          <a:p>
            <a:pPr eaLnBrk="0" fontAlgn="base" hangingPunct="0">
              <a:spcBef>
                <a:spcPct val="0"/>
              </a:spcBef>
              <a:spcAft>
                <a:spcPct val="0"/>
              </a:spcAft>
            </a:pPr>
            <a:fld id="{1636709C-14DA-4CF7-9D7D-D1E330F3C023}"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0218" algn="ctr" rtl="0" eaLnBrk="0" fontAlgn="base" hangingPunct="0">
        <a:spcBef>
          <a:spcPct val="0"/>
        </a:spcBef>
        <a:spcAft>
          <a:spcPct val="0"/>
        </a:spcAft>
        <a:defRPr sz="4400">
          <a:solidFill>
            <a:schemeClr val="tx2"/>
          </a:solidFill>
          <a:latin typeface="Arial" pitchFamily="34" charset="0"/>
        </a:defRPr>
      </a:lvl6pPr>
      <a:lvl7pPr marL="900429" algn="ctr" rtl="0" eaLnBrk="0" fontAlgn="base" hangingPunct="0">
        <a:spcBef>
          <a:spcPct val="0"/>
        </a:spcBef>
        <a:spcAft>
          <a:spcPct val="0"/>
        </a:spcAft>
        <a:defRPr sz="4400">
          <a:solidFill>
            <a:schemeClr val="tx2"/>
          </a:solidFill>
          <a:latin typeface="Arial" pitchFamily="34" charset="0"/>
        </a:defRPr>
      </a:lvl7pPr>
      <a:lvl8pPr marL="1350602" algn="ctr" rtl="0" eaLnBrk="0" fontAlgn="base" hangingPunct="0">
        <a:spcBef>
          <a:spcPct val="0"/>
        </a:spcBef>
        <a:spcAft>
          <a:spcPct val="0"/>
        </a:spcAft>
        <a:defRPr sz="4400">
          <a:solidFill>
            <a:schemeClr val="tx2"/>
          </a:solidFill>
          <a:latin typeface="Arial" pitchFamily="34" charset="0"/>
        </a:defRPr>
      </a:lvl8pPr>
      <a:lvl9pPr marL="1800804" algn="ctr" rtl="0" eaLnBrk="0" fontAlgn="base" hangingPunct="0">
        <a:spcBef>
          <a:spcPct val="0"/>
        </a:spcBef>
        <a:spcAft>
          <a:spcPct val="0"/>
        </a:spcAft>
        <a:defRPr sz="4400">
          <a:solidFill>
            <a:schemeClr val="tx2"/>
          </a:solidFill>
          <a:latin typeface="Arial" pitchFamily="34" charset="0"/>
        </a:defRPr>
      </a:lvl9pPr>
    </p:titleStyle>
    <p:bodyStyle>
      <a:lvl1pPr marL="337652" indent="-337652" algn="l" rtl="0" eaLnBrk="0" fontAlgn="base" hangingPunct="0">
        <a:spcBef>
          <a:spcPct val="20000"/>
        </a:spcBef>
        <a:spcAft>
          <a:spcPct val="0"/>
        </a:spcAft>
        <a:buChar char="•"/>
        <a:defRPr sz="3200">
          <a:solidFill>
            <a:schemeClr val="tx1"/>
          </a:solidFill>
          <a:latin typeface="+mn-lt"/>
          <a:ea typeface="+mn-ea"/>
          <a:cs typeface="+mn-cs"/>
        </a:defRPr>
      </a:lvl1pPr>
      <a:lvl2pPr marL="731561" indent="-281371" algn="l" rtl="0" eaLnBrk="0" fontAlgn="base" hangingPunct="0">
        <a:spcBef>
          <a:spcPct val="20000"/>
        </a:spcBef>
        <a:spcAft>
          <a:spcPct val="0"/>
        </a:spcAft>
        <a:buChar char="–"/>
        <a:defRPr sz="2800">
          <a:solidFill>
            <a:schemeClr val="tx1"/>
          </a:solidFill>
          <a:latin typeface="+mn-lt"/>
        </a:defRPr>
      </a:lvl2pPr>
      <a:lvl3pPr marL="1125507" indent="-225133" algn="l" rtl="0" eaLnBrk="0" fontAlgn="base" hangingPunct="0">
        <a:spcBef>
          <a:spcPct val="20000"/>
        </a:spcBef>
        <a:spcAft>
          <a:spcPct val="0"/>
        </a:spcAft>
        <a:buChar char="•"/>
        <a:defRPr sz="2400">
          <a:solidFill>
            <a:schemeClr val="tx1"/>
          </a:solidFill>
          <a:latin typeface="+mn-lt"/>
        </a:defRPr>
      </a:lvl3pPr>
      <a:lvl4pPr marL="1575699" indent="-225133" algn="l" rtl="0" eaLnBrk="0" fontAlgn="base" hangingPunct="0">
        <a:spcBef>
          <a:spcPct val="20000"/>
        </a:spcBef>
        <a:spcAft>
          <a:spcPct val="0"/>
        </a:spcAft>
        <a:buChar char="–"/>
        <a:defRPr sz="2000">
          <a:solidFill>
            <a:schemeClr val="tx1"/>
          </a:solidFill>
          <a:latin typeface="+mn-lt"/>
        </a:defRPr>
      </a:lvl4pPr>
      <a:lvl5pPr marL="2025891" indent="-225133" algn="l" rtl="0" eaLnBrk="0" fontAlgn="base" hangingPunct="0">
        <a:spcBef>
          <a:spcPct val="20000"/>
        </a:spcBef>
        <a:spcAft>
          <a:spcPct val="0"/>
        </a:spcAft>
        <a:buChar char="»"/>
        <a:defRPr sz="2000">
          <a:solidFill>
            <a:schemeClr val="tx1"/>
          </a:solidFill>
          <a:latin typeface="+mn-lt"/>
        </a:defRPr>
      </a:lvl5pPr>
      <a:lvl6pPr marL="2476091" indent="-225133" algn="l" rtl="0" eaLnBrk="0" fontAlgn="base" hangingPunct="0">
        <a:spcBef>
          <a:spcPct val="20000"/>
        </a:spcBef>
        <a:spcAft>
          <a:spcPct val="0"/>
        </a:spcAft>
        <a:buChar char="»"/>
        <a:defRPr sz="2000">
          <a:solidFill>
            <a:schemeClr val="tx1"/>
          </a:solidFill>
          <a:latin typeface="+mn-lt"/>
        </a:defRPr>
      </a:lvl6pPr>
      <a:lvl7pPr marL="2926287" indent="-225133" algn="l" rtl="0" eaLnBrk="0" fontAlgn="base" hangingPunct="0">
        <a:spcBef>
          <a:spcPct val="20000"/>
        </a:spcBef>
        <a:spcAft>
          <a:spcPct val="0"/>
        </a:spcAft>
        <a:buChar char="»"/>
        <a:defRPr sz="2000">
          <a:solidFill>
            <a:schemeClr val="tx1"/>
          </a:solidFill>
          <a:latin typeface="+mn-lt"/>
        </a:defRPr>
      </a:lvl7pPr>
      <a:lvl8pPr marL="3376482" indent="-225133" algn="l" rtl="0" eaLnBrk="0" fontAlgn="base" hangingPunct="0">
        <a:spcBef>
          <a:spcPct val="20000"/>
        </a:spcBef>
        <a:spcAft>
          <a:spcPct val="0"/>
        </a:spcAft>
        <a:buChar char="»"/>
        <a:defRPr sz="2000">
          <a:solidFill>
            <a:schemeClr val="tx1"/>
          </a:solidFill>
          <a:latin typeface="+mn-lt"/>
        </a:defRPr>
      </a:lvl8pPr>
      <a:lvl9pPr marL="3826681" indent="-225133" algn="l" rtl="0" eaLnBrk="0" fontAlgn="base" hangingPunct="0">
        <a:spcBef>
          <a:spcPct val="20000"/>
        </a:spcBef>
        <a:spcAft>
          <a:spcPct val="0"/>
        </a:spcAft>
        <a:buChar char="»"/>
        <a:defRPr sz="2000">
          <a:solidFill>
            <a:schemeClr val="tx1"/>
          </a:solidFill>
          <a:latin typeface="+mn-lt"/>
        </a:defRPr>
      </a:lvl9pPr>
    </p:bodyStyle>
    <p:otherStyle>
      <a:defPPr>
        <a:defRPr lang="ar-IQ"/>
      </a:defPPr>
      <a:lvl1pPr marL="0" algn="r" defTabSz="900429" rtl="1" eaLnBrk="1" latinLnBrk="0" hangingPunct="1">
        <a:defRPr sz="1800" kern="1200">
          <a:solidFill>
            <a:schemeClr val="tx1"/>
          </a:solidFill>
          <a:latin typeface="+mn-lt"/>
          <a:ea typeface="+mn-ea"/>
          <a:cs typeface="+mn-cs"/>
        </a:defRPr>
      </a:lvl1pPr>
      <a:lvl2pPr marL="450218" algn="r" defTabSz="900429" rtl="1" eaLnBrk="1" latinLnBrk="0" hangingPunct="1">
        <a:defRPr sz="1800" kern="1200">
          <a:solidFill>
            <a:schemeClr val="tx1"/>
          </a:solidFill>
          <a:latin typeface="+mn-lt"/>
          <a:ea typeface="+mn-ea"/>
          <a:cs typeface="+mn-cs"/>
        </a:defRPr>
      </a:lvl2pPr>
      <a:lvl3pPr marL="900429" algn="r" defTabSz="900429" rtl="1" eaLnBrk="1" latinLnBrk="0" hangingPunct="1">
        <a:defRPr sz="1800" kern="1200">
          <a:solidFill>
            <a:schemeClr val="tx1"/>
          </a:solidFill>
          <a:latin typeface="+mn-lt"/>
          <a:ea typeface="+mn-ea"/>
          <a:cs typeface="+mn-cs"/>
        </a:defRPr>
      </a:lvl3pPr>
      <a:lvl4pPr marL="1350602" algn="r" defTabSz="900429" rtl="1" eaLnBrk="1" latinLnBrk="0" hangingPunct="1">
        <a:defRPr sz="1800" kern="1200">
          <a:solidFill>
            <a:schemeClr val="tx1"/>
          </a:solidFill>
          <a:latin typeface="+mn-lt"/>
          <a:ea typeface="+mn-ea"/>
          <a:cs typeface="+mn-cs"/>
        </a:defRPr>
      </a:lvl4pPr>
      <a:lvl5pPr marL="1800804" algn="r" defTabSz="900429" rtl="1" eaLnBrk="1" latinLnBrk="0" hangingPunct="1">
        <a:defRPr sz="1800" kern="1200">
          <a:solidFill>
            <a:schemeClr val="tx1"/>
          </a:solidFill>
          <a:latin typeface="+mn-lt"/>
          <a:ea typeface="+mn-ea"/>
          <a:cs typeface="+mn-cs"/>
        </a:defRPr>
      </a:lvl5pPr>
      <a:lvl6pPr marL="2250994" algn="r" defTabSz="900429" rtl="1" eaLnBrk="1" latinLnBrk="0" hangingPunct="1">
        <a:defRPr sz="1800" kern="1200">
          <a:solidFill>
            <a:schemeClr val="tx1"/>
          </a:solidFill>
          <a:latin typeface="+mn-lt"/>
          <a:ea typeface="+mn-ea"/>
          <a:cs typeface="+mn-cs"/>
        </a:defRPr>
      </a:lvl6pPr>
      <a:lvl7pPr marL="2701187" algn="r" defTabSz="900429" rtl="1" eaLnBrk="1" latinLnBrk="0" hangingPunct="1">
        <a:defRPr sz="1800" kern="1200">
          <a:solidFill>
            <a:schemeClr val="tx1"/>
          </a:solidFill>
          <a:latin typeface="+mn-lt"/>
          <a:ea typeface="+mn-ea"/>
          <a:cs typeface="+mn-cs"/>
        </a:defRPr>
      </a:lvl7pPr>
      <a:lvl8pPr marL="3151383" algn="r" defTabSz="900429" rtl="1" eaLnBrk="1" latinLnBrk="0" hangingPunct="1">
        <a:defRPr sz="1800" kern="1200">
          <a:solidFill>
            <a:schemeClr val="tx1"/>
          </a:solidFill>
          <a:latin typeface="+mn-lt"/>
          <a:ea typeface="+mn-ea"/>
          <a:cs typeface="+mn-cs"/>
        </a:defRPr>
      </a:lvl8pPr>
      <a:lvl9pPr marL="3601580" algn="r" defTabSz="900429"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1.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acintosh%20HD:Applications:Microsoft%20Office%202004:Office:PPT_IB_SupportFiles:Images:29329_Ch10_Fig11.jpg" TargetMode="External"/><Relationship Id="rId2" Type="http://schemas.openxmlformats.org/officeDocument/2006/relationships/image" Target="../media/image8.jpeg"/><Relationship Id="rId1" Type="http://schemas.openxmlformats.org/officeDocument/2006/relationships/slideLayout" Target="../slideLayouts/slideLayout21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3.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6.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6.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0.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65811507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02" name="Rectangle 3"/>
          <p:cNvSpPr>
            <a:spLocks noGrp="1" noChangeArrowheads="1"/>
          </p:cNvSpPr>
          <p:nvPr>
            <p:ph type="subTitle" idx="1"/>
          </p:nvPr>
        </p:nvSpPr>
        <p:spPr>
          <a:xfrm>
            <a:off x="762000" y="-838200"/>
            <a:ext cx="9829800" cy="5410200"/>
          </a:xfr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normAutofit/>
          </a:bodyPr>
          <a:lstStyle/>
          <a:p>
            <a:pPr eaLnBrk="1" hangingPunct="1"/>
            <a:r>
              <a:rPr lang="en-US" altLang="zh-CN" sz="4400" dirty="0">
                <a:ln>
                  <a:solidFill>
                    <a:srgbClr val="00B050"/>
                  </a:solidFill>
                </a:ln>
                <a:solidFill>
                  <a:srgbClr val="990099"/>
                </a:solidFill>
                <a:latin typeface="Times New Roman" pitchFamily="18" charset="0"/>
                <a:ea typeface="SimSun" pitchFamily="2" charset="-122"/>
                <a:cs typeface="Times New Roman" pitchFamily="18" charset="0"/>
              </a:rPr>
              <a:t>                 </a:t>
            </a:r>
          </a:p>
          <a:p>
            <a:pPr algn="ctr" eaLnBrk="1" hangingPunct="1"/>
            <a:r>
              <a:rPr lang="ar-IQ" altLang="zh-CN" sz="4400" dirty="0">
                <a:ln>
                  <a:solidFill>
                    <a:srgbClr val="00B050"/>
                  </a:solidFill>
                </a:ln>
                <a:solidFill>
                  <a:srgbClr val="990099"/>
                </a:solidFill>
                <a:latin typeface="Times New Roman" pitchFamily="18" charset="0"/>
                <a:ea typeface="SimSun" pitchFamily="2" charset="-122"/>
                <a:cs typeface="Times New Roman" pitchFamily="18" charset="0"/>
              </a:rPr>
              <a:t> </a:t>
            </a:r>
            <a:r>
              <a:rPr lang="en-US" altLang="zh-CN" sz="4400" dirty="0">
                <a:ln>
                  <a:solidFill>
                    <a:srgbClr val="00B050"/>
                  </a:solidFill>
                </a:ln>
                <a:solidFill>
                  <a:srgbClr val="990099"/>
                </a:solidFill>
                <a:latin typeface="Times New Roman" pitchFamily="18" charset="0"/>
                <a:ea typeface="SimSun" pitchFamily="2" charset="-122"/>
                <a:cs typeface="Times New Roman" pitchFamily="18" charset="0"/>
              </a:rPr>
              <a:t>                              </a:t>
            </a:r>
          </a:p>
          <a:p>
            <a:pPr algn="ctr" eaLnBrk="1" hangingPunct="1"/>
            <a:endParaRPr lang="en-US" altLang="zh-CN" sz="4400" dirty="0">
              <a:ln>
                <a:solidFill>
                  <a:srgbClr val="00B050"/>
                </a:solidFill>
              </a:ln>
              <a:solidFill>
                <a:srgbClr val="990099"/>
              </a:solidFill>
              <a:latin typeface="Times New Roman" pitchFamily="18" charset="0"/>
              <a:ea typeface="SimSun" pitchFamily="2" charset="-122"/>
              <a:cs typeface="Times New Roman" pitchFamily="18" charset="0"/>
            </a:endParaRPr>
          </a:p>
          <a:p>
            <a:pPr algn="ctr" eaLnBrk="1" hangingPunct="1"/>
            <a:endParaRPr lang="en-US" altLang="zh-CN" sz="4400" i="1" dirty="0">
              <a:ln>
                <a:solidFill>
                  <a:srgbClr val="00B050"/>
                </a:solidFill>
              </a:ln>
              <a:solidFill>
                <a:srgbClr val="990099"/>
              </a:solidFill>
              <a:latin typeface="Times New Roman" pitchFamily="18" charset="0"/>
              <a:ea typeface="SimSun" pitchFamily="2" charset="-122"/>
              <a:cs typeface="Times New Roman" pitchFamily="18" charset="0"/>
            </a:endParaRPr>
          </a:p>
        </p:txBody>
      </p:sp>
      <p:sp>
        <p:nvSpPr>
          <p:cNvPr id="102403" name="Text Box 4"/>
          <p:cNvSpPr txBox="1">
            <a:spLocks noChangeArrowheads="1"/>
          </p:cNvSpPr>
          <p:nvPr/>
        </p:nvSpPr>
        <p:spPr bwMode="auto">
          <a:xfrm>
            <a:off x="2895734" y="5030215"/>
            <a:ext cx="5688013" cy="1015323"/>
          </a:xfrm>
          <a:prstGeom prst="rect">
            <a:avLst/>
          </a:prstGeom>
          <a:noFill/>
          <a:ln w="9525">
            <a:noFill/>
            <a:miter lim="800000"/>
            <a:headEnd/>
            <a:tailEnd/>
          </a:ln>
        </p:spPr>
        <p:txBody>
          <a:bodyPr lIns="89712" tIns="44862" rIns="89712" bIns="44862">
            <a:spAutoFit/>
          </a:bodyPr>
          <a:lstStyle/>
          <a:p>
            <a:pPr defTabSz="897069" fontAlgn="base">
              <a:spcBef>
                <a:spcPct val="50000"/>
              </a:spcBef>
              <a:spcAft>
                <a:spcPct val="0"/>
              </a:spcAft>
            </a:pPr>
            <a:r>
              <a:rPr lang="en-US" altLang="zh-CN" sz="2400" dirty="0">
                <a:solidFill>
                  <a:srgbClr val="000000"/>
                </a:solidFill>
                <a:latin typeface="Times New Roman" pitchFamily="18" charset="0"/>
              </a:rPr>
              <a:t> </a:t>
            </a:r>
          </a:p>
          <a:p>
            <a:pPr defTabSz="897069" fontAlgn="base">
              <a:spcBef>
                <a:spcPct val="50000"/>
              </a:spcBef>
              <a:spcAft>
                <a:spcPct val="0"/>
              </a:spcAft>
            </a:pPr>
            <a:endParaRPr lang="en-US" altLang="zh-CN" sz="2400" dirty="0">
              <a:solidFill>
                <a:srgbClr val="000000"/>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7793B59A-625E-4A8B-9E7C-11375FDFBF49}" type="slidenum">
              <a:rPr lang="en-US">
                <a:solidFill>
                  <a:srgbClr val="000000"/>
                </a:solidFill>
              </a:rPr>
              <a:pPr/>
              <a:t>10</a:t>
            </a:fld>
            <a:endParaRPr lang="en-US">
              <a:solidFill>
                <a:srgbClr val="000000"/>
              </a:solidFill>
            </a:endParaRPr>
          </a:p>
        </p:txBody>
      </p:sp>
      <p:sp>
        <p:nvSpPr>
          <p:cNvPr id="19458" name="Rectangle 2"/>
          <p:cNvSpPr>
            <a:spLocks noGrp="1" noChangeArrowheads="1"/>
          </p:cNvSpPr>
          <p:nvPr>
            <p:ph type="title"/>
          </p:nvPr>
        </p:nvSpPr>
        <p:spPr>
          <a:effectLst>
            <a:outerShdw dist="35921" dir="2700000" algn="ctr" rotWithShape="0">
              <a:schemeClr val="bg2"/>
            </a:outerShdw>
          </a:effectLst>
        </p:spPr>
        <p:txBody>
          <a:bodyPr/>
          <a:lstStyle/>
          <a:p>
            <a:r>
              <a:rPr lang="en-US" sz="4800" b="1">
                <a:solidFill>
                  <a:srgbClr val="800000"/>
                </a:solidFill>
              </a:rPr>
              <a:t>DNA Tumor Viruses In Human Cancer</a:t>
            </a:r>
            <a:br>
              <a:rPr lang="en-US" sz="4800" b="1">
                <a:solidFill>
                  <a:srgbClr val="800000"/>
                </a:solidFill>
              </a:rPr>
            </a:br>
            <a:endParaRPr lang="en-US" sz="4800" b="1">
              <a:solidFill>
                <a:srgbClr val="800000"/>
              </a:solidFill>
            </a:endParaRPr>
          </a:p>
        </p:txBody>
      </p:sp>
      <p:sp>
        <p:nvSpPr>
          <p:cNvPr id="19460" name="Text Box 4"/>
          <p:cNvSpPr txBox="1">
            <a:spLocks noChangeArrowheads="1"/>
          </p:cNvSpPr>
          <p:nvPr/>
        </p:nvSpPr>
        <p:spPr bwMode="auto">
          <a:xfrm>
            <a:off x="152400" y="1828800"/>
            <a:ext cx="8839200" cy="283845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4000" b="1">
                <a:solidFill>
                  <a:srgbClr val="800000"/>
                </a:solidFill>
              </a:rPr>
              <a:t>ONCOGENE</a:t>
            </a:r>
          </a:p>
          <a:p>
            <a:pPr algn="ctr" eaLnBrk="0" fontAlgn="base" hangingPunct="0">
              <a:spcBef>
                <a:spcPct val="50000"/>
              </a:spcBef>
              <a:spcAft>
                <a:spcPct val="0"/>
              </a:spcAft>
            </a:pPr>
            <a:r>
              <a:rPr lang="en-US" sz="2800">
                <a:solidFill>
                  <a:srgbClr val="000000"/>
                </a:solidFill>
              </a:rPr>
              <a:t>A gene that codes for a protein that potentially can transform a normal cell into a malignant cell</a:t>
            </a:r>
          </a:p>
          <a:p>
            <a:pPr algn="ctr" eaLnBrk="0" fontAlgn="base" hangingPunct="0">
              <a:spcBef>
                <a:spcPct val="50000"/>
              </a:spcBef>
              <a:spcAft>
                <a:spcPct val="0"/>
              </a:spcAft>
            </a:pPr>
            <a:r>
              <a:rPr lang="en-US" sz="2800">
                <a:solidFill>
                  <a:srgbClr val="000000"/>
                </a:solidFill>
              </a:rPr>
              <a:t>An oncogene may be transmitted by a virus in which case it is known as a VIRAL ONCOGENE</a:t>
            </a:r>
          </a:p>
        </p:txBody>
      </p:sp>
      <p:sp>
        <p:nvSpPr>
          <p:cNvPr id="19461" name="Text Box 5"/>
          <p:cNvSpPr txBox="1">
            <a:spLocks noChangeArrowheads="1"/>
          </p:cNvSpPr>
          <p:nvPr/>
        </p:nvSpPr>
        <p:spPr bwMode="auto">
          <a:xfrm>
            <a:off x="3509821" y="4968937"/>
            <a:ext cx="2028504" cy="1291264"/>
          </a:xfrm>
          <a:prstGeom prst="rect">
            <a:avLst/>
          </a:prstGeom>
          <a:solidFill>
            <a:srgbClr val="FFFFCC"/>
          </a:solidFill>
          <a:ln w="9525">
            <a:solidFill>
              <a:srgbClr val="990000"/>
            </a:solidFill>
            <a:miter lim="800000"/>
            <a:headEnd/>
            <a:tailEnd/>
          </a:ln>
          <a:effectLst/>
        </p:spPr>
        <p:txBody>
          <a:bodyPr wrap="none" lIns="90043" tIns="45028" rIns="90043" bIns="45028">
            <a:spAutoFit/>
          </a:bodyPr>
          <a:lstStyle/>
          <a:p>
            <a:pPr algn="ctr" eaLnBrk="0" fontAlgn="base" hangingPunct="0">
              <a:spcBef>
                <a:spcPct val="50000"/>
              </a:spcBef>
              <a:spcAft>
                <a:spcPct val="0"/>
              </a:spcAft>
            </a:pPr>
            <a:r>
              <a:rPr lang="en-US" sz="5400" b="1">
                <a:solidFill>
                  <a:srgbClr val="800000"/>
                </a:solidFill>
              </a:rPr>
              <a:t>v-onc</a:t>
            </a:r>
            <a:endParaRPr lang="en-US" sz="4800" b="1">
              <a:solidFill>
                <a:srgbClr val="800000"/>
              </a:solidFill>
            </a:endParaRPr>
          </a:p>
          <a:p>
            <a:pPr algn="ctr" eaLnBrk="0" fontAlgn="base" hangingPunct="0">
              <a:spcBef>
                <a:spcPct val="0"/>
              </a:spcBef>
              <a:spcAft>
                <a:spcPct val="0"/>
              </a:spcAft>
            </a:pPr>
            <a:endParaRPr lang="en-US" sz="2400">
              <a:solidFill>
                <a:srgbClr val="000000"/>
              </a:solidFill>
            </a:endParaRPr>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idx="1"/>
          </p:nvPr>
        </p:nvSpPr>
        <p:spPr bwMode="auto">
          <a:xfrm>
            <a:off x="304800" y="228600"/>
            <a:ext cx="8610600" cy="6400800"/>
          </a:xfrm>
          <a:noFill/>
          <a:ln>
            <a:miter lim="800000"/>
            <a:headEnd/>
            <a:tailEnd/>
          </a:ln>
        </p:spPr>
        <p:txBody>
          <a:bodyPr vert="horz" wrap="square" lIns="90043" tIns="45028" rIns="90043" bIns="45028" numCol="1" anchor="t" anchorCtr="0" compatLnSpc="1">
            <a:prstTxWarp prst="textNoShape">
              <a:avLst/>
            </a:prstTxWarp>
          </a:bodyPr>
          <a:lstStyle/>
          <a:p>
            <a:pPr>
              <a:lnSpc>
                <a:spcPct val="90000"/>
              </a:lnSpc>
              <a:buClr>
                <a:srgbClr val="339933"/>
              </a:buClr>
            </a:pPr>
            <a:r>
              <a:rPr lang="en-US" altLang="en-US" dirty="0" smtClean="0">
                <a:solidFill>
                  <a:schemeClr val="tx2"/>
                </a:solidFill>
              </a:rPr>
              <a:t>All tumor viruses </a:t>
            </a:r>
            <a:r>
              <a:rPr lang="en-US" altLang="en-US" dirty="0" smtClean="0">
                <a:solidFill>
                  <a:srgbClr val="FFC000"/>
                </a:solidFill>
              </a:rPr>
              <a:t>transform cells into cancer cells after integration of viral nucleic acid into host DNA.</a:t>
            </a:r>
          </a:p>
          <a:p>
            <a:pPr lvl="1">
              <a:lnSpc>
                <a:spcPct val="90000"/>
              </a:lnSpc>
              <a:buClr>
                <a:srgbClr val="339933"/>
              </a:buClr>
            </a:pPr>
            <a:r>
              <a:rPr lang="en-US" altLang="en-US" sz="3200" dirty="0">
                <a:solidFill>
                  <a:schemeClr val="accent2"/>
                </a:solidFill>
              </a:rPr>
              <a:t>Viruses may carry </a:t>
            </a:r>
            <a:r>
              <a:rPr lang="en-US" altLang="en-US" sz="3200" i="1" dirty="0">
                <a:solidFill>
                  <a:schemeClr val="accent2"/>
                </a:solidFill>
              </a:rPr>
              <a:t>oncogenes</a:t>
            </a:r>
            <a:r>
              <a:rPr lang="en-US" altLang="en-US" sz="3200" dirty="0">
                <a:solidFill>
                  <a:schemeClr val="accent2"/>
                </a:solidFill>
              </a:rPr>
              <a:t> that trigger cancerous characteristics in cells.</a:t>
            </a:r>
          </a:p>
          <a:p>
            <a:pPr marL="1069221" lvl="2">
              <a:lnSpc>
                <a:spcPct val="90000"/>
              </a:lnSpc>
              <a:buClr>
                <a:srgbClr val="339933"/>
              </a:buClr>
            </a:pPr>
            <a:r>
              <a:rPr lang="en-US" altLang="en-US" sz="3200" dirty="0">
                <a:solidFill>
                  <a:srgbClr val="FFC000"/>
                </a:solidFill>
              </a:rPr>
              <a:t>These oncogenes are often versions of </a:t>
            </a:r>
            <a:r>
              <a:rPr lang="en-US" altLang="en-US" sz="3200" i="1" dirty="0">
                <a:solidFill>
                  <a:srgbClr val="FFC000"/>
                </a:solidFill>
              </a:rPr>
              <a:t>proto-oncogenes</a:t>
            </a:r>
            <a:r>
              <a:rPr lang="en-US" altLang="en-US" sz="3200" dirty="0">
                <a:solidFill>
                  <a:srgbClr val="FFC000"/>
                </a:solidFill>
              </a:rPr>
              <a:t> that influence the cell cycle in normal cells.</a:t>
            </a:r>
          </a:p>
          <a:p>
            <a:pPr marL="1069221" lvl="2">
              <a:lnSpc>
                <a:spcPct val="90000"/>
              </a:lnSpc>
              <a:buClr>
                <a:srgbClr val="339933"/>
              </a:buClr>
            </a:pPr>
            <a:r>
              <a:rPr lang="en-US" altLang="en-US" sz="3200" dirty="0">
                <a:solidFill>
                  <a:srgbClr val="FFC000"/>
                </a:solidFill>
              </a:rPr>
              <a:t>Proto-oncogenes generally code for growth factors or proteins involved in growth factor function.</a:t>
            </a:r>
          </a:p>
        </p:txBody>
      </p:sp>
      <p:sp>
        <p:nvSpPr>
          <p:cNvPr id="39939" name="Rectangle 3"/>
          <p:cNvSpPr>
            <a:spLocks noChangeArrowheads="1"/>
          </p:cNvSpPr>
          <p:nvPr/>
        </p:nvSpPr>
        <p:spPr bwMode="auto">
          <a:xfrm>
            <a:off x="457200" y="6553200"/>
            <a:ext cx="6781800" cy="228600"/>
          </a:xfrm>
          <a:prstGeom prst="rect">
            <a:avLst/>
          </a:prstGeom>
          <a:noFill/>
          <a:ln w="9525">
            <a:noFill/>
            <a:miter lim="800000"/>
            <a:headEnd/>
            <a:tailEnd/>
          </a:ln>
        </p:spPr>
        <p:txBody>
          <a:bodyPr lIns="90043" tIns="45028" rIns="90043" bIns="45028"/>
          <a:lstStyle/>
          <a:p>
            <a:pPr eaLnBrk="0" fontAlgn="base" hangingPunct="0">
              <a:spcBef>
                <a:spcPct val="0"/>
              </a:spcBef>
              <a:spcAft>
                <a:spcPct val="0"/>
              </a:spcAft>
            </a:pPr>
            <a:endParaRPr lang="en-US" altLang="en-US" sz="1200" dirty="0">
              <a:solidFill>
                <a:srgbClr val="000000"/>
              </a:solidFill>
            </a:endParaRPr>
          </a:p>
        </p:txBody>
      </p:sp>
    </p:spTree>
    <p:extLst>
      <p:ext uri="{BB962C8B-B14F-4D97-AF65-F5344CB8AC3E}">
        <p14:creationId xmlns:p14="http://schemas.microsoft.com/office/powerpoint/2010/main" val="35336776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010900D1-AF8C-454F-9DD1-69F0B155D17C}" type="slidenum">
              <a:rPr lang="en-US">
                <a:solidFill>
                  <a:srgbClr val="000000"/>
                </a:solidFill>
              </a:rPr>
              <a:pPr/>
              <a:t>12</a:t>
            </a:fld>
            <a:endParaRPr lang="en-US">
              <a:solidFill>
                <a:srgbClr val="000000"/>
              </a:solidFill>
            </a:endParaRPr>
          </a:p>
        </p:txBody>
      </p:sp>
      <p:sp>
        <p:nvSpPr>
          <p:cNvPr id="68610" name="Rectangle 2"/>
          <p:cNvSpPr>
            <a:spLocks noGrp="1" noChangeArrowheads="1"/>
          </p:cNvSpPr>
          <p:nvPr>
            <p:ph type="title"/>
          </p:nvPr>
        </p:nvSpPr>
        <p:spPr>
          <a:xfrm>
            <a:off x="685800" y="152400"/>
            <a:ext cx="7772400" cy="1143000"/>
          </a:xfrm>
          <a:effectLst>
            <a:outerShdw dist="35921" dir="2700000" algn="ctr" rotWithShape="0">
              <a:schemeClr val="bg2"/>
            </a:outerShdw>
          </a:effectLst>
        </p:spPr>
        <p:txBody>
          <a:bodyPr/>
          <a:lstStyle/>
          <a:p>
            <a:r>
              <a:rPr lang="en-US" sz="4800" b="1">
                <a:solidFill>
                  <a:srgbClr val="990000"/>
                </a:solidFill>
              </a:rPr>
              <a:t>RNA Tumor Viruses</a:t>
            </a:r>
          </a:p>
        </p:txBody>
      </p:sp>
      <p:pic>
        <p:nvPicPr>
          <p:cNvPr id="68612" name="Picture 4" descr="onco2"/>
          <p:cNvPicPr>
            <a:picLocks noChangeAspect="1" noChangeArrowheads="1"/>
          </p:cNvPicPr>
          <p:nvPr/>
        </p:nvPicPr>
        <p:blipFill>
          <a:blip r:embed="rId3" cstate="print"/>
          <a:srcRect/>
          <a:stretch>
            <a:fillRect/>
          </a:stretch>
        </p:blipFill>
        <p:spPr bwMode="auto">
          <a:xfrm>
            <a:off x="270934" y="2590800"/>
            <a:ext cx="4131733" cy="4090988"/>
          </a:xfrm>
          <a:prstGeom prst="rect">
            <a:avLst/>
          </a:prstGeom>
          <a:noFill/>
        </p:spPr>
      </p:pic>
      <p:sp>
        <p:nvSpPr>
          <p:cNvPr id="68611" name="Text Box 3"/>
          <p:cNvSpPr txBox="1">
            <a:spLocks noChangeArrowheads="1"/>
          </p:cNvSpPr>
          <p:nvPr/>
        </p:nvSpPr>
        <p:spPr bwMode="auto">
          <a:xfrm>
            <a:off x="812807" y="1447801"/>
            <a:ext cx="7653867" cy="156966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3600" b="1" dirty="0">
                <a:solidFill>
                  <a:srgbClr val="000000"/>
                </a:solidFill>
              </a:rPr>
              <a:t>What do oncogenes encode?</a:t>
            </a:r>
          </a:p>
          <a:p>
            <a:pPr algn="ctr" eaLnBrk="0" fontAlgn="base" hangingPunct="0">
              <a:spcBef>
                <a:spcPct val="50000"/>
              </a:spcBef>
              <a:spcAft>
                <a:spcPct val="0"/>
              </a:spcAft>
            </a:pPr>
            <a:r>
              <a:rPr lang="en-US" sz="2400" b="1" dirty="0">
                <a:solidFill>
                  <a:srgbClr val="990000"/>
                </a:solidFill>
              </a:rPr>
              <a:t>Proteins that are involved in growth control and differentiation</a:t>
            </a:r>
          </a:p>
        </p:txBody>
      </p:sp>
      <p:sp>
        <p:nvSpPr>
          <p:cNvPr id="68613" name="Text Box 5"/>
          <p:cNvSpPr txBox="1">
            <a:spLocks noChangeArrowheads="1"/>
          </p:cNvSpPr>
          <p:nvPr/>
        </p:nvSpPr>
        <p:spPr bwMode="auto">
          <a:xfrm>
            <a:off x="4462141" y="4038600"/>
            <a:ext cx="4069232" cy="1557238"/>
          </a:xfrm>
          <a:prstGeom prst="rect">
            <a:avLst/>
          </a:prstGeom>
          <a:solidFill>
            <a:srgbClr val="FFFFCC"/>
          </a:solidFill>
          <a:ln w="9525">
            <a:solidFill>
              <a:srgbClr val="990000"/>
            </a:solidFill>
            <a:miter lim="800000"/>
            <a:headEnd/>
            <a:tailEnd/>
          </a:ln>
          <a:effectLst/>
        </p:spPr>
        <p:txBody>
          <a:bodyPr wrap="none" lIns="90043" tIns="45028" rIns="90043" bIns="45028">
            <a:spAutoFit/>
          </a:bodyPr>
          <a:lstStyle/>
          <a:p>
            <a:pPr algn="ctr" eaLnBrk="0" fontAlgn="base" hangingPunct="0">
              <a:spcBef>
                <a:spcPct val="0"/>
              </a:spcBef>
              <a:spcAft>
                <a:spcPct val="0"/>
              </a:spcAft>
            </a:pPr>
            <a:r>
              <a:rPr lang="en-US" sz="2400">
                <a:solidFill>
                  <a:srgbClr val="000000"/>
                </a:solidFill>
              </a:rPr>
              <a:t>Growth factors</a:t>
            </a:r>
          </a:p>
          <a:p>
            <a:pPr algn="ctr" eaLnBrk="0" fontAlgn="base" hangingPunct="0">
              <a:spcBef>
                <a:spcPct val="0"/>
              </a:spcBef>
              <a:spcAft>
                <a:spcPct val="0"/>
              </a:spcAft>
            </a:pPr>
            <a:r>
              <a:rPr lang="en-US" sz="2400">
                <a:solidFill>
                  <a:srgbClr val="000000"/>
                </a:solidFill>
              </a:rPr>
              <a:t>Growth factor receptors</a:t>
            </a:r>
          </a:p>
          <a:p>
            <a:pPr algn="ctr" eaLnBrk="0" fontAlgn="base" hangingPunct="0">
              <a:spcBef>
                <a:spcPct val="0"/>
              </a:spcBef>
              <a:spcAft>
                <a:spcPct val="0"/>
              </a:spcAft>
            </a:pPr>
            <a:r>
              <a:rPr lang="en-US" sz="2400">
                <a:solidFill>
                  <a:srgbClr val="000000"/>
                </a:solidFill>
              </a:rPr>
              <a:t>Signal transduction proteins</a:t>
            </a:r>
          </a:p>
          <a:p>
            <a:pPr algn="ctr" eaLnBrk="0" fontAlgn="base" hangingPunct="0">
              <a:spcBef>
                <a:spcPct val="0"/>
              </a:spcBef>
              <a:spcAft>
                <a:spcPct val="0"/>
              </a:spcAft>
            </a:pPr>
            <a:r>
              <a:rPr lang="en-US" sz="2400">
                <a:solidFill>
                  <a:srgbClr val="000000"/>
                </a:solidFill>
              </a:rPr>
              <a:t>Transcription factors</a:t>
            </a:r>
          </a:p>
        </p:txBody>
      </p:sp>
    </p:spTree>
    <p:extLst>
      <p:ext uri="{BB962C8B-B14F-4D97-AF65-F5344CB8AC3E}">
        <p14:creationId xmlns:p14="http://schemas.microsoft.com/office/powerpoint/2010/main" val="2354218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wipe(up)">
                                      <p:cBhvr>
                                        <p:cTn id="7" dur="5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094851"/>
            <a:ext cx="7924800" cy="3691921"/>
          </a:xfrm>
          <a:prstGeom prst="rect">
            <a:avLst/>
          </a:prstGeom>
        </p:spPr>
        <p:txBody>
          <a:bodyPr wrap="square" lIns="90043" tIns="45028" rIns="90043" bIns="45028">
            <a:spAutoFit/>
          </a:bodyPr>
          <a:lstStyle/>
          <a:p>
            <a:pPr marL="731561" lvl="1" indent="-281371" fontAlgn="base">
              <a:lnSpc>
                <a:spcPct val="90000"/>
              </a:lnSpc>
              <a:spcBef>
                <a:spcPct val="20000"/>
              </a:spcBef>
              <a:spcAft>
                <a:spcPct val="0"/>
              </a:spcAft>
              <a:buClr>
                <a:srgbClr val="339933"/>
              </a:buClr>
              <a:buFontTx/>
              <a:buChar char="–"/>
            </a:pPr>
            <a:r>
              <a:rPr lang="en-US" altLang="en-US" sz="3600" b="1" kern="0" dirty="0">
                <a:solidFill>
                  <a:schemeClr val="accent2"/>
                </a:solidFill>
              </a:rPr>
              <a:t>In other cases, a tumor virus transforms a cell by turning on or increasing the expression of proto-oncogenes.</a:t>
            </a:r>
          </a:p>
          <a:p>
            <a:pPr marL="337652" indent="-337652" fontAlgn="base">
              <a:lnSpc>
                <a:spcPct val="90000"/>
              </a:lnSpc>
              <a:spcBef>
                <a:spcPct val="20000"/>
              </a:spcBef>
              <a:spcAft>
                <a:spcPct val="0"/>
              </a:spcAft>
              <a:buClr>
                <a:srgbClr val="339933"/>
              </a:buClr>
              <a:buFontTx/>
              <a:buChar char="•"/>
            </a:pPr>
            <a:r>
              <a:rPr lang="en-US" altLang="en-US" sz="3600" b="1" kern="0" dirty="0">
                <a:solidFill>
                  <a:srgbClr val="FFC000"/>
                </a:solidFill>
              </a:rPr>
              <a:t>It is likely that most tumor viruses cause cancer only </a:t>
            </a:r>
            <a:r>
              <a:rPr lang="en-US" altLang="en-US" sz="3600" b="1" kern="0" dirty="0">
                <a:solidFill>
                  <a:srgbClr val="C00000"/>
                </a:solidFill>
              </a:rPr>
              <a:t>in combination with other mutagenic events</a:t>
            </a:r>
            <a:r>
              <a:rPr lang="en-US" altLang="en-US" sz="3200" b="1" kern="0" dirty="0">
                <a:solidFill>
                  <a:srgbClr val="C00000"/>
                </a:solidFill>
              </a:rPr>
              <a:t>.</a:t>
            </a: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1026"/>
          <p:cNvSpPr>
            <a:spLocks noGrp="1" noChangeArrowheads="1"/>
          </p:cNvSpPr>
          <p:nvPr>
            <p:ph type="title"/>
          </p:nvPr>
        </p:nvSpPr>
        <p:spPr/>
        <p:txBody>
          <a:bodyPr/>
          <a:lstStyle/>
          <a:p>
            <a:r>
              <a:rPr lang="en-US"/>
              <a:t>Oncogenic Viruses</a:t>
            </a:r>
          </a:p>
        </p:txBody>
      </p:sp>
      <p:sp>
        <p:nvSpPr>
          <p:cNvPr id="411651" name="Rectangle 1027"/>
          <p:cNvSpPr>
            <a:spLocks noGrp="1" noChangeArrowheads="1"/>
          </p:cNvSpPr>
          <p:nvPr>
            <p:ph type="body" idx="1"/>
          </p:nvPr>
        </p:nvSpPr>
        <p:spPr/>
        <p:txBody>
          <a:bodyPr/>
          <a:lstStyle/>
          <a:p>
            <a:r>
              <a:rPr lang="en-US"/>
              <a:t>Human papillomaviruses - HPV</a:t>
            </a:r>
          </a:p>
          <a:p>
            <a:r>
              <a:rPr lang="en-US"/>
              <a:t>Epstein-Barr Virus (EBV)</a:t>
            </a:r>
          </a:p>
          <a:p>
            <a:r>
              <a:rPr lang="en-US"/>
              <a:t>Human herpesvirus 8 (HHV8)</a:t>
            </a:r>
          </a:p>
          <a:p>
            <a:r>
              <a:rPr lang="en-US"/>
              <a:t>Hepatitis B virus - HBV</a:t>
            </a:r>
          </a:p>
          <a:p>
            <a:r>
              <a:rPr lang="en-US"/>
              <a:t>Hepatitis C virus - HCV</a:t>
            </a:r>
          </a:p>
          <a:p>
            <a:r>
              <a:rPr lang="en-US"/>
              <a:t>HTLV-I, HTLV-II</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C34C3F40-59F8-4061-846F-1A2B3B0180D7}" type="slidenum">
              <a:rPr lang="en-US">
                <a:solidFill>
                  <a:srgbClr val="000000"/>
                </a:solidFill>
              </a:rPr>
              <a:pPr/>
              <a:t>15</a:t>
            </a:fld>
            <a:endParaRPr lang="en-US">
              <a:solidFill>
                <a:srgbClr val="000000"/>
              </a:solidFill>
            </a:endParaRPr>
          </a:p>
        </p:txBody>
      </p:sp>
      <p:sp>
        <p:nvSpPr>
          <p:cNvPr id="13314" name="Rectangle 2"/>
          <p:cNvSpPr>
            <a:spLocks noGrp="1" noChangeArrowheads="1"/>
          </p:cNvSpPr>
          <p:nvPr>
            <p:ph type="title"/>
          </p:nvPr>
        </p:nvSpPr>
        <p:spPr>
          <a:effectLst>
            <a:outerShdw dist="35921" dir="2700000" algn="ctr" rotWithShape="0">
              <a:schemeClr val="bg2"/>
            </a:outerShdw>
          </a:effectLst>
        </p:spPr>
        <p:txBody>
          <a:bodyPr/>
          <a:lstStyle/>
          <a:p>
            <a:r>
              <a:rPr lang="en-US" sz="4800" b="1">
                <a:solidFill>
                  <a:srgbClr val="800000"/>
                </a:solidFill>
              </a:rPr>
              <a:t>DNA Tumor Viruses</a:t>
            </a:r>
          </a:p>
        </p:txBody>
      </p:sp>
      <p:sp>
        <p:nvSpPr>
          <p:cNvPr id="13315" name="Text Box 3"/>
          <p:cNvSpPr txBox="1">
            <a:spLocks noChangeArrowheads="1"/>
          </p:cNvSpPr>
          <p:nvPr/>
        </p:nvSpPr>
        <p:spPr bwMode="auto">
          <a:xfrm>
            <a:off x="228600" y="1600201"/>
            <a:ext cx="8686800" cy="3785652"/>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400">
                <a:solidFill>
                  <a:srgbClr val="000000"/>
                </a:solidFill>
              </a:rPr>
              <a:t>DNA genome</a:t>
            </a:r>
          </a:p>
          <a:p>
            <a:pPr algn="ctr" eaLnBrk="0" fontAlgn="base" hangingPunct="0">
              <a:spcBef>
                <a:spcPct val="50000"/>
              </a:spcBef>
              <a:spcAft>
                <a:spcPct val="0"/>
              </a:spcAft>
            </a:pPr>
            <a:r>
              <a:rPr lang="en-US" sz="2400">
                <a:solidFill>
                  <a:srgbClr val="000000"/>
                </a:solidFill>
              </a:rPr>
              <a:t>				</a:t>
            </a:r>
          </a:p>
          <a:p>
            <a:pPr algn="ctr" eaLnBrk="0" fontAlgn="base" hangingPunct="0">
              <a:spcBef>
                <a:spcPct val="50000"/>
              </a:spcBef>
              <a:spcAft>
                <a:spcPct val="0"/>
              </a:spcAft>
            </a:pPr>
            <a:r>
              <a:rPr lang="en-US" sz="2400">
                <a:solidFill>
                  <a:srgbClr val="000000"/>
                </a:solidFill>
              </a:rPr>
              <a:t>mRNA</a:t>
            </a:r>
          </a:p>
          <a:p>
            <a:pPr algn="ctr" eaLnBrk="0" fontAlgn="base" hangingPunct="0">
              <a:spcBef>
                <a:spcPct val="50000"/>
              </a:spcBef>
              <a:spcAft>
                <a:spcPct val="0"/>
              </a:spcAft>
            </a:pPr>
            <a:r>
              <a:rPr lang="en-US" sz="2400">
                <a:solidFill>
                  <a:srgbClr val="000000"/>
                </a:solidFill>
              </a:rPr>
              <a:t>			</a:t>
            </a:r>
            <a:r>
              <a:rPr lang="en-US" sz="2400">
                <a:solidFill>
                  <a:srgbClr val="800000"/>
                </a:solidFill>
              </a:rPr>
              <a:t>	</a:t>
            </a:r>
          </a:p>
          <a:p>
            <a:pPr algn="ctr" eaLnBrk="0" fontAlgn="base" hangingPunct="0">
              <a:spcBef>
                <a:spcPct val="50000"/>
              </a:spcBef>
              <a:spcAft>
                <a:spcPct val="0"/>
              </a:spcAft>
            </a:pPr>
            <a:r>
              <a:rPr lang="en-US" sz="2400">
                <a:solidFill>
                  <a:srgbClr val="000000"/>
                </a:solidFill>
              </a:rPr>
              <a:t>protein</a:t>
            </a:r>
          </a:p>
          <a:p>
            <a:pPr algn="ctr" eaLnBrk="0" fontAlgn="base" hangingPunct="0">
              <a:spcBef>
                <a:spcPct val="50000"/>
              </a:spcBef>
              <a:spcAft>
                <a:spcPct val="0"/>
              </a:spcAft>
            </a:pPr>
            <a:endParaRPr lang="en-US" sz="2400">
              <a:solidFill>
                <a:srgbClr val="000000"/>
              </a:solidFill>
            </a:endParaRPr>
          </a:p>
          <a:p>
            <a:pPr algn="ctr" eaLnBrk="0" fontAlgn="base" hangingPunct="0">
              <a:spcBef>
                <a:spcPct val="50000"/>
              </a:spcBef>
              <a:spcAft>
                <a:spcPct val="0"/>
              </a:spcAft>
            </a:pPr>
            <a:r>
              <a:rPr lang="en-US" sz="2400">
                <a:solidFill>
                  <a:srgbClr val="000000"/>
                </a:solidFill>
              </a:rPr>
              <a:t>virus</a:t>
            </a:r>
          </a:p>
        </p:txBody>
      </p:sp>
      <p:sp>
        <p:nvSpPr>
          <p:cNvPr id="13319" name="AutoShape 7"/>
          <p:cNvSpPr>
            <a:spLocks noChangeArrowheads="1"/>
          </p:cNvSpPr>
          <p:nvPr/>
        </p:nvSpPr>
        <p:spPr bwMode="auto">
          <a:xfrm>
            <a:off x="4402674" y="2058206"/>
            <a:ext cx="270933" cy="671513"/>
          </a:xfrm>
          <a:prstGeom prst="downArrow">
            <a:avLst>
              <a:gd name="adj1" fmla="val 50000"/>
              <a:gd name="adj2" fmla="val 55078"/>
            </a:avLst>
          </a:prstGeom>
          <a:gradFill rotWithShape="0">
            <a:gsLst>
              <a:gs pos="0">
                <a:srgbClr val="FFFF00">
                  <a:gamma/>
                  <a:shade val="46275"/>
                  <a:invGamma/>
                </a:srgbClr>
              </a:gs>
              <a:gs pos="100000">
                <a:srgbClr val="FFFF00"/>
              </a:gs>
            </a:gsLst>
            <a:lin ang="5400000" scaled="1"/>
          </a:gradFill>
          <a:ln w="9525">
            <a:solidFill>
              <a:schemeClr val="tx1"/>
            </a:solidFill>
            <a:miter lim="800000"/>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13320" name="AutoShape 8"/>
          <p:cNvSpPr>
            <a:spLocks noChangeArrowheads="1"/>
          </p:cNvSpPr>
          <p:nvPr/>
        </p:nvSpPr>
        <p:spPr bwMode="auto">
          <a:xfrm>
            <a:off x="4402674" y="3200411"/>
            <a:ext cx="270933" cy="671513"/>
          </a:xfrm>
          <a:prstGeom prst="downArrow">
            <a:avLst>
              <a:gd name="adj1" fmla="val 50000"/>
              <a:gd name="adj2" fmla="val 55078"/>
            </a:avLst>
          </a:prstGeom>
          <a:gradFill rotWithShape="0">
            <a:gsLst>
              <a:gs pos="0">
                <a:srgbClr val="FFFF00">
                  <a:gamma/>
                  <a:shade val="46275"/>
                  <a:invGamma/>
                </a:srgbClr>
              </a:gs>
              <a:gs pos="100000">
                <a:srgbClr val="FFFF00"/>
              </a:gs>
            </a:gsLst>
            <a:lin ang="5400000" scaled="1"/>
          </a:gradFill>
          <a:ln w="9525">
            <a:solidFill>
              <a:schemeClr val="tx1"/>
            </a:solidFill>
            <a:miter lim="800000"/>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13321" name="AutoShape 9"/>
          <p:cNvSpPr>
            <a:spLocks noChangeArrowheads="1"/>
          </p:cNvSpPr>
          <p:nvPr/>
        </p:nvSpPr>
        <p:spPr bwMode="auto">
          <a:xfrm>
            <a:off x="4402674" y="4268006"/>
            <a:ext cx="270933" cy="671513"/>
          </a:xfrm>
          <a:prstGeom prst="downArrow">
            <a:avLst>
              <a:gd name="adj1" fmla="val 50000"/>
              <a:gd name="adj2" fmla="val 55078"/>
            </a:avLst>
          </a:prstGeom>
          <a:gradFill rotWithShape="0">
            <a:gsLst>
              <a:gs pos="0">
                <a:srgbClr val="FFFF00">
                  <a:gamma/>
                  <a:shade val="46275"/>
                  <a:invGamma/>
                </a:srgbClr>
              </a:gs>
              <a:gs pos="100000">
                <a:srgbClr val="FFFF00"/>
              </a:gs>
            </a:gsLst>
            <a:lin ang="5400000" scaled="1"/>
          </a:gradFill>
          <a:ln w="9525">
            <a:solidFill>
              <a:schemeClr val="tx1"/>
            </a:solidFill>
            <a:miter lim="800000"/>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13323" name="Text Box 11"/>
          <p:cNvSpPr txBox="1">
            <a:spLocks noChangeArrowheads="1"/>
          </p:cNvSpPr>
          <p:nvPr/>
        </p:nvSpPr>
        <p:spPr bwMode="auto">
          <a:xfrm>
            <a:off x="5080007" y="2209800"/>
            <a:ext cx="1964267" cy="64135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b="1" smtClean="0">
                <a:solidFill>
                  <a:srgbClr val="800000"/>
                </a:solidFill>
              </a:rPr>
              <a:t>Host RNA polymerase II</a:t>
            </a:r>
          </a:p>
        </p:txBody>
      </p:sp>
      <p:sp>
        <p:nvSpPr>
          <p:cNvPr id="13324" name="Text Box 12"/>
          <p:cNvSpPr txBox="1">
            <a:spLocks noChangeArrowheads="1"/>
          </p:cNvSpPr>
          <p:nvPr/>
        </p:nvSpPr>
        <p:spPr bwMode="auto">
          <a:xfrm>
            <a:off x="5012274" y="3352811"/>
            <a:ext cx="1896533" cy="366713"/>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b="1" smtClean="0">
                <a:solidFill>
                  <a:srgbClr val="800000"/>
                </a:solidFill>
              </a:rPr>
              <a:t>Host enzymes</a:t>
            </a:r>
            <a:endParaRPr lang="en-US" sz="2400" b="1">
              <a:solidFill>
                <a:srgbClr val="800000"/>
              </a:solidFill>
            </a:endParaRPr>
          </a:p>
        </p:txBody>
      </p:sp>
      <p:sp>
        <p:nvSpPr>
          <p:cNvPr id="13325" name="Text Box 13"/>
          <p:cNvSpPr txBox="1">
            <a:spLocks noChangeArrowheads="1"/>
          </p:cNvSpPr>
          <p:nvPr/>
        </p:nvSpPr>
        <p:spPr bwMode="auto">
          <a:xfrm>
            <a:off x="203207" y="5563534"/>
            <a:ext cx="8669867" cy="1200329"/>
          </a:xfrm>
          <a:prstGeom prst="rect">
            <a:avLst/>
          </a:prstGeom>
          <a:solidFill>
            <a:srgbClr val="FFFFCC"/>
          </a:solidFill>
          <a:ln w="9525">
            <a:solidFill>
              <a:srgbClr val="990000"/>
            </a:solid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400" b="1">
                <a:solidFill>
                  <a:srgbClr val="000000"/>
                </a:solidFill>
              </a:rPr>
              <a:t>OR TRANSFORMATION</a:t>
            </a:r>
            <a:br>
              <a:rPr lang="en-US" sz="2400" b="1">
                <a:solidFill>
                  <a:srgbClr val="000000"/>
                </a:solidFill>
              </a:rPr>
            </a:br>
            <a:r>
              <a:rPr lang="en-US" sz="2400" b="1">
                <a:solidFill>
                  <a:srgbClr val="000000"/>
                </a:solidFill>
              </a:rPr>
              <a:t>In transformation usually only </a:t>
            </a:r>
            <a:r>
              <a:rPr lang="en-US" sz="2400" b="1">
                <a:solidFill>
                  <a:srgbClr val="990000"/>
                </a:solidFill>
              </a:rPr>
              <a:t>EARLY</a:t>
            </a:r>
            <a:r>
              <a:rPr lang="en-US" sz="2400" b="1">
                <a:solidFill>
                  <a:srgbClr val="000000"/>
                </a:solidFill>
              </a:rPr>
              <a:t> functions are expressed</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6F10012-DCB4-454E-880C-17BD84C40A5C}" type="slidenum">
              <a:rPr lang="en-US">
                <a:solidFill>
                  <a:srgbClr val="000000"/>
                </a:solidFill>
              </a:rPr>
              <a:pPr/>
              <a:t>16</a:t>
            </a:fld>
            <a:endParaRPr lang="en-US">
              <a:solidFill>
                <a:srgbClr val="000000"/>
              </a:solidFill>
            </a:endParaRPr>
          </a:p>
        </p:txBody>
      </p:sp>
      <p:sp>
        <p:nvSpPr>
          <p:cNvPr id="61442" name="Rectangle 2"/>
          <p:cNvSpPr>
            <a:spLocks noGrp="1" noChangeArrowheads="1"/>
          </p:cNvSpPr>
          <p:nvPr>
            <p:ph type="title"/>
          </p:nvPr>
        </p:nvSpPr>
        <p:spPr>
          <a:xfrm>
            <a:off x="762000" y="304800"/>
            <a:ext cx="7772400" cy="1143000"/>
          </a:xfrm>
          <a:effectLst>
            <a:outerShdw dist="35921" dir="2700000" algn="ctr" rotWithShape="0">
              <a:schemeClr val="bg2"/>
            </a:outerShdw>
          </a:effectLst>
        </p:spPr>
        <p:txBody>
          <a:bodyPr/>
          <a:lstStyle/>
          <a:p>
            <a:r>
              <a:rPr lang="en-US" sz="4800" b="1" dirty="0">
                <a:solidFill>
                  <a:srgbClr val="990000"/>
                </a:solidFill>
              </a:rPr>
              <a:t>DNA Tumor Viruses</a:t>
            </a:r>
            <a:br>
              <a:rPr lang="en-US" sz="4800" b="1" dirty="0">
                <a:solidFill>
                  <a:srgbClr val="990000"/>
                </a:solidFill>
              </a:rPr>
            </a:br>
            <a:r>
              <a:rPr lang="en-US" sz="4800" b="1" dirty="0">
                <a:solidFill>
                  <a:srgbClr val="990000"/>
                </a:solidFill>
              </a:rPr>
              <a:t>Oncogenes</a:t>
            </a:r>
          </a:p>
        </p:txBody>
      </p:sp>
      <p:sp>
        <p:nvSpPr>
          <p:cNvPr id="61444" name="Text Box 4"/>
          <p:cNvSpPr txBox="1">
            <a:spLocks noChangeArrowheads="1"/>
          </p:cNvSpPr>
          <p:nvPr/>
        </p:nvSpPr>
        <p:spPr bwMode="auto">
          <a:xfrm>
            <a:off x="533400" y="1790706"/>
            <a:ext cx="8229600" cy="4707584"/>
          </a:xfrm>
          <a:prstGeom prst="rect">
            <a:avLst/>
          </a:prstGeom>
          <a:noFill/>
          <a:ln w="9525">
            <a:noFill/>
            <a:miter lim="800000"/>
            <a:headEnd/>
            <a:tailEnd/>
          </a:ln>
          <a:effectLst/>
        </p:spPr>
        <p:txBody>
          <a:bodyPr lIns="90043" tIns="45028" rIns="90043" bIns="45028">
            <a:spAutoFit/>
          </a:bodyPr>
          <a:lstStyle/>
          <a:p>
            <a:pPr eaLnBrk="0" fontAlgn="base" hangingPunct="0">
              <a:spcBef>
                <a:spcPct val="50000"/>
              </a:spcBef>
              <a:spcAft>
                <a:spcPct val="0"/>
              </a:spcAft>
              <a:buFontTx/>
              <a:buChar char="•"/>
            </a:pPr>
            <a:r>
              <a:rPr lang="en-US" sz="2400" dirty="0">
                <a:solidFill>
                  <a:srgbClr val="000000"/>
                </a:solidFill>
              </a:rPr>
              <a:t> </a:t>
            </a:r>
            <a:r>
              <a:rPr lang="en-US" sz="2400" b="1" dirty="0">
                <a:solidFill>
                  <a:srgbClr val="000000"/>
                </a:solidFill>
              </a:rPr>
              <a:t>Adenovirus 				E1A region 2</a:t>
            </a:r>
          </a:p>
          <a:p>
            <a:pPr eaLnBrk="0" fontAlgn="base" hangingPunct="0">
              <a:spcBef>
                <a:spcPct val="50000"/>
              </a:spcBef>
              <a:spcAft>
                <a:spcPct val="0"/>
              </a:spcAft>
              <a:buFontTx/>
              <a:buChar char="•"/>
            </a:pPr>
            <a:r>
              <a:rPr lang="en-US" sz="2400" b="1" dirty="0">
                <a:solidFill>
                  <a:srgbClr val="000000"/>
                </a:solidFill>
              </a:rPr>
              <a:t> SV 40					Large T</a:t>
            </a:r>
          </a:p>
          <a:p>
            <a:pPr eaLnBrk="0" fontAlgn="base" hangingPunct="0">
              <a:spcBef>
                <a:spcPct val="50000"/>
              </a:spcBef>
              <a:spcAft>
                <a:spcPct val="0"/>
              </a:spcAft>
              <a:buFontTx/>
              <a:buChar char="•"/>
            </a:pPr>
            <a:r>
              <a:rPr lang="en-US" sz="2400" b="1" dirty="0">
                <a:solidFill>
                  <a:srgbClr val="000000"/>
                </a:solidFill>
              </a:rPr>
              <a:t> </a:t>
            </a:r>
            <a:r>
              <a:rPr lang="en-US" sz="2400" b="1" dirty="0" err="1">
                <a:solidFill>
                  <a:srgbClr val="000000"/>
                </a:solidFill>
              </a:rPr>
              <a:t>Polyoma</a:t>
            </a:r>
            <a:r>
              <a:rPr lang="en-US" sz="2400" b="1" dirty="0">
                <a:solidFill>
                  <a:srgbClr val="000000"/>
                </a:solidFill>
              </a:rPr>
              <a:t>					Large T</a:t>
            </a:r>
          </a:p>
          <a:p>
            <a:pPr eaLnBrk="0" fontAlgn="base" hangingPunct="0">
              <a:spcBef>
                <a:spcPct val="50000"/>
              </a:spcBef>
              <a:spcAft>
                <a:spcPct val="0"/>
              </a:spcAft>
              <a:buFontTx/>
              <a:buChar char="•"/>
            </a:pPr>
            <a:r>
              <a:rPr lang="en-US" sz="2400" b="1" dirty="0">
                <a:solidFill>
                  <a:srgbClr val="000000"/>
                </a:solidFill>
              </a:rPr>
              <a:t> BK virus					Large T</a:t>
            </a:r>
          </a:p>
          <a:p>
            <a:pPr eaLnBrk="0" fontAlgn="base" hangingPunct="0">
              <a:spcBef>
                <a:spcPct val="50000"/>
              </a:spcBef>
              <a:spcAft>
                <a:spcPct val="0"/>
              </a:spcAft>
              <a:buFontTx/>
              <a:buChar char="•"/>
            </a:pPr>
            <a:r>
              <a:rPr lang="en-US" sz="2400" b="1" dirty="0">
                <a:solidFill>
                  <a:srgbClr val="000000"/>
                </a:solidFill>
              </a:rPr>
              <a:t> </a:t>
            </a:r>
            <a:r>
              <a:rPr lang="en-US" sz="2400" b="1" dirty="0" err="1">
                <a:solidFill>
                  <a:srgbClr val="000000"/>
                </a:solidFill>
              </a:rPr>
              <a:t>Lymphotropic</a:t>
            </a:r>
            <a:r>
              <a:rPr lang="en-US" sz="2400" b="1" dirty="0">
                <a:solidFill>
                  <a:srgbClr val="000000"/>
                </a:solidFill>
              </a:rPr>
              <a:t> virus			Large T</a:t>
            </a:r>
          </a:p>
          <a:p>
            <a:pPr eaLnBrk="0" fontAlgn="base" hangingPunct="0">
              <a:spcBef>
                <a:spcPct val="50000"/>
              </a:spcBef>
              <a:spcAft>
                <a:spcPct val="0"/>
              </a:spcAft>
              <a:buFontTx/>
              <a:buChar char="•"/>
            </a:pPr>
            <a:r>
              <a:rPr lang="en-US" sz="2400" b="1" dirty="0">
                <a:solidFill>
                  <a:srgbClr val="000000"/>
                </a:solidFill>
              </a:rPr>
              <a:t> Human papilloma Virus-16		E6, E7</a:t>
            </a:r>
          </a:p>
          <a:p>
            <a:pPr eaLnBrk="0" fontAlgn="base" hangingPunct="0">
              <a:spcBef>
                <a:spcPct val="50000"/>
              </a:spcBef>
              <a:spcAft>
                <a:spcPct val="0"/>
              </a:spcAft>
            </a:pPr>
            <a:r>
              <a:rPr lang="en-US" sz="2400" b="1" dirty="0" smtClean="0">
                <a:solidFill>
                  <a:srgbClr val="FF0000"/>
                </a:solidFill>
              </a:rPr>
              <a:t>All </a:t>
            </a:r>
            <a:r>
              <a:rPr lang="en-US" sz="2400" b="1" dirty="0">
                <a:solidFill>
                  <a:srgbClr val="FF0000"/>
                </a:solidFill>
              </a:rPr>
              <a:t>have a sequence in common </a:t>
            </a:r>
          </a:p>
          <a:p>
            <a:pPr eaLnBrk="0" fontAlgn="base" hangingPunct="0">
              <a:spcBef>
                <a:spcPct val="50000"/>
              </a:spcBef>
              <a:spcAft>
                <a:spcPct val="0"/>
              </a:spcAft>
            </a:pPr>
            <a:r>
              <a:rPr lang="en-US" sz="2400" b="1" dirty="0">
                <a:solidFill>
                  <a:srgbClr val="FF0000"/>
                </a:solidFill>
              </a:rPr>
              <a:t>Mutations in this region abolish transformation capacity</a:t>
            </a:r>
          </a:p>
        </p:txBody>
      </p:sp>
    </p:spTree>
    <p:extLst>
      <p:ext uri="{BB962C8B-B14F-4D97-AF65-F5344CB8AC3E}">
        <p14:creationId xmlns:p14="http://schemas.microsoft.com/office/powerpoint/2010/main" val="234597209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EC4BC305-4B72-4F7E-9E37-443CE7AF202E}" type="slidenum">
              <a:rPr lang="en-US">
                <a:solidFill>
                  <a:srgbClr val="000000"/>
                </a:solidFill>
              </a:rPr>
              <a:pPr/>
              <a:t>17</a:t>
            </a:fld>
            <a:endParaRPr lang="en-US">
              <a:solidFill>
                <a:srgbClr val="000000"/>
              </a:solidFill>
            </a:endParaRPr>
          </a:p>
        </p:txBody>
      </p:sp>
      <p:sp>
        <p:nvSpPr>
          <p:cNvPr id="14338" name="Rectangle 2"/>
          <p:cNvSpPr>
            <a:spLocks noGrp="1" noChangeArrowheads="1"/>
          </p:cNvSpPr>
          <p:nvPr>
            <p:ph type="title"/>
          </p:nvPr>
        </p:nvSpPr>
        <p:spPr>
          <a:xfrm>
            <a:off x="0" y="838200"/>
            <a:ext cx="7772400" cy="1143000"/>
          </a:xfrm>
        </p:spPr>
        <p:txBody>
          <a:bodyPr/>
          <a:lstStyle/>
          <a:p>
            <a:pPr algn="l"/>
            <a:r>
              <a:rPr lang="en-US" sz="4800" b="1" dirty="0">
                <a:solidFill>
                  <a:srgbClr val="800000"/>
                </a:solidFill>
              </a:rPr>
              <a:t>DNA Tumor Viruses In Human Cancer</a:t>
            </a:r>
            <a:br>
              <a:rPr lang="en-US" sz="4800" b="1" dirty="0">
                <a:solidFill>
                  <a:srgbClr val="800000"/>
                </a:solidFill>
              </a:rPr>
            </a:br>
            <a:endParaRPr lang="en-US" sz="4800" b="1" dirty="0">
              <a:solidFill>
                <a:srgbClr val="800000"/>
              </a:solidFill>
            </a:endParaRPr>
          </a:p>
        </p:txBody>
      </p:sp>
      <p:sp>
        <p:nvSpPr>
          <p:cNvPr id="14340" name="Text Box 4"/>
          <p:cNvSpPr txBox="1">
            <a:spLocks noChangeArrowheads="1"/>
          </p:cNvSpPr>
          <p:nvPr/>
        </p:nvSpPr>
        <p:spPr bwMode="auto">
          <a:xfrm>
            <a:off x="533400" y="2743200"/>
            <a:ext cx="8610600" cy="341632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400" b="1" dirty="0" err="1">
                <a:solidFill>
                  <a:srgbClr val="000000"/>
                </a:solidFill>
              </a:rPr>
              <a:t>Papilloma</a:t>
            </a:r>
            <a:r>
              <a:rPr lang="en-US" sz="2400" b="1" dirty="0">
                <a:solidFill>
                  <a:srgbClr val="000000"/>
                </a:solidFill>
              </a:rPr>
              <a:t> Viruses</a:t>
            </a:r>
          </a:p>
          <a:p>
            <a:pPr algn="ctr" eaLnBrk="0" fontAlgn="base" hangingPunct="0">
              <a:spcBef>
                <a:spcPct val="50000"/>
              </a:spcBef>
              <a:spcAft>
                <a:spcPct val="0"/>
              </a:spcAft>
            </a:pPr>
            <a:r>
              <a:rPr lang="en-US" sz="2400" b="1" dirty="0"/>
              <a:t>DNA virus with small double-stranded circular genome</a:t>
            </a:r>
          </a:p>
          <a:p>
            <a:pPr eaLnBrk="0" fontAlgn="base" hangingPunct="0">
              <a:spcBef>
                <a:spcPct val="50000"/>
              </a:spcBef>
              <a:spcAft>
                <a:spcPct val="0"/>
              </a:spcAft>
            </a:pPr>
            <a:r>
              <a:rPr lang="en-US" sz="2400" dirty="0">
                <a:solidFill>
                  <a:srgbClr val="000000"/>
                </a:solidFill>
              </a:rPr>
              <a:t>cause natural cancers in animals</a:t>
            </a:r>
          </a:p>
          <a:p>
            <a:pPr eaLnBrk="0" fontAlgn="base" hangingPunct="0">
              <a:spcBef>
                <a:spcPct val="50000"/>
              </a:spcBef>
              <a:spcAft>
                <a:spcPct val="0"/>
              </a:spcAft>
              <a:buFontTx/>
              <a:buChar char="•"/>
            </a:pPr>
            <a:r>
              <a:rPr lang="en-US" sz="2400" dirty="0">
                <a:solidFill>
                  <a:srgbClr val="000000"/>
                </a:solidFill>
              </a:rPr>
              <a:t> cause benign warts</a:t>
            </a:r>
          </a:p>
          <a:p>
            <a:pPr eaLnBrk="0" fontAlgn="base" hangingPunct="0">
              <a:spcBef>
                <a:spcPct val="50000"/>
              </a:spcBef>
              <a:spcAft>
                <a:spcPct val="0"/>
              </a:spcAft>
              <a:buFontTx/>
              <a:buChar char="•"/>
            </a:pPr>
            <a:r>
              <a:rPr lang="en-US" sz="4000" b="1" dirty="0" err="1">
                <a:solidFill>
                  <a:srgbClr val="000000"/>
                </a:solidFill>
              </a:rPr>
              <a:t>epitheliotropic</a:t>
            </a:r>
            <a:r>
              <a:rPr lang="en-US" sz="2400" dirty="0">
                <a:solidFill>
                  <a:srgbClr val="000000"/>
                </a:solidFill>
              </a:rPr>
              <a:t> - most human tumors are malignancies of epithelial cells </a:t>
            </a:r>
            <a:endParaRPr lang="en-US" sz="2400" b="1" dirty="0">
              <a:solidFill>
                <a:srgbClr val="800000"/>
              </a:solidFill>
            </a:endParaRPr>
          </a:p>
        </p:txBody>
      </p:sp>
      <p:pic>
        <p:nvPicPr>
          <p:cNvPr id="14347" name="Picture 11" descr="papilloc"/>
          <p:cNvPicPr>
            <a:picLocks noChangeAspect="1" noChangeArrowheads="1"/>
          </p:cNvPicPr>
          <p:nvPr/>
        </p:nvPicPr>
        <p:blipFill>
          <a:blip r:embed="rId3" cstate="print"/>
          <a:srcRect/>
          <a:stretch>
            <a:fillRect/>
          </a:stretch>
        </p:blipFill>
        <p:spPr bwMode="auto">
          <a:xfrm>
            <a:off x="6553204" y="762004"/>
            <a:ext cx="2302933" cy="23669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6F5F1C2F-08DE-482F-BCF9-5354AF5B7460}" type="slidenum">
              <a:rPr lang="en-US">
                <a:solidFill>
                  <a:srgbClr val="000000"/>
                </a:solidFill>
              </a:rPr>
              <a:pPr/>
              <a:t>18</a:t>
            </a:fld>
            <a:endParaRPr lang="en-US">
              <a:solidFill>
                <a:srgbClr val="000000"/>
              </a:solidFill>
            </a:endParaRPr>
          </a:p>
        </p:txBody>
      </p:sp>
      <p:sp>
        <p:nvSpPr>
          <p:cNvPr id="122882" name="Rectangle 2050"/>
          <p:cNvSpPr>
            <a:spLocks noGrp="1" noChangeArrowheads="1"/>
          </p:cNvSpPr>
          <p:nvPr>
            <p:ph type="title"/>
          </p:nvPr>
        </p:nvSpPr>
        <p:spPr>
          <a:xfrm>
            <a:off x="152400" y="609600"/>
            <a:ext cx="7772400" cy="1143000"/>
          </a:xfrm>
        </p:spPr>
        <p:txBody>
          <a:bodyPr/>
          <a:lstStyle/>
          <a:p>
            <a:r>
              <a:rPr lang="en-US" sz="4800" b="1">
                <a:solidFill>
                  <a:srgbClr val="800000"/>
                </a:solidFill>
              </a:rPr>
              <a:t>DNA Tumor Viruses In Human Cancer</a:t>
            </a:r>
            <a:br>
              <a:rPr lang="en-US" sz="4800" b="1">
                <a:solidFill>
                  <a:srgbClr val="800000"/>
                </a:solidFill>
              </a:rPr>
            </a:br>
            <a:endParaRPr lang="en-US" sz="4800" b="1">
              <a:solidFill>
                <a:srgbClr val="800000"/>
              </a:solidFill>
            </a:endParaRPr>
          </a:p>
        </p:txBody>
      </p:sp>
      <p:grpSp>
        <p:nvGrpSpPr>
          <p:cNvPr id="2" name="Group 2058"/>
          <p:cNvGrpSpPr>
            <a:grpSpLocks/>
          </p:cNvGrpSpPr>
          <p:nvPr/>
        </p:nvGrpSpPr>
        <p:grpSpPr bwMode="auto">
          <a:xfrm>
            <a:off x="381000" y="2210651"/>
            <a:ext cx="8610600" cy="2354263"/>
            <a:chOff x="270" y="1440"/>
            <a:chExt cx="6102" cy="1483"/>
          </a:xfrm>
        </p:grpSpPr>
        <p:sp>
          <p:nvSpPr>
            <p:cNvPr id="122884" name="Text Box 2052"/>
            <p:cNvSpPr txBox="1">
              <a:spLocks noChangeArrowheads="1"/>
            </p:cNvSpPr>
            <p:nvPr/>
          </p:nvSpPr>
          <p:spPr bwMode="auto">
            <a:xfrm>
              <a:off x="270" y="1440"/>
              <a:ext cx="6102" cy="1483"/>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US" sz="2400" b="1" dirty="0" err="1">
                  <a:solidFill>
                    <a:srgbClr val="000000"/>
                  </a:solidFill>
                </a:rPr>
                <a:t>Papilloma</a:t>
              </a:r>
              <a:r>
                <a:rPr lang="en-US" sz="2400" b="1" dirty="0">
                  <a:solidFill>
                    <a:srgbClr val="000000"/>
                  </a:solidFill>
                </a:rPr>
                <a:t> Viruses</a:t>
              </a:r>
              <a:endParaRPr lang="en-US" sz="2400" dirty="0">
                <a:solidFill>
                  <a:srgbClr val="000000"/>
                </a:solidFill>
              </a:endParaRPr>
            </a:p>
            <a:p>
              <a:pPr eaLnBrk="0" fontAlgn="base" hangingPunct="0">
                <a:spcBef>
                  <a:spcPct val="50000"/>
                </a:spcBef>
                <a:spcAft>
                  <a:spcPct val="0"/>
                </a:spcAft>
              </a:pPr>
              <a:r>
                <a:rPr lang="en-US" sz="2400" dirty="0">
                  <a:solidFill>
                    <a:srgbClr val="000000"/>
                  </a:solidFill>
                </a:rPr>
                <a:t> </a:t>
              </a:r>
              <a:r>
                <a:rPr lang="en-US" sz="2400" dirty="0" err="1">
                  <a:solidFill>
                    <a:srgbClr val="000000"/>
                  </a:solidFill>
                </a:rPr>
                <a:t>urogenital</a:t>
              </a:r>
              <a:r>
                <a:rPr lang="en-US" sz="2400" dirty="0">
                  <a:solidFill>
                    <a:srgbClr val="000000"/>
                  </a:solidFill>
                </a:rPr>
                <a:t> cancer</a:t>
              </a:r>
            </a:p>
            <a:p>
              <a:pPr eaLnBrk="0" fontAlgn="base" hangingPunct="0">
                <a:spcBef>
                  <a:spcPct val="50000"/>
                </a:spcBef>
                <a:spcAft>
                  <a:spcPct val="0"/>
                </a:spcAft>
              </a:pPr>
              <a:r>
                <a:rPr lang="en-US" sz="2400" dirty="0">
                  <a:solidFill>
                    <a:srgbClr val="000000"/>
                  </a:solidFill>
                </a:rPr>
                <a:t>		wart 		malignant </a:t>
              </a:r>
              <a:r>
                <a:rPr lang="en-US" sz="2400" dirty="0" err="1">
                  <a:solidFill>
                    <a:srgbClr val="000000"/>
                  </a:solidFill>
                </a:rPr>
                <a:t>squamous</a:t>
              </a:r>
              <a:r>
                <a:rPr lang="en-US" sz="2400" dirty="0">
                  <a:solidFill>
                    <a:srgbClr val="000000"/>
                  </a:solidFill>
                </a:rPr>
                <a:t> cell carcinoma</a:t>
              </a:r>
            </a:p>
            <a:p>
              <a:pPr algn="ctr" eaLnBrk="0" fontAlgn="base" hangingPunct="0">
                <a:spcBef>
                  <a:spcPct val="50000"/>
                </a:spcBef>
                <a:spcAft>
                  <a:spcPct val="0"/>
                </a:spcAft>
              </a:pPr>
              <a:r>
                <a:rPr lang="en-US" b="1" dirty="0" err="1" smtClean="0">
                  <a:solidFill>
                    <a:srgbClr val="800000"/>
                  </a:solidFill>
                </a:rPr>
                <a:t>Papilloma</a:t>
              </a:r>
              <a:r>
                <a:rPr lang="en-US" b="1" dirty="0" smtClean="0">
                  <a:solidFill>
                    <a:srgbClr val="800000"/>
                  </a:solidFill>
                </a:rPr>
                <a:t> viruses are found in 91% of women with cervical cancer</a:t>
              </a:r>
            </a:p>
          </p:txBody>
        </p:sp>
        <p:sp>
          <p:nvSpPr>
            <p:cNvPr id="122885" name="AutoShape 2053"/>
            <p:cNvSpPr>
              <a:spLocks noChangeArrowheads="1"/>
            </p:cNvSpPr>
            <p:nvPr/>
          </p:nvSpPr>
          <p:spPr bwMode="auto">
            <a:xfrm>
              <a:off x="2160" y="2160"/>
              <a:ext cx="615" cy="306"/>
            </a:xfrm>
            <a:prstGeom prst="rightArrow">
              <a:avLst>
                <a:gd name="adj1" fmla="val 50000"/>
                <a:gd name="adj2" fmla="val 50245"/>
              </a:avLst>
            </a:prstGeom>
            <a:gradFill rotWithShape="0">
              <a:gsLst>
                <a:gs pos="0">
                  <a:srgbClr val="FFFF00"/>
                </a:gs>
                <a:gs pos="100000">
                  <a:srgbClr val="FFFF00">
                    <a:gamma/>
                    <a:shade val="46275"/>
                    <a:invGamma/>
                  </a:srgbClr>
                </a:gs>
              </a:gsLst>
              <a:lin ang="0" scaled="1"/>
            </a:gra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grpSp>
      <p:pic>
        <p:nvPicPr>
          <p:cNvPr id="122887" name="Picture 2055" descr="papilloc"/>
          <p:cNvPicPr>
            <a:picLocks noChangeAspect="1" noChangeArrowheads="1"/>
          </p:cNvPicPr>
          <p:nvPr/>
        </p:nvPicPr>
        <p:blipFill>
          <a:blip r:embed="rId3" cstate="print"/>
          <a:srcRect/>
          <a:stretch>
            <a:fillRect/>
          </a:stretch>
        </p:blipFill>
        <p:spPr bwMode="auto">
          <a:xfrm>
            <a:off x="6163734" y="991319"/>
            <a:ext cx="2302933" cy="2366963"/>
          </a:xfrm>
          <a:prstGeom prst="rect">
            <a:avLst/>
          </a:prstGeom>
          <a:noFill/>
        </p:spPr>
      </p:pic>
      <p:sp>
        <p:nvSpPr>
          <p:cNvPr id="122888" name="Text Box 2056"/>
          <p:cNvSpPr txBox="1">
            <a:spLocks noChangeArrowheads="1"/>
          </p:cNvSpPr>
          <p:nvPr/>
        </p:nvSpPr>
        <p:spPr bwMode="auto">
          <a:xfrm>
            <a:off x="1189584" y="4648200"/>
            <a:ext cx="8079653" cy="1557238"/>
          </a:xfrm>
          <a:prstGeom prst="rect">
            <a:avLst/>
          </a:prstGeom>
          <a:solidFill>
            <a:srgbClr val="FFFFCC"/>
          </a:solidFill>
          <a:ln w="9525">
            <a:solidFill>
              <a:srgbClr val="990000"/>
            </a:solidFill>
            <a:miter lim="800000"/>
            <a:headEnd/>
            <a:tailEnd/>
          </a:ln>
          <a:effectLst/>
        </p:spPr>
        <p:txBody>
          <a:bodyPr wrap="none" lIns="90043" tIns="45028" rIns="90043" bIns="45028">
            <a:spAutoFit/>
          </a:bodyPr>
          <a:lstStyle/>
          <a:p>
            <a:pPr eaLnBrk="0" fontAlgn="base" hangingPunct="0">
              <a:spcBef>
                <a:spcPct val="0"/>
              </a:spcBef>
              <a:spcAft>
                <a:spcPct val="0"/>
              </a:spcAft>
            </a:pPr>
            <a:r>
              <a:rPr lang="en-US" sz="2400">
                <a:solidFill>
                  <a:srgbClr val="000000"/>
                </a:solidFill>
              </a:rPr>
              <a:t>Squamous cell carcinoma:</a:t>
            </a:r>
          </a:p>
          <a:p>
            <a:pPr eaLnBrk="0" fontAlgn="base" hangingPunct="0">
              <a:spcBef>
                <a:spcPct val="0"/>
              </a:spcBef>
              <a:spcAft>
                <a:spcPct val="0"/>
              </a:spcAft>
            </a:pPr>
            <a:r>
              <a:rPr lang="en-US" sz="2400">
                <a:solidFill>
                  <a:srgbClr val="000000"/>
                </a:solidFill>
              </a:rPr>
              <a:t>Larynx</a:t>
            </a:r>
          </a:p>
          <a:p>
            <a:pPr eaLnBrk="0" fontAlgn="base" hangingPunct="0">
              <a:spcBef>
                <a:spcPct val="0"/>
              </a:spcBef>
              <a:spcAft>
                <a:spcPct val="0"/>
              </a:spcAft>
            </a:pPr>
            <a:r>
              <a:rPr lang="en-US" sz="2400">
                <a:solidFill>
                  <a:srgbClr val="000000"/>
                </a:solidFill>
              </a:rPr>
              <a:t>Esophagus	  			All histologically similar</a:t>
            </a:r>
          </a:p>
          <a:p>
            <a:pPr eaLnBrk="0" fontAlgn="base" hangingPunct="0">
              <a:spcBef>
                <a:spcPct val="0"/>
              </a:spcBef>
              <a:spcAft>
                <a:spcPct val="0"/>
              </a:spcAft>
            </a:pPr>
            <a:r>
              <a:rPr lang="en-US" sz="2400">
                <a:solidFill>
                  <a:srgbClr val="000000"/>
                </a:solidFill>
              </a:rPr>
              <a:t>Lung</a:t>
            </a:r>
          </a:p>
        </p:txBody>
      </p:sp>
      <p:sp>
        <p:nvSpPr>
          <p:cNvPr id="122891" name="Text Box 2059"/>
          <p:cNvSpPr txBox="1">
            <a:spLocks noChangeArrowheads="1"/>
          </p:cNvSpPr>
          <p:nvPr/>
        </p:nvSpPr>
        <p:spPr bwMode="auto">
          <a:xfrm>
            <a:off x="1219200" y="6392123"/>
            <a:ext cx="6908800" cy="466725"/>
          </a:xfrm>
          <a:prstGeom prst="rect">
            <a:avLst/>
          </a:prstGeom>
          <a:solidFill>
            <a:srgbClr val="FFFFCC"/>
          </a:solidFill>
          <a:ln w="9525">
            <a:solidFill>
              <a:srgbClr val="990000"/>
            </a:solidFill>
            <a:miter lim="800000"/>
            <a:headEnd/>
            <a:tailEnd/>
          </a:ln>
          <a:effectLst/>
        </p:spPr>
        <p:txBody>
          <a:bodyPr lIns="90043" tIns="45028" rIns="90043" bIns="45028">
            <a:spAutoFit/>
          </a:bodyPr>
          <a:lstStyle/>
          <a:p>
            <a:pPr algn="ctr" eaLnBrk="0" fontAlgn="base" hangingPunct="0">
              <a:spcBef>
                <a:spcPct val="0"/>
              </a:spcBef>
              <a:spcAft>
                <a:spcPct val="0"/>
              </a:spcAft>
            </a:pPr>
            <a:r>
              <a:rPr lang="en-US" sz="2400" dirty="0">
                <a:solidFill>
                  <a:srgbClr val="000000"/>
                </a:solidFill>
              </a:rPr>
              <a:t>10% of all female cancers may be HPV-linked</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888"/>
                                        </p:tgtEl>
                                        <p:attrNameLst>
                                          <p:attrName>style.visibility</p:attrName>
                                        </p:attrNameLst>
                                      </p:cBhvr>
                                      <p:to>
                                        <p:strVal val="visible"/>
                                      </p:to>
                                    </p:set>
                                    <p:animEffect transition="in" filter="box(in)">
                                      <p:cBhvr>
                                        <p:cTn id="7" dur="500"/>
                                        <p:tgtEl>
                                          <p:spTgt spid="1228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891"/>
                                        </p:tgtEl>
                                        <p:attrNameLst>
                                          <p:attrName>style.visibility</p:attrName>
                                        </p:attrNameLst>
                                      </p:cBhvr>
                                      <p:to>
                                        <p:strVal val="visible"/>
                                      </p:to>
                                    </p:set>
                                    <p:animEffect transition="in" filter="blinds(horizontal)">
                                      <p:cBhvr>
                                        <p:cTn id="12" dur="500"/>
                                        <p:tgtEl>
                                          <p:spTgt spid="122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8" grpId="0" animBg="1" autoUpdateAnimBg="0"/>
      <p:bldP spid="122891"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A8DC36F5-D95F-4600-8327-B08EBC5D87C6}" type="slidenum">
              <a:rPr lang="en-US">
                <a:solidFill>
                  <a:srgbClr val="000000"/>
                </a:solidFill>
              </a:rPr>
              <a:pPr/>
              <a:t>19</a:t>
            </a:fld>
            <a:endParaRPr lang="en-US">
              <a:solidFill>
                <a:srgbClr val="000000"/>
              </a:solidFill>
            </a:endParaRPr>
          </a:p>
        </p:txBody>
      </p:sp>
      <p:sp>
        <p:nvSpPr>
          <p:cNvPr id="15362" name="Rectangle 2"/>
          <p:cNvSpPr>
            <a:spLocks noGrp="1" noChangeArrowheads="1"/>
          </p:cNvSpPr>
          <p:nvPr>
            <p:ph type="title"/>
          </p:nvPr>
        </p:nvSpPr>
        <p:spPr>
          <a:effectLst>
            <a:outerShdw dist="35921" dir="2700000" algn="ctr" rotWithShape="0">
              <a:schemeClr val="bg2"/>
            </a:outerShdw>
          </a:effectLst>
        </p:spPr>
        <p:txBody>
          <a:bodyPr/>
          <a:lstStyle/>
          <a:p>
            <a:r>
              <a:rPr lang="en-US" sz="4800" b="1">
                <a:solidFill>
                  <a:srgbClr val="800000"/>
                </a:solidFill>
              </a:rPr>
              <a:t>DNA Tumor Viruses In Human Cancer</a:t>
            </a:r>
            <a:br>
              <a:rPr lang="en-US" sz="4800" b="1">
                <a:solidFill>
                  <a:srgbClr val="800000"/>
                </a:solidFill>
              </a:rPr>
            </a:br>
            <a:endParaRPr lang="en-US" sz="4800" b="1">
              <a:solidFill>
                <a:srgbClr val="800000"/>
              </a:solidFill>
            </a:endParaRPr>
          </a:p>
        </p:txBody>
      </p:sp>
      <p:sp>
        <p:nvSpPr>
          <p:cNvPr id="15364" name="Text Box 4"/>
          <p:cNvSpPr txBox="1">
            <a:spLocks noChangeArrowheads="1"/>
          </p:cNvSpPr>
          <p:nvPr/>
        </p:nvSpPr>
        <p:spPr bwMode="auto">
          <a:xfrm>
            <a:off x="304800" y="1524758"/>
            <a:ext cx="8534400" cy="2553148"/>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800" b="1" dirty="0" err="1">
                <a:solidFill>
                  <a:srgbClr val="800000"/>
                </a:solidFill>
              </a:rPr>
              <a:t>Papilloma</a:t>
            </a:r>
            <a:r>
              <a:rPr lang="en-US" sz="2800" b="1" dirty="0">
                <a:solidFill>
                  <a:srgbClr val="800000"/>
                </a:solidFill>
              </a:rPr>
              <a:t> Viruses</a:t>
            </a:r>
          </a:p>
          <a:p>
            <a:pPr eaLnBrk="0" fontAlgn="base" hangingPunct="0">
              <a:spcBef>
                <a:spcPct val="50000"/>
              </a:spcBef>
              <a:spcAft>
                <a:spcPct val="0"/>
              </a:spcAft>
              <a:buFontTx/>
              <a:buChar char="•"/>
            </a:pPr>
            <a:endParaRPr lang="en-US" sz="2400" dirty="0">
              <a:solidFill>
                <a:srgbClr val="FF0000"/>
              </a:solidFill>
            </a:endParaRPr>
          </a:p>
          <a:p>
            <a:pPr eaLnBrk="0" fontAlgn="base" hangingPunct="0">
              <a:spcBef>
                <a:spcPct val="50000"/>
              </a:spcBef>
              <a:spcAft>
                <a:spcPct val="0"/>
              </a:spcAft>
              <a:buFontTx/>
              <a:buChar char="•"/>
            </a:pPr>
            <a:r>
              <a:rPr lang="en-US" sz="2400" dirty="0">
                <a:solidFill>
                  <a:srgbClr val="000000"/>
                </a:solidFill>
              </a:rPr>
              <a:t>  Most cervical, </a:t>
            </a:r>
            <a:r>
              <a:rPr lang="en-US" sz="2400" dirty="0" err="1">
                <a:solidFill>
                  <a:srgbClr val="000000"/>
                </a:solidFill>
              </a:rPr>
              <a:t>vulvar</a:t>
            </a:r>
            <a:r>
              <a:rPr lang="en-US" sz="2400" dirty="0">
                <a:solidFill>
                  <a:srgbClr val="000000"/>
                </a:solidFill>
              </a:rPr>
              <a:t> and penile cancers are ASSOCIATED with types </a:t>
            </a:r>
            <a:r>
              <a:rPr lang="en-US" sz="2400" dirty="0">
                <a:solidFill>
                  <a:srgbClr val="FF0000"/>
                </a:solidFill>
              </a:rPr>
              <a:t>16 and 18</a:t>
            </a:r>
            <a:r>
              <a:rPr lang="en-US" sz="2400" dirty="0">
                <a:solidFill>
                  <a:srgbClr val="000000"/>
                </a:solidFill>
              </a:rPr>
              <a:t>  (70% of penile cancers)</a:t>
            </a:r>
          </a:p>
          <a:p>
            <a:pPr eaLnBrk="0" fontAlgn="base" hangingPunct="0">
              <a:spcBef>
                <a:spcPct val="50000"/>
              </a:spcBef>
              <a:spcAft>
                <a:spcPct val="0"/>
              </a:spcAft>
            </a:pPr>
            <a:endParaRPr lang="en-US" sz="2400" dirty="0">
              <a:solidFill>
                <a:srgbClr val="000000"/>
              </a:solidFill>
            </a:endParaRPr>
          </a:p>
        </p:txBody>
      </p:sp>
      <p:sp>
        <p:nvSpPr>
          <p:cNvPr id="15369" name="Text Box 9"/>
          <p:cNvSpPr txBox="1">
            <a:spLocks noChangeArrowheads="1"/>
          </p:cNvSpPr>
          <p:nvPr/>
        </p:nvSpPr>
        <p:spPr bwMode="auto">
          <a:xfrm>
            <a:off x="4330272" y="4039296"/>
            <a:ext cx="187108" cy="457390"/>
          </a:xfrm>
          <a:prstGeom prst="rect">
            <a:avLst/>
          </a:prstGeom>
          <a:solidFill>
            <a:srgbClr val="FFFFCC"/>
          </a:solidFill>
          <a:ln w="9525">
            <a:solidFill>
              <a:srgbClr val="990000"/>
            </a:solidFill>
            <a:miter lim="800000"/>
            <a:headEnd/>
            <a:tailEnd/>
          </a:ln>
          <a:effectLst/>
        </p:spPr>
        <p:txBody>
          <a:bodyPr wrap="none" lIns="90043" tIns="45028" rIns="90043" bIns="45028">
            <a:spAutoFit/>
          </a:bodyPr>
          <a:lstStyle/>
          <a:p>
            <a:pPr algn="ctr" eaLnBrk="0" fontAlgn="base" hangingPunct="0">
              <a:spcBef>
                <a:spcPct val="0"/>
              </a:spcBef>
              <a:spcAft>
                <a:spcPct val="0"/>
              </a:spcAft>
            </a:pPr>
            <a:endParaRPr lang="en-US" sz="2400" dirty="0">
              <a:solidFill>
                <a:srgbClr val="000000"/>
              </a:solidFill>
            </a:endParaRPr>
          </a:p>
        </p:txBody>
      </p:sp>
      <p:sp>
        <p:nvSpPr>
          <p:cNvPr id="15371" name="Text Box 11"/>
          <p:cNvSpPr txBox="1">
            <a:spLocks noChangeArrowheads="1"/>
          </p:cNvSpPr>
          <p:nvPr/>
        </p:nvSpPr>
        <p:spPr bwMode="auto">
          <a:xfrm>
            <a:off x="474137" y="5410200"/>
            <a:ext cx="8669867" cy="1196975"/>
          </a:xfrm>
          <a:prstGeom prst="rect">
            <a:avLst/>
          </a:prstGeom>
          <a:solidFill>
            <a:srgbClr val="FFFFCC"/>
          </a:solidFill>
          <a:ln w="9525">
            <a:solidFill>
              <a:srgbClr val="990000"/>
            </a:solidFill>
            <a:miter lim="800000"/>
            <a:headEnd/>
            <a:tailEnd/>
          </a:ln>
          <a:effectLst/>
        </p:spPr>
        <p:txBody>
          <a:bodyPr lIns="90043" tIns="45028" rIns="90043" bIns="45028">
            <a:spAutoFit/>
          </a:bodyPr>
          <a:lstStyle/>
          <a:p>
            <a:pPr algn="ctr" eaLnBrk="0" fontAlgn="base" hangingPunct="0">
              <a:spcBef>
                <a:spcPct val="0"/>
              </a:spcBef>
              <a:spcAft>
                <a:spcPct val="0"/>
              </a:spcAft>
            </a:pPr>
            <a:r>
              <a:rPr lang="en-US" sz="2400" dirty="0">
                <a:solidFill>
                  <a:srgbClr val="000000"/>
                </a:solidFill>
              </a:rPr>
              <a:t>Effective Vaccine(subunit vaccine)</a:t>
            </a:r>
          </a:p>
          <a:p>
            <a:pPr algn="ctr" eaLnBrk="0" fontAlgn="base" hangingPunct="0">
              <a:spcBef>
                <a:spcPct val="0"/>
              </a:spcBef>
              <a:spcAft>
                <a:spcPct val="0"/>
              </a:spcAft>
            </a:pPr>
            <a:r>
              <a:rPr lang="en-US" sz="2400" dirty="0">
                <a:solidFill>
                  <a:srgbClr val="000000"/>
                </a:solidFill>
              </a:rPr>
              <a:t>(</a:t>
            </a:r>
            <a:r>
              <a:rPr lang="en-US" sz="2400" dirty="0" err="1">
                <a:solidFill>
                  <a:srgbClr val="000000"/>
                </a:solidFill>
              </a:rPr>
              <a:t>quadrivalent</a:t>
            </a:r>
            <a:r>
              <a:rPr lang="en-US" sz="2400" dirty="0">
                <a:solidFill>
                  <a:srgbClr val="000000"/>
                </a:solidFill>
              </a:rPr>
              <a:t> recombinant HPV 6, 11, </a:t>
            </a:r>
            <a:r>
              <a:rPr lang="en-US" sz="2400" dirty="0">
                <a:solidFill>
                  <a:srgbClr val="FF3300"/>
                </a:solidFill>
              </a:rPr>
              <a:t>16 and 18</a:t>
            </a:r>
            <a:r>
              <a:rPr lang="en-US" sz="2400" dirty="0">
                <a:solidFill>
                  <a:srgbClr val="000000"/>
                </a:solidFill>
              </a:rPr>
              <a:t> proteins made in yeast - </a:t>
            </a:r>
            <a:r>
              <a:rPr lang="en-US" sz="2400" dirty="0" err="1">
                <a:solidFill>
                  <a:srgbClr val="000000"/>
                </a:solidFill>
              </a:rPr>
              <a:t>Gardasil</a:t>
            </a:r>
            <a:r>
              <a:rPr lang="en-US" sz="2400" dirty="0">
                <a:solidFill>
                  <a:srgbClr val="000000"/>
                </a:solidFill>
              </a:rPr>
              <a:t>) </a:t>
            </a:r>
          </a:p>
        </p:txBody>
      </p:sp>
      <p:sp>
        <p:nvSpPr>
          <p:cNvPr id="8" name="Rectangle 7"/>
          <p:cNvSpPr/>
          <p:nvPr/>
        </p:nvSpPr>
        <p:spPr>
          <a:xfrm>
            <a:off x="1371600" y="3657732"/>
            <a:ext cx="4572000" cy="1200329"/>
          </a:xfrm>
          <a:prstGeom prst="rect">
            <a:avLst/>
          </a:prstGeom>
        </p:spPr>
        <p:txBody>
          <a:bodyPr lIns="90043" tIns="45028" rIns="90043" bIns="45028">
            <a:spAutoFit/>
          </a:bodyPr>
          <a:lstStyle/>
          <a:p>
            <a:r>
              <a:rPr lang="en-US" b="1" dirty="0" smtClean="0"/>
              <a:t>The important transforming genes in </a:t>
            </a:r>
            <a:r>
              <a:rPr lang="en-US" b="1" dirty="0" err="1" smtClean="0"/>
              <a:t>papilloma</a:t>
            </a:r>
            <a:r>
              <a:rPr lang="en-US" b="1" dirty="0" smtClean="0"/>
              <a:t> viruses are: E6 and E7</a:t>
            </a:r>
          </a:p>
          <a:p>
            <a:r>
              <a:rPr lang="en-US" b="1" dirty="0" smtClean="0"/>
              <a:t>Early genes - Not encoding structural proteins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strips(downLeft)">
                                      <p:cBhvr>
                                        <p:cTn id="7" dur="500"/>
                                        <p:tgtEl>
                                          <p:spTgt spid="1536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animBg="1" autoUpdateAnimBg="0"/>
      <p:bldP spid="153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762000" y="304802"/>
            <a:ext cx="7848600" cy="6247864"/>
          </a:xfrm>
          <a:prstGeom prst="rect">
            <a:avLst/>
          </a:prstGeom>
        </p:spPr>
        <p:txBody>
          <a:bodyPr wrap="square" lIns="90043" tIns="45028" rIns="90043" bIns="45028">
            <a:spAutoFit/>
          </a:bodyPr>
          <a:lstStyle/>
          <a:p>
            <a:r>
              <a:rPr lang="en-US" sz="4000" b="1" dirty="0">
                <a:solidFill>
                  <a:srgbClr val="0000CC"/>
                </a:solidFill>
              </a:rPr>
              <a:t>Tumor </a:t>
            </a:r>
            <a:r>
              <a:rPr lang="en-US" sz="4000" b="1" dirty="0">
                <a:solidFill>
                  <a:schemeClr val="bg1"/>
                </a:solidFill>
              </a:rPr>
              <a:t>virus : A virus capable of inducing the formation of tumors. Also called </a:t>
            </a:r>
            <a:r>
              <a:rPr lang="en-US" sz="4000" b="1" dirty="0">
                <a:solidFill>
                  <a:srgbClr val="0000CC"/>
                </a:solidFill>
              </a:rPr>
              <a:t>oncogenic </a:t>
            </a:r>
            <a:r>
              <a:rPr lang="en-US" sz="4000" b="1" dirty="0">
                <a:solidFill>
                  <a:schemeClr val="bg1"/>
                </a:solidFill>
              </a:rPr>
              <a:t>virus.</a:t>
            </a:r>
            <a:r>
              <a:rPr kumimoji="1" lang="en-US" altLang="zh-CN" sz="4000" dirty="0">
                <a:solidFill>
                  <a:srgbClr val="FFFFFF"/>
                </a:solidFill>
              </a:rPr>
              <a:t> </a:t>
            </a:r>
            <a:r>
              <a:rPr kumimoji="1" lang="en-US" altLang="zh-CN" sz="4000" dirty="0">
                <a:solidFill>
                  <a:schemeClr val="bg2"/>
                </a:solidFill>
              </a:rPr>
              <a:t>A number of animal viruses participate in the events that change a cell from a normal one to a cancer or tumor cell . Cancer is a cellular phenomenon of uncontrolled growth. </a:t>
            </a:r>
          </a:p>
          <a:p>
            <a:endParaRPr lang="en-US" sz="40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420B9092-00CB-49D8-9A2E-898AFB75B0C1}" type="slidenum">
              <a:rPr lang="en-US">
                <a:solidFill>
                  <a:srgbClr val="000000"/>
                </a:solidFill>
              </a:rPr>
              <a:pPr/>
              <a:t>20</a:t>
            </a:fld>
            <a:endParaRPr lang="en-US">
              <a:solidFill>
                <a:srgbClr val="000000"/>
              </a:solidFill>
            </a:endParaRPr>
          </a:p>
        </p:txBody>
      </p:sp>
      <p:sp>
        <p:nvSpPr>
          <p:cNvPr id="16386" name="Rectangle 2"/>
          <p:cNvSpPr>
            <a:spLocks noGrp="1" noChangeArrowheads="1"/>
          </p:cNvSpPr>
          <p:nvPr>
            <p:ph type="title"/>
          </p:nvPr>
        </p:nvSpPr>
        <p:spPr>
          <a:effectLst>
            <a:outerShdw dist="35921" dir="2700000" algn="ctr" rotWithShape="0">
              <a:schemeClr val="bg2"/>
            </a:outerShdw>
          </a:effectLst>
        </p:spPr>
        <p:txBody>
          <a:bodyPr/>
          <a:lstStyle/>
          <a:p>
            <a:r>
              <a:rPr lang="en-US" sz="4800" b="1" dirty="0">
                <a:solidFill>
                  <a:srgbClr val="800000"/>
                </a:solidFill>
              </a:rPr>
              <a:t>DNA Tumor Viruses In Human Cancer</a:t>
            </a:r>
            <a:br>
              <a:rPr lang="en-US" sz="4800" b="1" dirty="0">
                <a:solidFill>
                  <a:srgbClr val="800000"/>
                </a:solidFill>
              </a:rPr>
            </a:br>
            <a:endParaRPr lang="en-US" sz="4800" b="1" dirty="0">
              <a:solidFill>
                <a:srgbClr val="800000"/>
              </a:solidFill>
            </a:endParaRPr>
          </a:p>
        </p:txBody>
      </p:sp>
      <p:sp>
        <p:nvSpPr>
          <p:cNvPr id="16387" name="Text Box 3"/>
          <p:cNvSpPr txBox="1">
            <a:spLocks noChangeArrowheads="1"/>
          </p:cNvSpPr>
          <p:nvPr/>
        </p:nvSpPr>
        <p:spPr bwMode="auto">
          <a:xfrm>
            <a:off x="228600" y="1524633"/>
            <a:ext cx="8763000" cy="2246769"/>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4400" b="1" dirty="0" err="1">
                <a:solidFill>
                  <a:srgbClr val="800000"/>
                </a:solidFill>
              </a:rPr>
              <a:t>Polyoma</a:t>
            </a:r>
            <a:r>
              <a:rPr lang="en-US" sz="4400" b="1" dirty="0">
                <a:solidFill>
                  <a:srgbClr val="800000"/>
                </a:solidFill>
              </a:rPr>
              <a:t> Viruses</a:t>
            </a:r>
            <a:r>
              <a:rPr lang="en-US" sz="2400" b="1" dirty="0">
                <a:solidFill>
                  <a:srgbClr val="000000"/>
                </a:solidFill>
              </a:rPr>
              <a:t> Simian virus 40 – juvenile hamster sarcomas, transformation </a:t>
            </a:r>
          </a:p>
          <a:p>
            <a:pPr eaLnBrk="0" fontAlgn="base" hangingPunct="0">
              <a:spcBef>
                <a:spcPct val="50000"/>
              </a:spcBef>
              <a:spcAft>
                <a:spcPct val="0"/>
              </a:spcAft>
              <a:buFontTx/>
              <a:buChar char="•"/>
            </a:pPr>
            <a:r>
              <a:rPr lang="en-US" sz="2400" b="1" dirty="0">
                <a:solidFill>
                  <a:srgbClr val="000000"/>
                </a:solidFill>
              </a:rPr>
              <a:t> </a:t>
            </a:r>
          </a:p>
          <a:p>
            <a:pPr eaLnBrk="0" fontAlgn="base" hangingPunct="0">
              <a:spcBef>
                <a:spcPct val="50000"/>
              </a:spcBef>
              <a:spcAft>
                <a:spcPct val="0"/>
              </a:spcAft>
              <a:buFontTx/>
              <a:buChar char="•"/>
            </a:pPr>
            <a:r>
              <a:rPr lang="en-US" sz="2400" b="1" dirty="0">
                <a:solidFill>
                  <a:srgbClr val="000000"/>
                </a:solidFill>
              </a:rPr>
              <a:t> Human </a:t>
            </a:r>
            <a:r>
              <a:rPr lang="en-US" sz="2400" b="1" dirty="0" err="1">
                <a:solidFill>
                  <a:srgbClr val="000000"/>
                </a:solidFill>
              </a:rPr>
              <a:t>polyomas</a:t>
            </a:r>
            <a:r>
              <a:rPr lang="en-US" sz="2400" b="1" dirty="0">
                <a:solidFill>
                  <a:srgbClr val="000000"/>
                </a:solidFill>
              </a:rPr>
              <a:t> (JC and BK) -</a:t>
            </a:r>
          </a:p>
        </p:txBody>
      </p:sp>
      <p:sp>
        <p:nvSpPr>
          <p:cNvPr id="16388" name="Text Box 4"/>
          <p:cNvSpPr txBox="1">
            <a:spLocks noChangeArrowheads="1"/>
          </p:cNvSpPr>
          <p:nvPr/>
        </p:nvSpPr>
        <p:spPr bwMode="auto">
          <a:xfrm>
            <a:off x="1194597" y="5410836"/>
            <a:ext cx="6972125" cy="457390"/>
          </a:xfrm>
          <a:prstGeom prst="rect">
            <a:avLst/>
          </a:prstGeom>
          <a:solidFill>
            <a:schemeClr val="hlink"/>
          </a:solidFill>
          <a:ln w="9525">
            <a:solidFill>
              <a:srgbClr val="990000"/>
            </a:solidFill>
            <a:miter lim="800000"/>
            <a:headEnd/>
            <a:tailEnd/>
          </a:ln>
          <a:effectLst/>
        </p:spPr>
        <p:txBody>
          <a:bodyPr wrap="none" lIns="90043" tIns="45028" rIns="90043" bIns="45028">
            <a:spAutoFit/>
          </a:bodyPr>
          <a:lstStyle/>
          <a:p>
            <a:pPr algn="ctr" eaLnBrk="0" fontAlgn="base" hangingPunct="0">
              <a:spcBef>
                <a:spcPct val="0"/>
              </a:spcBef>
              <a:spcAft>
                <a:spcPct val="0"/>
              </a:spcAft>
            </a:pPr>
            <a:r>
              <a:rPr lang="en-US" sz="2400" b="1" dirty="0">
                <a:solidFill>
                  <a:srgbClr val="FF3300"/>
                </a:solidFill>
              </a:rPr>
              <a:t>Early functions are necessary - ONCOGENES</a:t>
            </a:r>
          </a:p>
        </p:txBody>
      </p:sp>
      <p:sp>
        <p:nvSpPr>
          <p:cNvPr id="16389" name="Text Box 5"/>
          <p:cNvSpPr txBox="1">
            <a:spLocks noChangeArrowheads="1"/>
          </p:cNvSpPr>
          <p:nvPr/>
        </p:nvSpPr>
        <p:spPr bwMode="auto">
          <a:xfrm>
            <a:off x="6" y="5943600"/>
            <a:ext cx="8449109" cy="400110"/>
          </a:xfrm>
          <a:prstGeom prst="rect">
            <a:avLst/>
          </a:prstGeom>
          <a:noFill/>
          <a:ln w="9525">
            <a:noFill/>
            <a:miter lim="800000"/>
            <a:headEnd/>
            <a:tailEnd/>
          </a:ln>
          <a:effectLst/>
        </p:spPr>
        <p:txBody>
          <a:bodyPr wrap="none" lIns="90043" tIns="45028" rIns="90043" bIns="45028">
            <a:spAutoFit/>
          </a:bodyPr>
          <a:lstStyle/>
          <a:p>
            <a:pPr algn="ctr" eaLnBrk="0" fontAlgn="base" hangingPunct="0">
              <a:spcBef>
                <a:spcPct val="50000"/>
              </a:spcBef>
              <a:spcAft>
                <a:spcPct val="0"/>
              </a:spcAft>
            </a:pPr>
            <a:r>
              <a:rPr lang="en-US" sz="2000" b="1" dirty="0">
                <a:solidFill>
                  <a:srgbClr val="000000"/>
                </a:solidFill>
              </a:rPr>
              <a:t>JC:</a:t>
            </a:r>
            <a:r>
              <a:rPr lang="en-US" sz="2000" b="1" i="1" dirty="0">
                <a:solidFill>
                  <a:srgbClr val="FF0000"/>
                </a:solidFill>
              </a:rPr>
              <a:t> PROGRESSIVE MULTIFOCAL LEUKOENCEPHALOPATHY (PML)</a:t>
            </a:r>
            <a:endParaRPr lang="en-US" sz="2000" dirty="0">
              <a:solidFill>
                <a:srgbClr val="000000"/>
              </a:solidFill>
            </a:endParaRPr>
          </a:p>
        </p:txBody>
      </p:sp>
      <p:sp>
        <p:nvSpPr>
          <p:cNvPr id="16390" name="Text Box 6"/>
          <p:cNvSpPr txBox="1">
            <a:spLocks noChangeArrowheads="1"/>
          </p:cNvSpPr>
          <p:nvPr/>
        </p:nvSpPr>
        <p:spPr bwMode="auto">
          <a:xfrm>
            <a:off x="0" y="3733800"/>
            <a:ext cx="9372600" cy="1077218"/>
          </a:xfrm>
          <a:prstGeom prst="rect">
            <a:avLst/>
          </a:prstGeom>
          <a:noFill/>
          <a:ln w="9525">
            <a:noFill/>
            <a:miter lim="800000"/>
            <a:headEnd/>
            <a:tailEnd/>
          </a:ln>
          <a:effectLst/>
        </p:spPr>
        <p:txBody>
          <a:bodyPr wrap="square" lIns="90043" tIns="45028" rIns="90043" bIns="45028">
            <a:spAutoFit/>
          </a:bodyPr>
          <a:lstStyle/>
          <a:p>
            <a:pPr lvl="1" algn="ctr" eaLnBrk="0" fontAlgn="base" hangingPunct="0">
              <a:spcBef>
                <a:spcPct val="0"/>
              </a:spcBef>
              <a:spcAft>
                <a:spcPct val="0"/>
              </a:spcAft>
            </a:pPr>
            <a:r>
              <a:rPr lang="en-US" sz="3200" b="1" dirty="0">
                <a:solidFill>
                  <a:srgbClr val="7030A0"/>
                </a:solidFill>
              </a:rPr>
              <a:t>Possible association of BK with human prostate cancer</a:t>
            </a:r>
          </a:p>
        </p:txBody>
      </p:sp>
      <p:sp>
        <p:nvSpPr>
          <p:cNvPr id="16391" name="Text Box 7"/>
          <p:cNvSpPr txBox="1">
            <a:spLocks noChangeArrowheads="1"/>
          </p:cNvSpPr>
          <p:nvPr/>
        </p:nvSpPr>
        <p:spPr bwMode="auto">
          <a:xfrm>
            <a:off x="650654" y="4801234"/>
            <a:ext cx="7928773" cy="400110"/>
          </a:xfrm>
          <a:prstGeom prst="rect">
            <a:avLst/>
          </a:prstGeom>
          <a:noFill/>
          <a:ln w="9525">
            <a:noFill/>
            <a:miter lim="800000"/>
            <a:headEnd/>
            <a:tailEnd/>
          </a:ln>
          <a:effectLst/>
        </p:spPr>
        <p:txBody>
          <a:bodyPr wrap="none" lIns="90043" tIns="45028" rIns="90043" bIns="45028">
            <a:spAutoFit/>
          </a:bodyPr>
          <a:lstStyle/>
          <a:p>
            <a:pPr algn="ctr" eaLnBrk="0" fontAlgn="base" hangingPunct="0">
              <a:spcBef>
                <a:spcPct val="50000"/>
              </a:spcBef>
              <a:spcAft>
                <a:spcPct val="0"/>
              </a:spcAft>
            </a:pPr>
            <a:r>
              <a:rPr lang="en-US" sz="2000" b="1" i="1" dirty="0" err="1">
                <a:solidFill>
                  <a:srgbClr val="800000"/>
                </a:solidFill>
              </a:rPr>
              <a:t>Polyoma</a:t>
            </a:r>
            <a:r>
              <a:rPr lang="en-US" sz="2000" b="1" i="1" dirty="0">
                <a:solidFill>
                  <a:srgbClr val="800000"/>
                </a:solidFill>
              </a:rPr>
              <a:t> virus transforms cells when the genome is incomplete</a:t>
            </a:r>
            <a:endParaRPr lang="en-US" sz="2000" dirty="0">
              <a:solidFill>
                <a:srgbClr val="00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wipe(up)">
                                      <p:cBhvr>
                                        <p:cTn id="7" dur="500"/>
                                        <p:tgtEl>
                                          <p:spTgt spid="163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391"/>
                                        </p:tgtEl>
                                        <p:attrNameLst>
                                          <p:attrName>style.visibility</p:attrName>
                                        </p:attrNameLst>
                                      </p:cBhvr>
                                      <p:to>
                                        <p:strVal val="visible"/>
                                      </p:to>
                                    </p:set>
                                    <p:animEffect transition="in" filter="wipe(up)">
                                      <p:cBhvr>
                                        <p:cTn id="12" dur="500"/>
                                        <p:tgtEl>
                                          <p:spTgt spid="163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wipe(up)">
                                      <p:cBhvr>
                                        <p:cTn id="17" dur="500"/>
                                        <p:tgtEl>
                                          <p:spTgt spid="163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wipe(up)">
                                      <p:cBhvr>
                                        <p:cTn id="22"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p:bldP spid="16390" grpId="0"/>
      <p:bldP spid="163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E49B1530-6FFE-4CEE-8FCA-22B0FEAAAA5E}" type="slidenum">
              <a:rPr lang="en-US">
                <a:solidFill>
                  <a:srgbClr val="000000"/>
                </a:solidFill>
              </a:rPr>
              <a:pPr/>
              <a:t>21</a:t>
            </a:fld>
            <a:endParaRPr lang="en-US">
              <a:solidFill>
                <a:srgbClr val="000000"/>
              </a:solidFill>
            </a:endParaRPr>
          </a:p>
        </p:txBody>
      </p:sp>
      <p:sp>
        <p:nvSpPr>
          <p:cNvPr id="22530" name="Rectangle 2"/>
          <p:cNvSpPr>
            <a:spLocks noGrp="1" noChangeArrowheads="1"/>
          </p:cNvSpPr>
          <p:nvPr>
            <p:ph type="title"/>
          </p:nvPr>
        </p:nvSpPr>
        <p:spPr>
          <a:xfrm>
            <a:off x="685800" y="533400"/>
            <a:ext cx="7772400" cy="1143000"/>
          </a:xfrm>
          <a:effectLst>
            <a:outerShdw dist="35921" dir="2700000" algn="ctr" rotWithShape="0">
              <a:schemeClr val="bg2"/>
            </a:outerShdw>
          </a:effectLst>
        </p:spPr>
        <p:txBody>
          <a:bodyPr/>
          <a:lstStyle/>
          <a:p>
            <a:r>
              <a:rPr lang="en-US" sz="4800" b="1">
                <a:solidFill>
                  <a:srgbClr val="800000"/>
                </a:solidFill>
              </a:rPr>
              <a:t>DNA Tumor Viruses In Human Cancer</a:t>
            </a:r>
            <a:br>
              <a:rPr lang="en-US" sz="4800" b="1">
                <a:solidFill>
                  <a:srgbClr val="800000"/>
                </a:solidFill>
              </a:rPr>
            </a:br>
            <a:endParaRPr lang="en-US" sz="4800" b="1">
              <a:solidFill>
                <a:srgbClr val="800000"/>
              </a:solidFill>
            </a:endParaRPr>
          </a:p>
        </p:txBody>
      </p:sp>
      <p:sp>
        <p:nvSpPr>
          <p:cNvPr id="22531" name="Text Box 3"/>
          <p:cNvSpPr txBox="1">
            <a:spLocks noChangeArrowheads="1"/>
          </p:cNvSpPr>
          <p:nvPr/>
        </p:nvSpPr>
        <p:spPr bwMode="auto">
          <a:xfrm>
            <a:off x="1600204" y="1371600"/>
            <a:ext cx="6925733" cy="192405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3600" b="1" dirty="0">
                <a:solidFill>
                  <a:srgbClr val="990000"/>
                </a:solidFill>
              </a:rPr>
              <a:t>Adenoviruses</a:t>
            </a:r>
            <a:endParaRPr lang="en-US" sz="3200" b="1" dirty="0">
              <a:solidFill>
                <a:srgbClr val="990000"/>
              </a:solidFill>
            </a:endParaRPr>
          </a:p>
          <a:p>
            <a:pPr algn="ctr" eaLnBrk="0" fontAlgn="base" hangingPunct="0">
              <a:spcBef>
                <a:spcPct val="50000"/>
              </a:spcBef>
              <a:spcAft>
                <a:spcPct val="0"/>
              </a:spcAft>
            </a:pPr>
            <a:r>
              <a:rPr lang="en-US" sz="2800" b="1" dirty="0">
                <a:solidFill>
                  <a:srgbClr val="000000"/>
                </a:solidFill>
              </a:rPr>
              <a:t>Highly </a:t>
            </a:r>
            <a:r>
              <a:rPr lang="en-US" sz="2800" b="1" dirty="0" err="1">
                <a:solidFill>
                  <a:srgbClr val="000000"/>
                </a:solidFill>
              </a:rPr>
              <a:t>oncogenic</a:t>
            </a:r>
            <a:r>
              <a:rPr lang="en-US" sz="2800" b="1" dirty="0">
                <a:solidFill>
                  <a:srgbClr val="000000"/>
                </a:solidFill>
              </a:rPr>
              <a:t> in animals</a:t>
            </a:r>
          </a:p>
          <a:p>
            <a:pPr algn="ctr" eaLnBrk="0" fontAlgn="base" hangingPunct="0">
              <a:spcBef>
                <a:spcPct val="50000"/>
              </a:spcBef>
              <a:spcAft>
                <a:spcPct val="0"/>
              </a:spcAft>
            </a:pPr>
            <a:r>
              <a:rPr lang="en-US" sz="2800" b="1" dirty="0">
                <a:solidFill>
                  <a:srgbClr val="000000"/>
                </a:solidFill>
              </a:rPr>
              <a:t>Only part of virus integrated</a:t>
            </a:r>
            <a:endParaRPr lang="en-US" sz="3200" b="1" dirty="0">
              <a:solidFill>
                <a:srgbClr val="800000"/>
              </a:solidFill>
            </a:endParaRPr>
          </a:p>
        </p:txBody>
      </p:sp>
      <p:pic>
        <p:nvPicPr>
          <p:cNvPr id="22532" name="Picture 4" descr="adeno3"/>
          <p:cNvPicPr>
            <a:picLocks noChangeAspect="1" noChangeArrowheads="1"/>
          </p:cNvPicPr>
          <p:nvPr/>
        </p:nvPicPr>
        <p:blipFill>
          <a:blip r:embed="rId3" cstate="print"/>
          <a:srcRect/>
          <a:stretch>
            <a:fillRect/>
          </a:stretch>
        </p:blipFill>
        <p:spPr bwMode="auto">
          <a:xfrm>
            <a:off x="67733" y="2819400"/>
            <a:ext cx="2235200" cy="2476500"/>
          </a:xfrm>
          <a:prstGeom prst="rect">
            <a:avLst/>
          </a:prstGeom>
          <a:noFill/>
          <a:ln w="9525">
            <a:solidFill>
              <a:srgbClr val="990000"/>
            </a:solidFill>
            <a:miter lim="800000"/>
            <a:headEnd/>
            <a:tailEnd/>
          </a:ln>
        </p:spPr>
      </p:pic>
      <p:sp>
        <p:nvSpPr>
          <p:cNvPr id="22533" name="Text Box 5"/>
          <p:cNvSpPr txBox="1">
            <a:spLocks noChangeArrowheads="1"/>
          </p:cNvSpPr>
          <p:nvPr/>
        </p:nvSpPr>
        <p:spPr bwMode="auto">
          <a:xfrm>
            <a:off x="2667000" y="3276601"/>
            <a:ext cx="4775154" cy="2677656"/>
          </a:xfrm>
          <a:prstGeom prst="rect">
            <a:avLst/>
          </a:prstGeom>
          <a:solidFill>
            <a:schemeClr val="hlink"/>
          </a:solidFill>
          <a:ln w="9525">
            <a:solidFill>
              <a:srgbClr val="990000"/>
            </a:solidFill>
            <a:miter lim="800000"/>
            <a:headEnd/>
            <a:tailEnd/>
          </a:ln>
          <a:effectLst/>
        </p:spPr>
        <p:txBody>
          <a:bodyPr wrap="none" lIns="90043" tIns="45028" rIns="90043" bIns="45028">
            <a:spAutoFit/>
          </a:bodyPr>
          <a:lstStyle/>
          <a:p>
            <a:pPr algn="ctr" eaLnBrk="0" fontAlgn="base" hangingPunct="0">
              <a:spcBef>
                <a:spcPct val="0"/>
              </a:spcBef>
              <a:spcAft>
                <a:spcPct val="0"/>
              </a:spcAft>
            </a:pPr>
            <a:r>
              <a:rPr lang="en-US" sz="2800" b="1" dirty="0">
                <a:solidFill>
                  <a:srgbClr val="000000"/>
                </a:solidFill>
              </a:rPr>
              <a:t>Always the same part</a:t>
            </a:r>
          </a:p>
          <a:p>
            <a:pPr algn="ctr" eaLnBrk="0" fontAlgn="base" hangingPunct="0">
              <a:spcBef>
                <a:spcPct val="0"/>
              </a:spcBef>
              <a:spcAft>
                <a:spcPct val="0"/>
              </a:spcAft>
            </a:pPr>
            <a:r>
              <a:rPr lang="en-US" sz="2800" b="1" dirty="0">
                <a:solidFill>
                  <a:srgbClr val="FF0000"/>
                </a:solidFill>
              </a:rPr>
              <a:t>Early functions</a:t>
            </a:r>
          </a:p>
          <a:p>
            <a:pPr algn="ctr" eaLnBrk="0" fontAlgn="base" hangingPunct="0">
              <a:spcBef>
                <a:spcPct val="0"/>
              </a:spcBef>
              <a:spcAft>
                <a:spcPct val="0"/>
              </a:spcAft>
            </a:pPr>
            <a:endParaRPr lang="en-US" sz="2800" b="1" dirty="0">
              <a:solidFill>
                <a:srgbClr val="FF0000"/>
              </a:solidFill>
            </a:endParaRPr>
          </a:p>
          <a:p>
            <a:pPr algn="ctr" eaLnBrk="0" fontAlgn="base" hangingPunct="0">
              <a:spcBef>
                <a:spcPct val="0"/>
              </a:spcBef>
              <a:spcAft>
                <a:spcPct val="0"/>
              </a:spcAft>
            </a:pPr>
            <a:r>
              <a:rPr lang="en-US" sz="2800" b="1" dirty="0">
                <a:solidFill>
                  <a:srgbClr val="000000"/>
                </a:solidFill>
              </a:rPr>
              <a:t>E1A region: 2 T antigens</a:t>
            </a:r>
          </a:p>
          <a:p>
            <a:pPr algn="ctr" eaLnBrk="0" fontAlgn="base" hangingPunct="0">
              <a:spcBef>
                <a:spcPct val="0"/>
              </a:spcBef>
              <a:spcAft>
                <a:spcPct val="0"/>
              </a:spcAft>
            </a:pPr>
            <a:r>
              <a:rPr lang="en-US" sz="2800" b="1" dirty="0">
                <a:solidFill>
                  <a:srgbClr val="000000"/>
                </a:solidFill>
              </a:rPr>
              <a:t>E1B region: 1 T antigen</a:t>
            </a:r>
          </a:p>
          <a:p>
            <a:pPr algn="ctr" eaLnBrk="0" fontAlgn="base" hangingPunct="0">
              <a:spcBef>
                <a:spcPct val="0"/>
              </a:spcBef>
              <a:spcAft>
                <a:spcPct val="0"/>
              </a:spcAft>
            </a:pPr>
            <a:r>
              <a:rPr lang="en-US" sz="2800" b="1" dirty="0">
                <a:solidFill>
                  <a:srgbClr val="800000"/>
                </a:solidFill>
              </a:rPr>
              <a:t>E1A and E1B = Oncogenes</a:t>
            </a:r>
          </a:p>
        </p:txBody>
      </p:sp>
      <p:sp>
        <p:nvSpPr>
          <p:cNvPr id="8" name="Rectangle 7"/>
          <p:cNvSpPr/>
          <p:nvPr/>
        </p:nvSpPr>
        <p:spPr>
          <a:xfrm>
            <a:off x="228600" y="5934670"/>
            <a:ext cx="8686800" cy="707886"/>
          </a:xfrm>
          <a:prstGeom prst="rect">
            <a:avLst/>
          </a:prstGeom>
        </p:spPr>
        <p:txBody>
          <a:bodyPr wrap="square" lIns="90043" tIns="45028" rIns="90043" bIns="45028">
            <a:spAutoFit/>
          </a:bodyPr>
          <a:lstStyle/>
          <a:p>
            <a:r>
              <a:rPr lang="en-US" sz="2000" b="1" dirty="0"/>
              <a:t>Adenovirus can be involved in RETINOBLASTOMA and maybe in some other rare cancers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10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997D82D2-AF04-4671-867E-BB6D360517C7}" type="slidenum">
              <a:rPr lang="en-US">
                <a:solidFill>
                  <a:srgbClr val="000000"/>
                </a:solidFill>
              </a:rPr>
              <a:pPr/>
              <a:t>22</a:t>
            </a:fld>
            <a:endParaRPr lang="en-US">
              <a:solidFill>
                <a:srgbClr val="000000"/>
              </a:solidFill>
            </a:endParaRPr>
          </a:p>
        </p:txBody>
      </p:sp>
      <p:sp>
        <p:nvSpPr>
          <p:cNvPr id="23554" name="Rectangle 2"/>
          <p:cNvSpPr>
            <a:spLocks noGrp="1" noChangeArrowheads="1"/>
          </p:cNvSpPr>
          <p:nvPr>
            <p:ph type="title"/>
          </p:nvPr>
        </p:nvSpPr>
        <p:spPr>
          <a:effectLst>
            <a:outerShdw dist="35921" dir="2700000" algn="ctr" rotWithShape="0">
              <a:schemeClr val="bg2"/>
            </a:outerShdw>
          </a:effectLst>
        </p:spPr>
        <p:txBody>
          <a:bodyPr/>
          <a:lstStyle/>
          <a:p>
            <a:r>
              <a:rPr lang="en-US" sz="4800" b="1">
                <a:solidFill>
                  <a:srgbClr val="800000"/>
                </a:solidFill>
              </a:rPr>
              <a:t>DNA Tumor Viruses In Human Cancer</a:t>
            </a:r>
            <a:br>
              <a:rPr lang="en-US" sz="4800" b="1">
                <a:solidFill>
                  <a:srgbClr val="800000"/>
                </a:solidFill>
              </a:rPr>
            </a:br>
            <a:endParaRPr lang="en-US" sz="4800" b="1">
              <a:solidFill>
                <a:srgbClr val="800000"/>
              </a:solidFill>
            </a:endParaRPr>
          </a:p>
        </p:txBody>
      </p:sp>
      <p:sp>
        <p:nvSpPr>
          <p:cNvPr id="23555" name="Text Box 3"/>
          <p:cNvSpPr txBox="1">
            <a:spLocks noChangeArrowheads="1"/>
          </p:cNvSpPr>
          <p:nvPr/>
        </p:nvSpPr>
        <p:spPr bwMode="auto">
          <a:xfrm>
            <a:off x="304800" y="1600202"/>
            <a:ext cx="8839200" cy="2708434"/>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3200" b="1" dirty="0">
                <a:solidFill>
                  <a:srgbClr val="990000"/>
                </a:solidFill>
              </a:rPr>
              <a:t>Herpes Viruses</a:t>
            </a:r>
            <a:endParaRPr lang="en-US" sz="2800" dirty="0">
              <a:solidFill>
                <a:srgbClr val="990000"/>
              </a:solidFill>
            </a:endParaRPr>
          </a:p>
          <a:p>
            <a:pPr eaLnBrk="0" fontAlgn="base" hangingPunct="0">
              <a:spcBef>
                <a:spcPct val="50000"/>
              </a:spcBef>
              <a:spcAft>
                <a:spcPct val="0"/>
              </a:spcAft>
            </a:pPr>
            <a:r>
              <a:rPr lang="en-US" sz="2800" b="1" dirty="0">
                <a:solidFill>
                  <a:srgbClr val="990000"/>
                </a:solidFill>
              </a:rPr>
              <a:t>Considerable evidence for role in human cancer</a:t>
            </a:r>
          </a:p>
          <a:p>
            <a:pPr eaLnBrk="0" fontAlgn="base" hangingPunct="0">
              <a:spcBef>
                <a:spcPct val="50000"/>
              </a:spcBef>
              <a:spcAft>
                <a:spcPct val="0"/>
              </a:spcAft>
              <a:buFontTx/>
              <a:buChar char="•"/>
            </a:pPr>
            <a:r>
              <a:rPr lang="en-US" sz="2400" b="1" dirty="0">
                <a:solidFill>
                  <a:srgbClr val="000000"/>
                </a:solidFill>
              </a:rPr>
              <a:t> </a:t>
            </a:r>
          </a:p>
          <a:p>
            <a:pPr eaLnBrk="0" fontAlgn="base" hangingPunct="0">
              <a:spcBef>
                <a:spcPct val="50000"/>
              </a:spcBef>
              <a:spcAft>
                <a:spcPct val="0"/>
              </a:spcAft>
              <a:buFontTx/>
              <a:buChar char="•"/>
            </a:pPr>
            <a:r>
              <a:rPr lang="en-US" sz="2400" b="1" dirty="0">
                <a:solidFill>
                  <a:srgbClr val="000000"/>
                </a:solidFill>
              </a:rPr>
              <a:t> Integrated viral DNA found in small proportion of tumor cells: “hit and run” </a:t>
            </a:r>
            <a:endParaRPr lang="en-US" sz="2400" b="1" i="1" dirty="0">
              <a:solidFill>
                <a:srgbClr val="000000"/>
              </a:solidFill>
            </a:endParaRPr>
          </a:p>
        </p:txBody>
      </p:sp>
      <p:pic>
        <p:nvPicPr>
          <p:cNvPr id="23556" name="Picture 4" descr="Herpesvirus"/>
          <p:cNvPicPr>
            <a:picLocks noChangeAspect="1" noChangeArrowheads="1"/>
          </p:cNvPicPr>
          <p:nvPr/>
        </p:nvPicPr>
        <p:blipFill>
          <a:blip r:embed="rId3" cstate="print"/>
          <a:srcRect/>
          <a:stretch>
            <a:fillRect/>
          </a:stretch>
        </p:blipFill>
        <p:spPr bwMode="auto">
          <a:xfrm>
            <a:off x="6841074" y="4038600"/>
            <a:ext cx="1896533" cy="2133600"/>
          </a:xfrm>
          <a:prstGeom prst="rect">
            <a:avLst/>
          </a:prstGeom>
          <a:noFill/>
        </p:spPr>
      </p:pic>
      <p:sp>
        <p:nvSpPr>
          <p:cNvPr id="7" name="Rectangle 6"/>
          <p:cNvSpPr/>
          <p:nvPr/>
        </p:nvSpPr>
        <p:spPr>
          <a:xfrm>
            <a:off x="838200" y="4572067"/>
            <a:ext cx="5638800" cy="2122261"/>
          </a:xfrm>
          <a:prstGeom prst="rect">
            <a:avLst/>
          </a:prstGeom>
        </p:spPr>
        <p:txBody>
          <a:bodyPr wrap="square" lIns="90043" tIns="45028" rIns="90043" bIns="45028">
            <a:spAutoFit/>
          </a:bodyPr>
          <a:lstStyle/>
          <a:p>
            <a:endParaRPr lang="en-US" dirty="0" smtClean="0"/>
          </a:p>
          <a:p>
            <a:r>
              <a:rPr lang="en-US" sz="3200" b="1" dirty="0"/>
              <a:t>Why some populations get mononucleosis while others get tumors is not known</a:t>
            </a:r>
          </a:p>
          <a:p>
            <a:endParaRPr lang="en-US" dirty="0"/>
          </a:p>
        </p:txBody>
      </p:sp>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en-US"/>
              <a:t>EBV - Involvement in Human Tumors</a:t>
            </a:r>
          </a:p>
        </p:txBody>
      </p:sp>
      <p:sp>
        <p:nvSpPr>
          <p:cNvPr id="421891" name="Rectangle 3"/>
          <p:cNvSpPr>
            <a:spLocks noGrp="1" noChangeArrowheads="1"/>
          </p:cNvSpPr>
          <p:nvPr>
            <p:ph type="body" idx="1"/>
          </p:nvPr>
        </p:nvSpPr>
        <p:spPr/>
        <p:txBody>
          <a:bodyPr/>
          <a:lstStyle/>
          <a:p>
            <a:r>
              <a:rPr lang="en-US"/>
              <a:t>African Burkitt lymphoma</a:t>
            </a:r>
          </a:p>
          <a:p>
            <a:r>
              <a:rPr lang="en-US"/>
              <a:t>B-cell lymphomas of immunosuppressed patients</a:t>
            </a:r>
          </a:p>
          <a:p>
            <a:r>
              <a:rPr lang="en-US"/>
              <a:t>Some cases of Hodgkin lymphoma</a:t>
            </a:r>
          </a:p>
          <a:p>
            <a:r>
              <a:rPr lang="en-US"/>
              <a:t>Nasopharyngeal carcinomas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F7AA08AE-BD35-428E-B1D5-F754D9D20434}" type="slidenum">
              <a:rPr lang="en-US">
                <a:solidFill>
                  <a:srgbClr val="000000"/>
                </a:solidFill>
              </a:rPr>
              <a:pPr/>
              <a:t>24</a:t>
            </a:fld>
            <a:endParaRPr lang="en-US">
              <a:solidFill>
                <a:srgbClr val="000000"/>
              </a:solidFill>
            </a:endParaRPr>
          </a:p>
        </p:txBody>
      </p:sp>
      <p:sp>
        <p:nvSpPr>
          <p:cNvPr id="282626" name="Rectangle 2"/>
          <p:cNvSpPr>
            <a:spLocks noGrp="1" noChangeArrowheads="1"/>
          </p:cNvSpPr>
          <p:nvPr>
            <p:ph type="title"/>
          </p:nvPr>
        </p:nvSpPr>
        <p:spPr>
          <a:effectLst>
            <a:outerShdw dist="35921" dir="2700000" algn="ctr" rotWithShape="0">
              <a:schemeClr val="bg2"/>
            </a:outerShdw>
          </a:effectLst>
        </p:spPr>
        <p:txBody>
          <a:bodyPr/>
          <a:lstStyle/>
          <a:p>
            <a:r>
              <a:rPr lang="en-US" sz="4800" b="1">
                <a:solidFill>
                  <a:srgbClr val="800000"/>
                </a:solidFill>
              </a:rPr>
              <a:t>DNA Tumor Viruses In Human Cancer</a:t>
            </a:r>
            <a:br>
              <a:rPr lang="en-US" sz="4800" b="1">
                <a:solidFill>
                  <a:srgbClr val="800000"/>
                </a:solidFill>
              </a:rPr>
            </a:br>
            <a:endParaRPr lang="en-US" sz="4800" b="1">
              <a:solidFill>
                <a:srgbClr val="800000"/>
              </a:solidFill>
            </a:endParaRPr>
          </a:p>
        </p:txBody>
      </p:sp>
      <p:pic>
        <p:nvPicPr>
          <p:cNvPr id="282628" name="Picture 4" descr="Herpesvirus"/>
          <p:cNvPicPr>
            <a:picLocks noChangeAspect="1" noChangeArrowheads="1"/>
          </p:cNvPicPr>
          <p:nvPr/>
        </p:nvPicPr>
        <p:blipFill>
          <a:blip r:embed="rId3" cstate="print"/>
          <a:srcRect/>
          <a:stretch>
            <a:fillRect/>
          </a:stretch>
        </p:blipFill>
        <p:spPr bwMode="auto">
          <a:xfrm>
            <a:off x="6841074" y="4038600"/>
            <a:ext cx="1896533" cy="2133600"/>
          </a:xfrm>
          <a:prstGeom prst="rect">
            <a:avLst/>
          </a:prstGeom>
          <a:noFill/>
        </p:spPr>
      </p:pic>
      <p:sp>
        <p:nvSpPr>
          <p:cNvPr id="282629" name="Text Box 5"/>
          <p:cNvSpPr txBox="1">
            <a:spLocks noChangeArrowheads="1"/>
          </p:cNvSpPr>
          <p:nvPr/>
        </p:nvSpPr>
        <p:spPr bwMode="auto">
          <a:xfrm>
            <a:off x="228604" y="2514600"/>
            <a:ext cx="6366933" cy="2862322"/>
          </a:xfrm>
          <a:prstGeom prst="rect">
            <a:avLst/>
          </a:prstGeom>
          <a:solidFill>
            <a:srgbClr val="FFFFCC"/>
          </a:solidFill>
          <a:ln w="9525">
            <a:solidFill>
              <a:srgbClr val="990000"/>
            </a:solidFill>
            <a:miter lim="800000"/>
            <a:headEnd/>
            <a:tailEnd/>
          </a:ln>
          <a:effectLst/>
        </p:spPr>
        <p:txBody>
          <a:bodyPr lIns="90043" tIns="45028" rIns="90043" bIns="45028">
            <a:spAutoFit/>
          </a:bodyPr>
          <a:lstStyle/>
          <a:p>
            <a:pPr algn="ctr" eaLnBrk="0" fontAlgn="base" hangingPunct="0">
              <a:spcBef>
                <a:spcPct val="50000"/>
              </a:spcBef>
              <a:spcAft>
                <a:spcPct val="0"/>
              </a:spcAft>
              <a:buFontTx/>
              <a:buChar char="•"/>
            </a:pPr>
            <a:r>
              <a:rPr lang="en-US" sz="2400" b="1">
                <a:solidFill>
                  <a:srgbClr val="990000"/>
                </a:solidFill>
              </a:rPr>
              <a:t> Burkitt’s Lymphoma</a:t>
            </a:r>
          </a:p>
          <a:p>
            <a:pPr lvl="1" algn="ctr" eaLnBrk="0" fontAlgn="base" hangingPunct="0">
              <a:spcBef>
                <a:spcPct val="50000"/>
              </a:spcBef>
              <a:spcAft>
                <a:spcPct val="0"/>
              </a:spcAft>
              <a:buFontTx/>
              <a:buChar char="•"/>
            </a:pPr>
            <a:r>
              <a:rPr lang="en-US" sz="2400" b="1">
                <a:solidFill>
                  <a:srgbClr val="990000"/>
                </a:solidFill>
              </a:rPr>
              <a:t> Nasopharyngeal cancer</a:t>
            </a:r>
          </a:p>
          <a:p>
            <a:pPr lvl="1" algn="ctr" eaLnBrk="0" fontAlgn="base" hangingPunct="0">
              <a:spcBef>
                <a:spcPct val="50000"/>
              </a:spcBef>
              <a:spcAft>
                <a:spcPct val="0"/>
              </a:spcAft>
              <a:buFontTx/>
              <a:buChar char="•"/>
            </a:pPr>
            <a:r>
              <a:rPr lang="en-US" sz="2400" b="1">
                <a:solidFill>
                  <a:srgbClr val="990000"/>
                </a:solidFill>
              </a:rPr>
              <a:t> Infectious mononucleosis (glandular fever)</a:t>
            </a:r>
            <a:r>
              <a:rPr lang="en-US" sz="2400">
                <a:solidFill>
                  <a:srgbClr val="000000"/>
                </a:solidFill>
              </a:rPr>
              <a:t> </a:t>
            </a:r>
            <a:endParaRPr lang="en-US" sz="2400" b="1">
              <a:solidFill>
                <a:srgbClr val="990000"/>
              </a:solidFill>
            </a:endParaRPr>
          </a:p>
          <a:p>
            <a:pPr lvl="1" algn="ctr" eaLnBrk="0" fontAlgn="base" hangingPunct="0">
              <a:spcBef>
                <a:spcPct val="50000"/>
              </a:spcBef>
              <a:spcAft>
                <a:spcPct val="0"/>
              </a:spcAft>
              <a:buFontTx/>
              <a:buChar char="•"/>
            </a:pPr>
            <a:r>
              <a:rPr lang="en-US" sz="2400" b="1">
                <a:solidFill>
                  <a:srgbClr val="000000"/>
                </a:solidFill>
              </a:rPr>
              <a:t> Transforms human B-lymphocytes </a:t>
            </a:r>
            <a:r>
              <a:rPr lang="en-US" sz="2400" b="1" i="1">
                <a:solidFill>
                  <a:srgbClr val="000000"/>
                </a:solidFill>
              </a:rPr>
              <a:t>in vitro</a:t>
            </a:r>
          </a:p>
        </p:txBody>
      </p:sp>
      <p:pic>
        <p:nvPicPr>
          <p:cNvPr id="282630" name="Picture 6" descr="burkitta"/>
          <p:cNvPicPr>
            <a:picLocks noChangeAspect="1" noChangeArrowheads="1"/>
          </p:cNvPicPr>
          <p:nvPr/>
        </p:nvPicPr>
        <p:blipFill>
          <a:blip r:embed="rId4" cstate="print"/>
          <a:srcRect/>
          <a:stretch>
            <a:fillRect/>
          </a:stretch>
        </p:blipFill>
        <p:spPr bwMode="auto">
          <a:xfrm>
            <a:off x="6773337" y="762000"/>
            <a:ext cx="2167467" cy="1651000"/>
          </a:xfrm>
          <a:prstGeom prst="rect">
            <a:avLst/>
          </a:prstGeom>
          <a:noFill/>
          <a:ln w="9525">
            <a:solidFill>
              <a:srgbClr val="990000"/>
            </a:solidFill>
            <a:miter lim="800000"/>
            <a:headEnd/>
            <a:tailEnd/>
          </a:ln>
        </p:spPr>
      </p:pic>
      <p:sp>
        <p:nvSpPr>
          <p:cNvPr id="282631" name="Text Box 7"/>
          <p:cNvSpPr txBox="1">
            <a:spLocks noChangeArrowheads="1"/>
          </p:cNvSpPr>
          <p:nvPr/>
        </p:nvSpPr>
        <p:spPr bwMode="auto">
          <a:xfrm>
            <a:off x="381004" y="5288586"/>
            <a:ext cx="6366933" cy="1569660"/>
          </a:xfrm>
          <a:prstGeom prst="rect">
            <a:avLst/>
          </a:prstGeom>
          <a:solidFill>
            <a:schemeClr val="hlink"/>
          </a:solidFill>
          <a:ln w="9525">
            <a:solidFill>
              <a:srgbClr val="990000"/>
            </a:solidFill>
            <a:miter lim="800000"/>
            <a:headEnd/>
            <a:tailEnd/>
          </a:ln>
          <a:effectLst/>
        </p:spPr>
        <p:txBody>
          <a:bodyPr lIns="90043" tIns="45028" rIns="90043" bIns="45028">
            <a:spAutoFit/>
          </a:bodyPr>
          <a:lstStyle/>
          <a:p>
            <a:pPr algn="ctr" eaLnBrk="0" fontAlgn="base" hangingPunct="0">
              <a:spcBef>
                <a:spcPct val="0"/>
              </a:spcBef>
              <a:spcAft>
                <a:spcPct val="0"/>
              </a:spcAft>
              <a:buFontTx/>
              <a:buChar char="•"/>
            </a:pPr>
            <a:r>
              <a:rPr lang="en-US" sz="2400" dirty="0">
                <a:solidFill>
                  <a:srgbClr val="000000"/>
                </a:solidFill>
              </a:rPr>
              <a:t> </a:t>
            </a:r>
            <a:r>
              <a:rPr lang="en-US" sz="2400" dirty="0" err="1">
                <a:solidFill>
                  <a:srgbClr val="000000"/>
                </a:solidFill>
              </a:rPr>
              <a:t>Burkitt’s</a:t>
            </a:r>
            <a:r>
              <a:rPr lang="en-US" sz="2400" dirty="0">
                <a:solidFill>
                  <a:srgbClr val="000000"/>
                </a:solidFill>
              </a:rPr>
              <a:t> lymphoma: malarial infested regions</a:t>
            </a:r>
          </a:p>
          <a:p>
            <a:pPr algn="ctr" eaLnBrk="0" fontAlgn="base" hangingPunct="0">
              <a:spcBef>
                <a:spcPct val="0"/>
              </a:spcBef>
              <a:spcAft>
                <a:spcPct val="0"/>
              </a:spcAft>
              <a:buFontTx/>
              <a:buChar char="•"/>
            </a:pPr>
            <a:r>
              <a:rPr lang="en-US" sz="2400" dirty="0">
                <a:solidFill>
                  <a:srgbClr val="000000"/>
                </a:solidFill>
              </a:rPr>
              <a:t> Nasopharyngeal cancer: China, SE Asia – diet?</a:t>
            </a:r>
          </a:p>
        </p:txBody>
      </p:sp>
      <p:sp>
        <p:nvSpPr>
          <p:cNvPr id="282632" name="Text Box 8"/>
          <p:cNvSpPr txBox="1">
            <a:spLocks noChangeArrowheads="1"/>
          </p:cNvSpPr>
          <p:nvPr/>
        </p:nvSpPr>
        <p:spPr bwMode="auto">
          <a:xfrm>
            <a:off x="1901733" y="1984931"/>
            <a:ext cx="4225900" cy="644933"/>
          </a:xfrm>
          <a:prstGeom prst="rect">
            <a:avLst/>
          </a:prstGeom>
          <a:noFill/>
          <a:ln w="9525">
            <a:noFill/>
            <a:miter lim="800000"/>
            <a:headEnd/>
            <a:tailEnd/>
          </a:ln>
          <a:effectLst/>
        </p:spPr>
        <p:txBody>
          <a:bodyPr wrap="none" lIns="90043" tIns="45028" rIns="90043" bIns="45028">
            <a:spAutoFit/>
          </a:bodyPr>
          <a:lstStyle/>
          <a:p>
            <a:pPr algn="ctr" eaLnBrk="0" fontAlgn="base" hangingPunct="0">
              <a:spcBef>
                <a:spcPct val="50000"/>
              </a:spcBef>
              <a:spcAft>
                <a:spcPct val="0"/>
              </a:spcAft>
            </a:pPr>
            <a:r>
              <a:rPr lang="en-US" sz="3600" b="1">
                <a:solidFill>
                  <a:srgbClr val="000000"/>
                </a:solidFill>
              </a:rPr>
              <a:t>Epstein-Barr Virus</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2629"/>
                                        </p:tgtEl>
                                        <p:attrNameLst>
                                          <p:attrName>style.visibility</p:attrName>
                                        </p:attrNameLst>
                                      </p:cBhvr>
                                      <p:to>
                                        <p:strVal val="visible"/>
                                      </p:to>
                                    </p:set>
                                    <p:animEffect transition="in" filter="wipe(up)">
                                      <p:cBhvr>
                                        <p:cTn id="7" dur="500"/>
                                        <p:tgtEl>
                                          <p:spTgt spid="2826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2630"/>
                                        </p:tgtEl>
                                        <p:attrNameLst>
                                          <p:attrName>style.visibility</p:attrName>
                                        </p:attrNameLst>
                                      </p:cBhvr>
                                      <p:to>
                                        <p:strVal val="visible"/>
                                      </p:to>
                                    </p:set>
                                    <p:anim calcmode="lin" valueType="num">
                                      <p:cBhvr>
                                        <p:cTn id="11" dur="500" fill="hold"/>
                                        <p:tgtEl>
                                          <p:spTgt spid="282630"/>
                                        </p:tgtEl>
                                        <p:attrNameLst>
                                          <p:attrName>ppt_w</p:attrName>
                                        </p:attrNameLst>
                                      </p:cBhvr>
                                      <p:tavLst>
                                        <p:tav tm="0">
                                          <p:val>
                                            <p:fltVal val="0"/>
                                          </p:val>
                                        </p:tav>
                                        <p:tav tm="100000">
                                          <p:val>
                                            <p:strVal val="#ppt_w"/>
                                          </p:val>
                                        </p:tav>
                                      </p:tavLst>
                                    </p:anim>
                                    <p:anim calcmode="lin" valueType="num">
                                      <p:cBhvr>
                                        <p:cTn id="12" dur="500" fill="hold"/>
                                        <p:tgtEl>
                                          <p:spTgt spid="28263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2631"/>
                                        </p:tgtEl>
                                        <p:attrNameLst>
                                          <p:attrName>style.visibility</p:attrName>
                                        </p:attrNameLst>
                                      </p:cBhvr>
                                      <p:to>
                                        <p:strVal val="visible"/>
                                      </p:to>
                                    </p:set>
                                    <p:animEffect transition="in" filter="fade">
                                      <p:cBhvr>
                                        <p:cTn id="17" dur="1000"/>
                                        <p:tgtEl>
                                          <p:spTgt spid="282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9" grpId="0" animBg="1" autoUpdateAnimBg="0"/>
      <p:bldP spid="2826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92773" y="672356"/>
            <a:ext cx="7772977" cy="672353"/>
          </a:xfrm>
        </p:spPr>
        <p:txBody>
          <a:bodyPr/>
          <a:lstStyle/>
          <a:p>
            <a:pPr eaLnBrk="1" hangingPunct="1">
              <a:defRPr/>
            </a:pPr>
            <a:r>
              <a:rPr lang="en-US" sz="3600" dirty="0"/>
              <a:t>Epstein-Barr Virus (EBV)</a:t>
            </a:r>
            <a:endParaRPr lang="ar-IQ" sz="3600" dirty="0"/>
          </a:p>
        </p:txBody>
      </p:sp>
      <p:pic>
        <p:nvPicPr>
          <p:cNvPr id="249859" name="Picture 4" descr="Macintosh HD:Applications:Microsoft Office 2004:Office:PPT_IB_SupportFiles:Images:29329_Ch10_Fig11.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770909" y="1613647"/>
            <a:ext cx="4156364" cy="490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24625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BCEEA81D-416E-4F3A-B32E-C3D91610C0B7}" type="slidenum">
              <a:rPr lang="en-US">
                <a:solidFill>
                  <a:srgbClr val="000000"/>
                </a:solidFill>
              </a:rPr>
              <a:pPr/>
              <a:t>26</a:t>
            </a:fld>
            <a:endParaRPr lang="en-US">
              <a:solidFill>
                <a:srgbClr val="000000"/>
              </a:solidFill>
            </a:endParaRPr>
          </a:p>
        </p:txBody>
      </p:sp>
      <p:sp>
        <p:nvSpPr>
          <p:cNvPr id="284676" name="Rectangle 4"/>
          <p:cNvSpPr>
            <a:spLocks noChangeArrowheads="1"/>
          </p:cNvSpPr>
          <p:nvPr/>
        </p:nvSpPr>
        <p:spPr bwMode="auto">
          <a:xfrm>
            <a:off x="685800" y="609600"/>
            <a:ext cx="7772400" cy="1143000"/>
          </a:xfrm>
          <a:prstGeom prst="rect">
            <a:avLst/>
          </a:prstGeom>
          <a:noFill/>
          <a:ln w="9525">
            <a:noFill/>
            <a:miter lim="800000"/>
            <a:headEnd/>
            <a:tailEnd/>
          </a:ln>
          <a:effectLst>
            <a:outerShdw dist="35921" dir="2700000" algn="ctr" rotWithShape="0">
              <a:schemeClr val="bg2"/>
            </a:outerShdw>
          </a:effectLst>
        </p:spPr>
        <p:txBody>
          <a:bodyPr lIns="90043" tIns="45028" rIns="90043" bIns="45028" anchor="ctr"/>
          <a:lstStyle/>
          <a:p>
            <a:pPr algn="ctr" eaLnBrk="0" fontAlgn="base" hangingPunct="0">
              <a:spcBef>
                <a:spcPct val="0"/>
              </a:spcBef>
              <a:spcAft>
                <a:spcPct val="0"/>
              </a:spcAft>
            </a:pPr>
            <a:r>
              <a:rPr lang="en-US" sz="4800" b="1">
                <a:solidFill>
                  <a:srgbClr val="800000"/>
                </a:solidFill>
              </a:rPr>
              <a:t>DNA Tumor Viruses In Human Cancer</a:t>
            </a:r>
            <a:br>
              <a:rPr lang="en-US" sz="4800" b="1">
                <a:solidFill>
                  <a:srgbClr val="800000"/>
                </a:solidFill>
              </a:rPr>
            </a:br>
            <a:endParaRPr lang="en-US" sz="4800" b="1">
              <a:solidFill>
                <a:srgbClr val="800000"/>
              </a:solidFill>
            </a:endParaRPr>
          </a:p>
        </p:txBody>
      </p:sp>
      <p:sp>
        <p:nvSpPr>
          <p:cNvPr id="284677" name="Text Box 5"/>
          <p:cNvSpPr txBox="1">
            <a:spLocks noChangeArrowheads="1"/>
          </p:cNvSpPr>
          <p:nvPr/>
        </p:nvSpPr>
        <p:spPr bwMode="auto">
          <a:xfrm>
            <a:off x="2009981" y="1676914"/>
            <a:ext cx="7132657" cy="1198931"/>
          </a:xfrm>
          <a:prstGeom prst="rect">
            <a:avLst/>
          </a:prstGeom>
          <a:noFill/>
          <a:ln w="9525">
            <a:noFill/>
            <a:miter lim="800000"/>
            <a:headEnd/>
            <a:tailEnd/>
          </a:ln>
          <a:effectLst/>
        </p:spPr>
        <p:txBody>
          <a:bodyPr wrap="none" lIns="90043" tIns="45028" rIns="90043" bIns="45028">
            <a:spAutoFit/>
          </a:bodyPr>
          <a:lstStyle/>
          <a:p>
            <a:pPr algn="ctr" eaLnBrk="0" fontAlgn="base" hangingPunct="0">
              <a:spcBef>
                <a:spcPct val="0"/>
              </a:spcBef>
              <a:spcAft>
                <a:spcPct val="0"/>
              </a:spcAft>
            </a:pPr>
            <a:r>
              <a:rPr lang="en-US" sz="3600" b="1" dirty="0">
                <a:solidFill>
                  <a:srgbClr val="000000"/>
                </a:solidFill>
              </a:rPr>
              <a:t>Human herpes virus – 8</a:t>
            </a:r>
          </a:p>
          <a:p>
            <a:pPr algn="ctr" eaLnBrk="0" fontAlgn="base" hangingPunct="0">
              <a:spcBef>
                <a:spcPct val="0"/>
              </a:spcBef>
              <a:spcAft>
                <a:spcPct val="0"/>
              </a:spcAft>
            </a:pPr>
            <a:r>
              <a:rPr lang="en-US" sz="3600" b="1" dirty="0">
                <a:solidFill>
                  <a:srgbClr val="000000"/>
                </a:solidFill>
              </a:rPr>
              <a:t>Kaposi’s Sarcoma Herpes Virus</a:t>
            </a:r>
          </a:p>
        </p:txBody>
      </p:sp>
      <p:sp>
        <p:nvSpPr>
          <p:cNvPr id="284682" name="Text Box 10"/>
          <p:cNvSpPr txBox="1">
            <a:spLocks noChangeArrowheads="1"/>
          </p:cNvSpPr>
          <p:nvPr/>
        </p:nvSpPr>
        <p:spPr bwMode="auto">
          <a:xfrm>
            <a:off x="10439404" y="2971803"/>
            <a:ext cx="5350933" cy="461665"/>
          </a:xfrm>
          <a:prstGeom prst="rect">
            <a:avLst/>
          </a:prstGeom>
          <a:solidFill>
            <a:schemeClr val="hlink"/>
          </a:solidFill>
          <a:ln w="9525">
            <a:solidFill>
              <a:srgbClr val="990000"/>
            </a:solidFill>
            <a:miter lim="800000"/>
            <a:headEnd/>
            <a:tailEnd/>
          </a:ln>
          <a:effectLst/>
        </p:spPr>
        <p:txBody>
          <a:bodyPr wrap="square" lIns="90043" tIns="45028" rIns="90043" bIns="45028">
            <a:spAutoFit/>
          </a:bodyPr>
          <a:lstStyle/>
          <a:p>
            <a:pPr algn="ctr" eaLnBrk="0" fontAlgn="base" hangingPunct="0">
              <a:spcBef>
                <a:spcPct val="0"/>
              </a:spcBef>
              <a:spcAft>
                <a:spcPct val="0"/>
              </a:spcAft>
            </a:pPr>
            <a:endParaRPr lang="en-US" sz="2400" dirty="0">
              <a:solidFill>
                <a:srgbClr val="000000"/>
              </a:solidFill>
            </a:endParaRPr>
          </a:p>
        </p:txBody>
      </p:sp>
      <p:grpSp>
        <p:nvGrpSpPr>
          <p:cNvPr id="2" name="Group 12"/>
          <p:cNvGrpSpPr>
            <a:grpSpLocks/>
          </p:cNvGrpSpPr>
          <p:nvPr/>
        </p:nvGrpSpPr>
        <p:grpSpPr bwMode="auto">
          <a:xfrm>
            <a:off x="304868" y="838200"/>
            <a:ext cx="7380097" cy="5943600"/>
            <a:chOff x="216" y="528"/>
            <a:chExt cx="5230" cy="3744"/>
          </a:xfrm>
        </p:grpSpPr>
        <p:pic>
          <p:nvPicPr>
            <p:cNvPr id="284679" name="Picture 7" descr="kaposi1"/>
            <p:cNvPicPr>
              <a:picLocks noChangeAspect="1" noChangeArrowheads="1"/>
            </p:cNvPicPr>
            <p:nvPr/>
          </p:nvPicPr>
          <p:blipFill>
            <a:blip r:embed="rId3" cstate="print"/>
            <a:srcRect/>
            <a:stretch>
              <a:fillRect/>
            </a:stretch>
          </p:blipFill>
          <p:spPr bwMode="auto">
            <a:xfrm rot="-5400000">
              <a:off x="-247" y="991"/>
              <a:ext cx="2215" cy="1289"/>
            </a:xfrm>
            <a:prstGeom prst="rect">
              <a:avLst/>
            </a:prstGeom>
            <a:noFill/>
          </p:spPr>
        </p:pic>
        <p:pic>
          <p:nvPicPr>
            <p:cNvPr id="284681" name="Picture 9" descr="karpsarc2"/>
            <p:cNvPicPr>
              <a:picLocks noChangeAspect="1" noChangeArrowheads="1"/>
            </p:cNvPicPr>
            <p:nvPr/>
          </p:nvPicPr>
          <p:blipFill>
            <a:blip r:embed="rId4" cstate="print"/>
            <a:srcRect/>
            <a:stretch>
              <a:fillRect/>
            </a:stretch>
          </p:blipFill>
          <p:spPr bwMode="auto">
            <a:xfrm>
              <a:off x="264" y="2832"/>
              <a:ext cx="1176" cy="1440"/>
            </a:xfrm>
            <a:prstGeom prst="rect">
              <a:avLst/>
            </a:prstGeom>
            <a:noFill/>
          </p:spPr>
        </p:pic>
        <p:sp>
          <p:nvSpPr>
            <p:cNvPr id="284683" name="Text Box 11"/>
            <p:cNvSpPr txBox="1">
              <a:spLocks noChangeArrowheads="1"/>
            </p:cNvSpPr>
            <p:nvPr/>
          </p:nvSpPr>
          <p:spPr bwMode="auto">
            <a:xfrm>
              <a:off x="3143" y="1776"/>
              <a:ext cx="2303" cy="330"/>
            </a:xfrm>
            <a:prstGeom prst="rect">
              <a:avLst/>
            </a:prstGeom>
            <a:solidFill>
              <a:schemeClr val="hlink"/>
            </a:solidFill>
            <a:ln w="9525">
              <a:solidFill>
                <a:srgbClr val="990000"/>
              </a:solidFill>
              <a:miter lim="800000"/>
              <a:headEnd/>
              <a:tailEnd/>
            </a:ln>
            <a:effectLst/>
          </p:spPr>
          <p:txBody>
            <a:bodyPr wrap="none">
              <a:spAutoFit/>
            </a:bodyPr>
            <a:lstStyle/>
            <a:p>
              <a:pPr algn="ctr" eaLnBrk="0" fontAlgn="base" hangingPunct="0">
                <a:spcBef>
                  <a:spcPct val="0"/>
                </a:spcBef>
                <a:spcAft>
                  <a:spcPct val="0"/>
                </a:spcAft>
              </a:pPr>
              <a:r>
                <a:rPr lang="en-US" sz="2800" b="1">
                  <a:solidFill>
                    <a:srgbClr val="000000"/>
                  </a:solidFill>
                </a:rPr>
                <a:t>Kaposi’s sarcoma</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4682"/>
                                        </p:tgtEl>
                                        <p:attrNameLst>
                                          <p:attrName>style.visibility</p:attrName>
                                        </p:attrNameLst>
                                      </p:cBhvr>
                                      <p:to>
                                        <p:strVal val="visible"/>
                                      </p:to>
                                    </p:set>
                                    <p:animEffect transition="in" filter="fade">
                                      <p:cBhvr>
                                        <p:cTn id="12" dur="1000"/>
                                        <p:tgtEl>
                                          <p:spTgt spid="284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8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1"/>
          <p:cNvSpPr>
            <a:spLocks noChangeArrowheads="1"/>
          </p:cNvSpPr>
          <p:nvPr/>
        </p:nvSpPr>
        <p:spPr bwMode="auto">
          <a:xfrm>
            <a:off x="69273" y="207309"/>
            <a:ext cx="8797636" cy="594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91" tIns="40539" rIns="81091" bIns="40539">
            <a:spAutoFit/>
          </a:bodyPr>
          <a:lstStyle/>
          <a:p>
            <a:pPr defTabSz="816842" fontAlgn="base">
              <a:spcBef>
                <a:spcPct val="0"/>
              </a:spcBef>
              <a:spcAft>
                <a:spcPct val="0"/>
              </a:spcAft>
            </a:pPr>
            <a:r>
              <a:rPr lang="en-US" sz="3200" b="1">
                <a:solidFill>
                  <a:srgbClr val="FF0000"/>
                </a:solidFill>
                <a:latin typeface="Arial" pitchFamily="34" charset="0"/>
                <a:cs typeface="Arial" pitchFamily="34" charset="0"/>
              </a:rPr>
              <a:t>Human Herpes Virus 8 (HHV-8, Kaposi's Sarcoma Herpes Virus)</a:t>
            </a:r>
            <a:endParaRPr lang="en-US" sz="3200">
              <a:solidFill>
                <a:srgbClr val="FF0000"/>
              </a:solidFill>
              <a:latin typeface="Arial" pitchFamily="34" charset="0"/>
              <a:cs typeface="Arial" pitchFamily="34" charset="0"/>
            </a:endParaRPr>
          </a:p>
          <a:p>
            <a:pPr defTabSz="816842" fontAlgn="base">
              <a:spcBef>
                <a:spcPct val="0"/>
              </a:spcBef>
              <a:spcAft>
                <a:spcPct val="0"/>
              </a:spcAft>
            </a:pPr>
            <a:endParaRPr lang="en-US" sz="3200">
              <a:solidFill>
                <a:srgbClr val="EAEAEA"/>
              </a:solidFill>
              <a:latin typeface="Arial" pitchFamily="34" charset="0"/>
              <a:cs typeface="Arial" pitchFamily="34" charset="0"/>
            </a:endParaRPr>
          </a:p>
          <a:p>
            <a:pPr defTabSz="816842" fontAlgn="base">
              <a:spcBef>
                <a:spcPct val="0"/>
              </a:spcBef>
              <a:spcAft>
                <a:spcPct val="0"/>
              </a:spcAft>
            </a:pPr>
            <a:r>
              <a:rPr lang="en-US" sz="3200">
                <a:solidFill>
                  <a:srgbClr val="7030A0"/>
                </a:solidFill>
                <a:latin typeface="Arial" pitchFamily="34" charset="0"/>
                <a:cs typeface="Arial" pitchFamily="34" charset="0"/>
              </a:rPr>
              <a:t>HHV-8 infects lymphocytes and epithelial/endothelial cells and is the causative agent of Kaposi's sarcoma. It has also been associated with hematologic malignancies, including primary effusion lymphoma, multicentric Castleman's (also Castelman's) disease (MCD), MCD-related immunoblastic/plasmablastic lymphoma and various atypical lymphoproliferative disorders. </a:t>
            </a:r>
          </a:p>
        </p:txBody>
      </p:sp>
    </p:spTree>
    <p:extLst>
      <p:ext uri="{BB962C8B-B14F-4D97-AF65-F5344CB8AC3E}">
        <p14:creationId xmlns:p14="http://schemas.microsoft.com/office/powerpoint/2010/main" val="2672720769"/>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EDB683F1-90B0-4C60-9FB0-C61F067BC189}" type="slidenum">
              <a:rPr lang="en-US">
                <a:solidFill>
                  <a:srgbClr val="000000"/>
                </a:solidFill>
              </a:rPr>
              <a:pPr/>
              <a:t>28</a:t>
            </a:fld>
            <a:endParaRPr lang="en-US">
              <a:solidFill>
                <a:srgbClr val="000000"/>
              </a:solidFill>
            </a:endParaRPr>
          </a:p>
        </p:txBody>
      </p:sp>
      <p:sp>
        <p:nvSpPr>
          <p:cNvPr id="25602" name="Rectangle 2"/>
          <p:cNvSpPr>
            <a:spLocks noGrp="1" noChangeArrowheads="1"/>
          </p:cNvSpPr>
          <p:nvPr>
            <p:ph type="title"/>
          </p:nvPr>
        </p:nvSpPr>
        <p:spPr>
          <a:xfrm>
            <a:off x="2819400" y="685800"/>
            <a:ext cx="6324600" cy="1143000"/>
          </a:xfrm>
          <a:effectLst>
            <a:outerShdw dist="35921" dir="2700000" algn="ctr" rotWithShape="0">
              <a:schemeClr val="bg2"/>
            </a:outerShdw>
          </a:effectLst>
        </p:spPr>
        <p:txBody>
          <a:bodyPr/>
          <a:lstStyle/>
          <a:p>
            <a:r>
              <a:rPr lang="en-US" sz="4800" b="1" dirty="0">
                <a:solidFill>
                  <a:srgbClr val="800000"/>
                </a:solidFill>
              </a:rPr>
              <a:t>DNA Tumor Viruses In Human Cancer</a:t>
            </a:r>
            <a:br>
              <a:rPr lang="en-US" sz="4800" b="1" dirty="0">
                <a:solidFill>
                  <a:srgbClr val="800000"/>
                </a:solidFill>
              </a:rPr>
            </a:br>
            <a:endParaRPr lang="en-US" sz="4800" b="1" dirty="0">
              <a:solidFill>
                <a:srgbClr val="800000"/>
              </a:solidFill>
            </a:endParaRPr>
          </a:p>
        </p:txBody>
      </p:sp>
      <p:grpSp>
        <p:nvGrpSpPr>
          <p:cNvPr id="2" name="Group 9"/>
          <p:cNvGrpSpPr>
            <a:grpSpLocks/>
          </p:cNvGrpSpPr>
          <p:nvPr/>
        </p:nvGrpSpPr>
        <p:grpSpPr bwMode="auto">
          <a:xfrm>
            <a:off x="-304800" y="2209800"/>
            <a:ext cx="9144000" cy="3848100"/>
            <a:chOff x="0" y="1056"/>
            <a:chExt cx="6480" cy="2424"/>
          </a:xfrm>
        </p:grpSpPr>
        <p:sp>
          <p:nvSpPr>
            <p:cNvPr id="25603" name="Text Box 3"/>
            <p:cNvSpPr txBox="1">
              <a:spLocks noChangeArrowheads="1"/>
            </p:cNvSpPr>
            <p:nvPr/>
          </p:nvSpPr>
          <p:spPr bwMode="auto">
            <a:xfrm>
              <a:off x="0" y="1056"/>
              <a:ext cx="6480" cy="2424"/>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US" sz="3600" b="1">
                  <a:solidFill>
                    <a:srgbClr val="990000"/>
                  </a:solidFill>
                </a:rPr>
                <a:t>Hepatitis B Virus</a:t>
              </a:r>
            </a:p>
            <a:p>
              <a:pPr algn="ctr" eaLnBrk="0" fontAlgn="base" hangingPunct="0">
                <a:spcBef>
                  <a:spcPct val="50000"/>
                </a:spcBef>
                <a:spcAft>
                  <a:spcPct val="0"/>
                </a:spcAft>
              </a:pPr>
              <a:r>
                <a:rPr lang="en-US" sz="2800" b="1">
                  <a:solidFill>
                    <a:srgbClr val="000000"/>
                  </a:solidFill>
                </a:rPr>
                <a:t>DNA genome</a:t>
              </a:r>
            </a:p>
            <a:p>
              <a:pPr algn="ctr" eaLnBrk="0" fontAlgn="base" hangingPunct="0">
                <a:spcBef>
                  <a:spcPct val="50000"/>
                </a:spcBef>
                <a:spcAft>
                  <a:spcPct val="0"/>
                </a:spcAft>
              </a:pPr>
              <a:r>
                <a:rPr lang="en-US" sz="2800" b="1">
                  <a:solidFill>
                    <a:srgbClr val="000000"/>
                  </a:solidFill>
                </a:rPr>
                <a:t>    			</a:t>
              </a:r>
              <a:r>
                <a:rPr lang="en-US" sz="2400" b="1">
                  <a:solidFill>
                    <a:srgbClr val="800000"/>
                  </a:solidFill>
                </a:rPr>
                <a:t>RNA polymerase II</a:t>
              </a:r>
              <a:endParaRPr lang="en-US" sz="2800" b="1">
                <a:solidFill>
                  <a:srgbClr val="800000"/>
                </a:solidFill>
              </a:endParaRPr>
            </a:p>
            <a:p>
              <a:pPr algn="ctr" eaLnBrk="0" fontAlgn="base" hangingPunct="0">
                <a:spcBef>
                  <a:spcPct val="50000"/>
                </a:spcBef>
                <a:spcAft>
                  <a:spcPct val="0"/>
                </a:spcAft>
              </a:pPr>
              <a:r>
                <a:rPr lang="en-US" sz="2800" b="1">
                  <a:solidFill>
                    <a:srgbClr val="000000"/>
                  </a:solidFill>
                </a:rPr>
                <a:t>RNA Provirus</a:t>
              </a:r>
            </a:p>
            <a:p>
              <a:pPr algn="ctr" eaLnBrk="0" fontAlgn="base" hangingPunct="0">
                <a:spcBef>
                  <a:spcPct val="50000"/>
                </a:spcBef>
                <a:spcAft>
                  <a:spcPct val="0"/>
                </a:spcAft>
              </a:pPr>
              <a:r>
                <a:rPr lang="en-US" sz="2800" b="1">
                  <a:solidFill>
                    <a:srgbClr val="000000"/>
                  </a:solidFill>
                </a:rPr>
                <a:t>			     </a:t>
              </a:r>
              <a:r>
                <a:rPr lang="en-US" sz="2400" b="1">
                  <a:solidFill>
                    <a:srgbClr val="800000"/>
                  </a:solidFill>
                </a:rPr>
                <a:t>Reverse transcriptase</a:t>
              </a:r>
              <a:endParaRPr lang="en-US" sz="2800" b="1">
                <a:solidFill>
                  <a:srgbClr val="800000"/>
                </a:solidFill>
              </a:endParaRPr>
            </a:p>
            <a:p>
              <a:pPr algn="ctr" eaLnBrk="0" fontAlgn="base" hangingPunct="0">
                <a:spcBef>
                  <a:spcPct val="50000"/>
                </a:spcBef>
                <a:spcAft>
                  <a:spcPct val="0"/>
                </a:spcAft>
              </a:pPr>
              <a:r>
                <a:rPr lang="en-US" sz="2800" b="1">
                  <a:solidFill>
                    <a:srgbClr val="000000"/>
                  </a:solidFill>
                </a:rPr>
                <a:t>DNA genome</a:t>
              </a:r>
            </a:p>
          </p:txBody>
        </p:sp>
        <p:sp>
          <p:nvSpPr>
            <p:cNvPr id="25606" name="AutoShape 6"/>
            <p:cNvSpPr>
              <a:spLocks noChangeArrowheads="1"/>
            </p:cNvSpPr>
            <p:nvPr/>
          </p:nvSpPr>
          <p:spPr bwMode="auto">
            <a:xfrm>
              <a:off x="3024" y="1881"/>
              <a:ext cx="192" cy="423"/>
            </a:xfrm>
            <a:prstGeom prst="downArrow">
              <a:avLst>
                <a:gd name="adj1" fmla="val 50000"/>
                <a:gd name="adj2" fmla="val 55078"/>
              </a:avLst>
            </a:prstGeom>
            <a:gradFill rotWithShape="0">
              <a:gsLst>
                <a:gs pos="0">
                  <a:srgbClr val="FFFF00">
                    <a:gamma/>
                    <a:shade val="46275"/>
                    <a:invGamma/>
                  </a:srgbClr>
                </a:gs>
                <a:gs pos="100000">
                  <a:srgbClr val="FFFF00"/>
                </a:gs>
              </a:gsLst>
              <a:lin ang="5400000" scaled="1"/>
            </a:gra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25607" name="AutoShape 7"/>
            <p:cNvSpPr>
              <a:spLocks noChangeArrowheads="1"/>
            </p:cNvSpPr>
            <p:nvPr/>
          </p:nvSpPr>
          <p:spPr bwMode="auto">
            <a:xfrm>
              <a:off x="3024" y="2649"/>
              <a:ext cx="192" cy="423"/>
            </a:xfrm>
            <a:prstGeom prst="downArrow">
              <a:avLst>
                <a:gd name="adj1" fmla="val 50000"/>
                <a:gd name="adj2" fmla="val 55078"/>
              </a:avLst>
            </a:prstGeom>
            <a:gradFill rotWithShape="0">
              <a:gsLst>
                <a:gs pos="0">
                  <a:srgbClr val="FFFF00">
                    <a:gamma/>
                    <a:shade val="46275"/>
                    <a:invGamma/>
                  </a:srgbClr>
                </a:gs>
                <a:gs pos="100000">
                  <a:srgbClr val="FFFF00"/>
                </a:gs>
              </a:gsLst>
              <a:lin ang="5400000" scaled="1"/>
            </a:gra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pic>
          <p:nvPicPr>
            <p:cNvPr id="25608" name="Picture 8" descr="hepatit"/>
            <p:cNvPicPr>
              <a:picLocks noChangeAspect="1" noChangeArrowheads="1"/>
            </p:cNvPicPr>
            <p:nvPr/>
          </p:nvPicPr>
          <p:blipFill>
            <a:blip r:embed="rId3" cstate="print"/>
            <a:srcRect/>
            <a:stretch>
              <a:fillRect/>
            </a:stretch>
          </p:blipFill>
          <p:spPr bwMode="auto">
            <a:xfrm>
              <a:off x="192" y="1632"/>
              <a:ext cx="2208" cy="1734"/>
            </a:xfrm>
            <a:prstGeom prst="rect">
              <a:avLst/>
            </a:prstGeom>
            <a:noFill/>
          </p:spPr>
        </p:pic>
      </p:grpSp>
      <p:sp>
        <p:nvSpPr>
          <p:cNvPr id="25610" name="Text Box 10"/>
          <p:cNvSpPr txBox="1">
            <a:spLocks noChangeArrowheads="1"/>
          </p:cNvSpPr>
          <p:nvPr/>
        </p:nvSpPr>
        <p:spPr bwMode="auto">
          <a:xfrm>
            <a:off x="7052462" y="3124614"/>
            <a:ext cx="2023216" cy="457390"/>
          </a:xfrm>
          <a:prstGeom prst="rect">
            <a:avLst/>
          </a:prstGeom>
          <a:solidFill>
            <a:srgbClr val="FFFFCC"/>
          </a:solidFill>
          <a:ln w="9525">
            <a:solidFill>
              <a:srgbClr val="990000"/>
            </a:solidFill>
            <a:miter lim="800000"/>
            <a:headEnd/>
            <a:tailEnd/>
          </a:ln>
          <a:effectLst/>
        </p:spPr>
        <p:txBody>
          <a:bodyPr wrap="none" lIns="90043" tIns="45028" rIns="90043" bIns="45028">
            <a:spAutoFit/>
          </a:bodyPr>
          <a:lstStyle/>
          <a:p>
            <a:pPr algn="ctr" eaLnBrk="0" fontAlgn="base" hangingPunct="0">
              <a:spcBef>
                <a:spcPct val="0"/>
              </a:spcBef>
              <a:spcAft>
                <a:spcPct val="0"/>
              </a:spcAft>
            </a:pPr>
            <a:r>
              <a:rPr lang="en-US" sz="2400">
                <a:solidFill>
                  <a:srgbClr val="000000"/>
                </a:solidFill>
              </a:rPr>
              <a:t>Host enzyme</a:t>
            </a:r>
          </a:p>
        </p:txBody>
      </p:sp>
      <p:sp>
        <p:nvSpPr>
          <p:cNvPr id="25611" name="Text Box 11"/>
          <p:cNvSpPr txBox="1">
            <a:spLocks noChangeArrowheads="1"/>
          </p:cNvSpPr>
          <p:nvPr/>
        </p:nvSpPr>
        <p:spPr bwMode="auto">
          <a:xfrm>
            <a:off x="7696200" y="4953132"/>
            <a:ext cx="1447800" cy="830997"/>
          </a:xfrm>
          <a:prstGeom prst="rect">
            <a:avLst/>
          </a:prstGeom>
          <a:solidFill>
            <a:srgbClr val="FFFFCC"/>
          </a:solidFill>
          <a:ln w="9525">
            <a:solidFill>
              <a:srgbClr val="990000"/>
            </a:solidFill>
            <a:miter lim="800000"/>
            <a:headEnd/>
            <a:tailEnd/>
          </a:ln>
          <a:effectLst/>
        </p:spPr>
        <p:txBody>
          <a:bodyPr wrap="square" lIns="90043" tIns="45028" rIns="90043" bIns="45028">
            <a:spAutoFit/>
          </a:bodyPr>
          <a:lstStyle/>
          <a:p>
            <a:pPr algn="ctr" eaLnBrk="0" fontAlgn="base" hangingPunct="0">
              <a:spcBef>
                <a:spcPct val="0"/>
              </a:spcBef>
              <a:spcAft>
                <a:spcPct val="0"/>
              </a:spcAft>
            </a:pPr>
            <a:r>
              <a:rPr lang="en-US" sz="2400">
                <a:solidFill>
                  <a:srgbClr val="000000"/>
                </a:solidFill>
              </a:rPr>
              <a:t>Viral enzyme</a:t>
            </a:r>
          </a:p>
        </p:txBody>
      </p:sp>
      <p:sp>
        <p:nvSpPr>
          <p:cNvPr id="12" name="Rectangle 11"/>
          <p:cNvSpPr/>
          <p:nvPr/>
        </p:nvSpPr>
        <p:spPr>
          <a:xfrm>
            <a:off x="0" y="5791200"/>
            <a:ext cx="9144000" cy="1077218"/>
          </a:xfrm>
          <a:prstGeom prst="rect">
            <a:avLst/>
          </a:prstGeom>
        </p:spPr>
        <p:txBody>
          <a:bodyPr wrap="square" lIns="90043" tIns="45028" rIns="90043" bIns="45028">
            <a:spAutoFit/>
          </a:bodyPr>
          <a:lstStyle/>
          <a:p>
            <a:r>
              <a:rPr lang="en-US" sz="3200" b="1" dirty="0">
                <a:solidFill>
                  <a:srgbClr val="3333CC"/>
                </a:solidFill>
              </a:rPr>
              <a:t>Strong correlation between HBV and  </a:t>
            </a:r>
            <a:r>
              <a:rPr lang="en-US" sz="3200" b="1" dirty="0" err="1">
                <a:solidFill>
                  <a:srgbClr val="3333CC"/>
                </a:solidFill>
              </a:rPr>
              <a:t>hepatocellular</a:t>
            </a:r>
            <a:r>
              <a:rPr lang="en-US" sz="3200" b="1" dirty="0">
                <a:solidFill>
                  <a:srgbClr val="3333CC"/>
                </a:solidFill>
              </a:rPr>
              <a:t>  carcinoma</a:t>
            </a:r>
            <a:endParaRPr lang="ar-IQ" sz="3200" b="1" dirty="0"/>
          </a:p>
        </p:txBody>
      </p:sp>
      <p:pic>
        <p:nvPicPr>
          <p:cNvPr id="14" name="Picture 1028" descr="hepato-b"/>
          <p:cNvPicPr>
            <a:picLocks noChangeAspect="1" noChangeArrowheads="1"/>
          </p:cNvPicPr>
          <p:nvPr/>
        </p:nvPicPr>
        <p:blipFill>
          <a:blip r:embed="rId4" cstate="print"/>
          <a:srcRect/>
          <a:stretch>
            <a:fillRect/>
          </a:stretch>
        </p:blipFill>
        <p:spPr bwMode="auto">
          <a:xfrm>
            <a:off x="1" y="0"/>
            <a:ext cx="1905000" cy="304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23483" y="134471"/>
            <a:ext cx="7772977" cy="874059"/>
          </a:xfrm>
        </p:spPr>
        <p:txBody>
          <a:bodyPr/>
          <a:lstStyle/>
          <a:p>
            <a:pPr eaLnBrk="1" hangingPunct="1">
              <a:defRPr/>
            </a:pPr>
            <a:r>
              <a:rPr lang="en-US" b="1" dirty="0" smtClean="0"/>
              <a:t>RNA Viruses</a:t>
            </a:r>
            <a:endParaRPr lang="ar-IQ" dirty="0" smtClean="0"/>
          </a:p>
        </p:txBody>
      </p:sp>
      <p:sp>
        <p:nvSpPr>
          <p:cNvPr id="3" name="Subtitle 2"/>
          <p:cNvSpPr>
            <a:spLocks noGrp="1"/>
          </p:cNvSpPr>
          <p:nvPr>
            <p:ph type="subTitle" sz="quarter" idx="1"/>
          </p:nvPr>
        </p:nvSpPr>
        <p:spPr>
          <a:xfrm>
            <a:off x="415636" y="1479176"/>
            <a:ext cx="8451273" cy="5177118"/>
          </a:xfrm>
        </p:spPr>
        <p:txBody>
          <a:bodyPr/>
          <a:lstStyle/>
          <a:p>
            <a:pPr marL="511187" indent="-511187" algn="l" eaLnBrk="1" hangingPunct="1">
              <a:buClr>
                <a:srgbClr val="C00000"/>
              </a:buClr>
              <a:buFont typeface="Wingdings" pitchFamily="2" charset="2"/>
              <a:buChar char="v"/>
              <a:defRPr/>
            </a:pPr>
            <a:r>
              <a:rPr lang="en-US" dirty="0" smtClean="0">
                <a:solidFill>
                  <a:srgbClr val="7030A0"/>
                </a:solidFill>
                <a:effectLst/>
              </a:rPr>
              <a:t>The hepatitis C virus</a:t>
            </a:r>
          </a:p>
          <a:p>
            <a:pPr marL="511187" indent="-511187" algn="l" eaLnBrk="1" hangingPunct="1">
              <a:buClr>
                <a:srgbClr val="C00000"/>
              </a:buClr>
              <a:buFont typeface="Wingdings" pitchFamily="2" charset="2"/>
              <a:buChar char="v"/>
              <a:defRPr/>
            </a:pPr>
            <a:endParaRPr lang="en-US" dirty="0" smtClean="0">
              <a:solidFill>
                <a:srgbClr val="7030A0"/>
              </a:solidFill>
              <a:effectLst/>
            </a:endParaRPr>
          </a:p>
          <a:p>
            <a:pPr marL="511187" indent="-511187" algn="l" eaLnBrk="1" hangingPunct="1">
              <a:buClr>
                <a:srgbClr val="C00000"/>
              </a:buClr>
              <a:buFont typeface="Wingdings" pitchFamily="2" charset="2"/>
              <a:buChar char="v"/>
              <a:defRPr/>
            </a:pPr>
            <a:r>
              <a:rPr lang="en-US" dirty="0" smtClean="0">
                <a:solidFill>
                  <a:srgbClr val="7030A0"/>
                </a:solidFill>
                <a:effectLst/>
              </a:rPr>
              <a:t>HTLV-1 (human T-cell </a:t>
            </a:r>
            <a:r>
              <a:rPr lang="en-US" dirty="0" err="1" smtClean="0">
                <a:solidFill>
                  <a:srgbClr val="7030A0"/>
                </a:solidFill>
                <a:effectLst/>
              </a:rPr>
              <a:t>lymphotropic</a:t>
            </a:r>
            <a:r>
              <a:rPr lang="en-US" dirty="0" smtClean="0">
                <a:solidFill>
                  <a:srgbClr val="7030A0"/>
                </a:solidFill>
                <a:effectLst/>
              </a:rPr>
              <a:t> virus-1)</a:t>
            </a:r>
          </a:p>
          <a:p>
            <a:pPr algn="l" eaLnBrk="1" hangingPunct="1">
              <a:defRPr/>
            </a:pPr>
            <a:endParaRPr lang="en-US" dirty="0" smtClean="0">
              <a:solidFill>
                <a:srgbClr val="7030A0"/>
              </a:solidFill>
              <a:effectLst/>
            </a:endParaRPr>
          </a:p>
          <a:p>
            <a:pPr marL="511187" indent="-511187" algn="l" eaLnBrk="1" hangingPunct="1">
              <a:buClr>
                <a:srgbClr val="C00000"/>
              </a:buClr>
              <a:buFont typeface="Wingdings" pitchFamily="2" charset="2"/>
              <a:buChar char="v"/>
              <a:defRPr/>
            </a:pPr>
            <a:r>
              <a:rPr lang="en-US" dirty="0" smtClean="0">
                <a:solidFill>
                  <a:srgbClr val="7030A0"/>
                </a:solidFill>
                <a:effectLst/>
              </a:rPr>
              <a:t>HTLV-2 (human T-cell </a:t>
            </a:r>
            <a:r>
              <a:rPr lang="en-US" dirty="0" err="1" smtClean="0">
                <a:solidFill>
                  <a:srgbClr val="7030A0"/>
                </a:solidFill>
                <a:effectLst/>
              </a:rPr>
              <a:t>lymphotropic</a:t>
            </a:r>
            <a:r>
              <a:rPr lang="en-US" dirty="0" smtClean="0">
                <a:solidFill>
                  <a:srgbClr val="7030A0"/>
                </a:solidFill>
                <a:effectLst/>
              </a:rPr>
              <a:t> virus-2) </a:t>
            </a:r>
            <a:endParaRPr lang="ar-IQ" dirty="0" smtClean="0">
              <a:solidFill>
                <a:srgbClr val="7030A0"/>
              </a:solidFill>
              <a:effectLst/>
            </a:endParaRPr>
          </a:p>
        </p:txBody>
      </p:sp>
    </p:spTree>
    <p:extLst>
      <p:ext uri="{BB962C8B-B14F-4D97-AF65-F5344CB8AC3E}">
        <p14:creationId xmlns:p14="http://schemas.microsoft.com/office/powerpoint/2010/main" val="3827278487"/>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6829" y="533400"/>
            <a:ext cx="8915400" cy="6063198"/>
          </a:xfrm>
          <a:prstGeom prst="rect">
            <a:avLst/>
          </a:prstGeom>
        </p:spPr>
        <p:txBody>
          <a:bodyPr wrap="square">
            <a:spAutoFit/>
          </a:bodyPr>
          <a:lstStyle/>
          <a:p>
            <a:r>
              <a:rPr lang="en-US" sz="2800" dirty="0"/>
              <a:t>Viruses can cause benign or malignant tumors in many species of animals, e.g., frogs, fishes, birds, and mammals. Despite the common occurrence of tumor viruses in animals, only a few viruses are associated with </a:t>
            </a:r>
            <a:r>
              <a:rPr lang="en-US" sz="2800" b="1" dirty="0"/>
              <a:t>human</a:t>
            </a:r>
            <a:r>
              <a:rPr lang="en-US" sz="2800" dirty="0"/>
              <a:t> tumors, and evidence that they are truly the causative agents exists for very few.</a:t>
            </a:r>
          </a:p>
          <a:p>
            <a:r>
              <a:rPr lang="en-US" sz="2800" dirty="0"/>
              <a:t>Tumor viruses have no characteristic size, shape, or chemical composition. Some are large, and some are small; some are enveloped, and others are naked (i.e., </a:t>
            </a:r>
            <a:r>
              <a:rPr lang="en-US" sz="2800" dirty="0" err="1"/>
              <a:t>nonenveloped</a:t>
            </a:r>
            <a:r>
              <a:rPr lang="en-US" sz="2800" dirty="0"/>
              <a:t>); some have DNA as their genetic material, and others have RNA. </a:t>
            </a:r>
            <a:r>
              <a:rPr lang="en-US" sz="3600" dirty="0">
                <a:solidFill>
                  <a:schemeClr val="tx2"/>
                </a:solidFill>
              </a:rPr>
              <a:t>The factor that unites all of them is their common ability to cause tumors</a:t>
            </a:r>
            <a:r>
              <a:rPr lang="en-US" dirty="0"/>
              <a:t>.</a:t>
            </a:r>
            <a:endParaRPr lang="en-US" dirty="0">
              <a:effectLst/>
            </a:endParaRPr>
          </a:p>
        </p:txBody>
      </p:sp>
    </p:spTree>
    <p:extLst>
      <p:ext uri="{BB962C8B-B14F-4D97-AF65-F5344CB8AC3E}">
        <p14:creationId xmlns:p14="http://schemas.microsoft.com/office/powerpoint/2010/main" val="3823650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fld id="{A8E2BD9C-AA28-46B2-B4B9-8BFD777EE697}" type="slidenum">
              <a:rPr lang="en-US">
                <a:solidFill>
                  <a:srgbClr val="000000"/>
                </a:solidFill>
              </a:rPr>
              <a:pPr/>
              <a:t>30</a:t>
            </a:fld>
            <a:endParaRPr lang="en-US">
              <a:solidFill>
                <a:srgbClr val="000000"/>
              </a:solidFill>
            </a:endParaRPr>
          </a:p>
        </p:txBody>
      </p:sp>
      <p:sp>
        <p:nvSpPr>
          <p:cNvPr id="28674" name="Rectangle 2"/>
          <p:cNvSpPr>
            <a:spLocks noGrp="1" noChangeArrowheads="1"/>
          </p:cNvSpPr>
          <p:nvPr>
            <p:ph type="title"/>
          </p:nvPr>
        </p:nvSpPr>
        <p:spPr>
          <a:xfrm>
            <a:off x="1295400" y="609600"/>
            <a:ext cx="7162800" cy="838200"/>
          </a:xfrm>
          <a:effectLst>
            <a:outerShdw dist="35921" dir="2700000" algn="ctr" rotWithShape="0">
              <a:schemeClr val="bg2"/>
            </a:outerShdw>
          </a:effectLst>
        </p:spPr>
        <p:txBody>
          <a:bodyPr/>
          <a:lstStyle/>
          <a:p>
            <a:r>
              <a:rPr lang="en-US" sz="4800" b="1">
                <a:solidFill>
                  <a:srgbClr val="800000"/>
                </a:solidFill>
              </a:rPr>
              <a:t>RNA Tumor Viruses</a:t>
            </a:r>
            <a:br>
              <a:rPr lang="en-US" sz="4800" b="1">
                <a:solidFill>
                  <a:srgbClr val="800000"/>
                </a:solidFill>
              </a:rPr>
            </a:br>
            <a:endParaRPr lang="en-US" sz="4800" b="1">
              <a:solidFill>
                <a:srgbClr val="800000"/>
              </a:solidFill>
            </a:endParaRPr>
          </a:p>
        </p:txBody>
      </p:sp>
      <p:sp>
        <p:nvSpPr>
          <p:cNvPr id="28675" name="Text Box 3"/>
          <p:cNvSpPr txBox="1">
            <a:spLocks noChangeArrowheads="1"/>
          </p:cNvSpPr>
          <p:nvPr/>
        </p:nvSpPr>
        <p:spPr bwMode="auto">
          <a:xfrm>
            <a:off x="0" y="1143001"/>
            <a:ext cx="8839200" cy="5570756"/>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3200" b="1">
                <a:solidFill>
                  <a:srgbClr val="990000"/>
                </a:solidFill>
              </a:rPr>
              <a:t>RNA Genome - Retroviruses</a:t>
            </a:r>
            <a:endParaRPr lang="en-US" sz="2800" b="1">
              <a:solidFill>
                <a:srgbClr val="990000"/>
              </a:solidFill>
            </a:endParaRPr>
          </a:p>
          <a:p>
            <a:pPr algn="ctr" eaLnBrk="0" fontAlgn="base" hangingPunct="0">
              <a:spcBef>
                <a:spcPct val="50000"/>
              </a:spcBef>
              <a:spcAft>
                <a:spcPct val="0"/>
              </a:spcAft>
            </a:pPr>
            <a:r>
              <a:rPr lang="en-US" sz="2400" b="1">
                <a:solidFill>
                  <a:srgbClr val="000000"/>
                </a:solidFill>
              </a:rPr>
              <a:t>RNA-dependent DNA Polymerase encoded by virus</a:t>
            </a:r>
          </a:p>
          <a:p>
            <a:pPr algn="ctr" eaLnBrk="0" fontAlgn="base" hangingPunct="0">
              <a:spcBef>
                <a:spcPct val="50000"/>
              </a:spcBef>
              <a:spcAft>
                <a:spcPct val="0"/>
              </a:spcAft>
            </a:pPr>
            <a:r>
              <a:rPr lang="en-US" sz="2400" b="1">
                <a:solidFill>
                  <a:srgbClr val="000000"/>
                </a:solidFill>
              </a:rPr>
              <a:t>REVERSE TRANSCRIPTASE</a:t>
            </a:r>
          </a:p>
          <a:p>
            <a:pPr algn="ctr" eaLnBrk="0" fontAlgn="base" hangingPunct="0">
              <a:spcBef>
                <a:spcPct val="50000"/>
              </a:spcBef>
              <a:spcAft>
                <a:spcPct val="0"/>
              </a:spcAft>
            </a:pPr>
            <a:r>
              <a:rPr lang="en-US" sz="2400">
                <a:solidFill>
                  <a:srgbClr val="000000"/>
                </a:solidFill>
              </a:rPr>
              <a:t>RNA genome</a:t>
            </a:r>
          </a:p>
          <a:p>
            <a:pPr algn="ctr" eaLnBrk="0" fontAlgn="base" hangingPunct="0">
              <a:spcBef>
                <a:spcPct val="50000"/>
              </a:spcBef>
              <a:spcAft>
                <a:spcPct val="0"/>
              </a:spcAft>
            </a:pPr>
            <a:r>
              <a:rPr lang="en-US" sz="2400">
                <a:solidFill>
                  <a:srgbClr val="000000"/>
                </a:solidFill>
              </a:rPr>
              <a:t>				</a:t>
            </a:r>
            <a:r>
              <a:rPr lang="en-US" sz="2000" b="1">
                <a:solidFill>
                  <a:srgbClr val="800000"/>
                </a:solidFill>
              </a:rPr>
              <a:t>Reverse transcriptase</a:t>
            </a:r>
            <a:endParaRPr lang="en-US" sz="2400" b="1">
              <a:solidFill>
                <a:srgbClr val="800000"/>
              </a:solidFill>
            </a:endParaRPr>
          </a:p>
          <a:p>
            <a:pPr algn="ctr" eaLnBrk="0" fontAlgn="base" hangingPunct="0">
              <a:spcBef>
                <a:spcPct val="50000"/>
              </a:spcBef>
              <a:spcAft>
                <a:spcPct val="0"/>
              </a:spcAft>
            </a:pPr>
            <a:r>
              <a:rPr lang="en-US" sz="2400">
                <a:solidFill>
                  <a:srgbClr val="000000"/>
                </a:solidFill>
              </a:rPr>
              <a:t>DNA genome </a:t>
            </a:r>
          </a:p>
          <a:p>
            <a:pPr algn="ctr" eaLnBrk="0" fontAlgn="base" hangingPunct="0">
              <a:spcBef>
                <a:spcPct val="50000"/>
              </a:spcBef>
              <a:spcAft>
                <a:spcPct val="0"/>
              </a:spcAft>
            </a:pPr>
            <a:r>
              <a:rPr lang="en-US" sz="2400">
                <a:solidFill>
                  <a:srgbClr val="000000"/>
                </a:solidFill>
              </a:rPr>
              <a:t>		       </a:t>
            </a:r>
            <a:r>
              <a:rPr lang="en-US" sz="2000" b="1">
                <a:solidFill>
                  <a:srgbClr val="800000"/>
                </a:solidFill>
              </a:rPr>
              <a:t>Integrase</a:t>
            </a:r>
            <a:endParaRPr lang="en-US" sz="2400" b="1">
              <a:solidFill>
                <a:srgbClr val="800000"/>
              </a:solidFill>
            </a:endParaRPr>
          </a:p>
          <a:p>
            <a:pPr algn="ctr" eaLnBrk="0" fontAlgn="base" hangingPunct="0">
              <a:spcBef>
                <a:spcPct val="50000"/>
              </a:spcBef>
              <a:spcAft>
                <a:spcPct val="0"/>
              </a:spcAft>
            </a:pPr>
            <a:r>
              <a:rPr lang="en-US" sz="2400">
                <a:solidFill>
                  <a:srgbClr val="000000"/>
                </a:solidFill>
              </a:rPr>
              <a:t>Integrates</a:t>
            </a:r>
          </a:p>
          <a:p>
            <a:pPr algn="ctr" eaLnBrk="0" fontAlgn="base" hangingPunct="0">
              <a:spcBef>
                <a:spcPct val="50000"/>
              </a:spcBef>
              <a:spcAft>
                <a:spcPct val="0"/>
              </a:spcAft>
            </a:pPr>
            <a:r>
              <a:rPr lang="en-US" sz="2400">
                <a:solidFill>
                  <a:srgbClr val="000000"/>
                </a:solidFill>
              </a:rPr>
              <a:t>				      </a:t>
            </a:r>
            <a:r>
              <a:rPr lang="en-US" sz="2000" b="1">
                <a:solidFill>
                  <a:srgbClr val="FF0000"/>
                </a:solidFill>
              </a:rPr>
              <a:t>Host RNA polymerase II</a:t>
            </a:r>
            <a:endParaRPr lang="en-US" sz="2400" b="1">
              <a:solidFill>
                <a:srgbClr val="FF0000"/>
              </a:solidFill>
            </a:endParaRPr>
          </a:p>
          <a:p>
            <a:pPr algn="ctr" eaLnBrk="0" fontAlgn="base" hangingPunct="0">
              <a:spcBef>
                <a:spcPct val="50000"/>
              </a:spcBef>
              <a:spcAft>
                <a:spcPct val="0"/>
              </a:spcAft>
            </a:pPr>
            <a:r>
              <a:rPr lang="en-US" sz="2400">
                <a:solidFill>
                  <a:srgbClr val="000000"/>
                </a:solidFill>
              </a:rPr>
              <a:t>RNA genome</a:t>
            </a:r>
          </a:p>
        </p:txBody>
      </p:sp>
      <p:sp>
        <p:nvSpPr>
          <p:cNvPr id="28680" name="AutoShape 8"/>
          <p:cNvSpPr>
            <a:spLocks noChangeArrowheads="1"/>
          </p:cNvSpPr>
          <p:nvPr/>
        </p:nvSpPr>
        <p:spPr bwMode="auto">
          <a:xfrm>
            <a:off x="4199474" y="3352804"/>
            <a:ext cx="270933" cy="671513"/>
          </a:xfrm>
          <a:prstGeom prst="downArrow">
            <a:avLst>
              <a:gd name="adj1" fmla="val 50000"/>
              <a:gd name="adj2" fmla="val 55078"/>
            </a:avLst>
          </a:prstGeom>
          <a:gradFill rotWithShape="0">
            <a:gsLst>
              <a:gs pos="0">
                <a:srgbClr val="FFFF00">
                  <a:gamma/>
                  <a:shade val="46275"/>
                  <a:invGamma/>
                </a:srgbClr>
              </a:gs>
              <a:gs pos="100000">
                <a:srgbClr val="FFFF00"/>
              </a:gs>
            </a:gsLst>
            <a:lin ang="5400000" scaled="1"/>
          </a:gradFill>
          <a:ln w="9525">
            <a:solidFill>
              <a:schemeClr val="tx1"/>
            </a:solidFill>
            <a:miter lim="800000"/>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28681" name="AutoShape 9"/>
          <p:cNvSpPr>
            <a:spLocks noChangeArrowheads="1"/>
          </p:cNvSpPr>
          <p:nvPr/>
        </p:nvSpPr>
        <p:spPr bwMode="auto">
          <a:xfrm>
            <a:off x="4199474" y="4419874"/>
            <a:ext cx="270933" cy="671513"/>
          </a:xfrm>
          <a:prstGeom prst="downArrow">
            <a:avLst>
              <a:gd name="adj1" fmla="val 50000"/>
              <a:gd name="adj2" fmla="val 55078"/>
            </a:avLst>
          </a:prstGeom>
          <a:gradFill rotWithShape="0">
            <a:gsLst>
              <a:gs pos="0">
                <a:srgbClr val="FFFF00">
                  <a:gamma/>
                  <a:shade val="46275"/>
                  <a:invGamma/>
                </a:srgbClr>
              </a:gs>
              <a:gs pos="100000">
                <a:srgbClr val="FFFF00"/>
              </a:gs>
            </a:gsLst>
            <a:lin ang="5400000" scaled="1"/>
          </a:gradFill>
          <a:ln w="9525">
            <a:solidFill>
              <a:schemeClr val="tx1"/>
            </a:solidFill>
            <a:miter lim="800000"/>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28682" name="AutoShape 10"/>
          <p:cNvSpPr>
            <a:spLocks noChangeArrowheads="1"/>
          </p:cNvSpPr>
          <p:nvPr/>
        </p:nvSpPr>
        <p:spPr bwMode="auto">
          <a:xfrm>
            <a:off x="4199474" y="5562874"/>
            <a:ext cx="270933" cy="671513"/>
          </a:xfrm>
          <a:prstGeom prst="downArrow">
            <a:avLst>
              <a:gd name="adj1" fmla="val 50000"/>
              <a:gd name="adj2" fmla="val 55078"/>
            </a:avLst>
          </a:prstGeom>
          <a:gradFill rotWithShape="0">
            <a:gsLst>
              <a:gs pos="0">
                <a:srgbClr val="FFFF00">
                  <a:gamma/>
                  <a:shade val="46275"/>
                  <a:invGamma/>
                </a:srgbClr>
              </a:gs>
              <a:gs pos="100000">
                <a:srgbClr val="FFFF00"/>
              </a:gs>
            </a:gsLst>
            <a:lin ang="5400000" scaled="1"/>
          </a:gradFill>
          <a:ln w="9525">
            <a:solidFill>
              <a:schemeClr val="tx1"/>
            </a:solidFill>
            <a:miter lim="800000"/>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pic>
        <p:nvPicPr>
          <p:cNvPr id="28683" name="Picture 11" descr="retro"/>
          <p:cNvPicPr>
            <a:picLocks noChangeAspect="1" noChangeArrowheads="1"/>
          </p:cNvPicPr>
          <p:nvPr/>
        </p:nvPicPr>
        <p:blipFill>
          <a:blip r:embed="rId3" cstate="print"/>
          <a:srcRect/>
          <a:stretch>
            <a:fillRect/>
          </a:stretch>
        </p:blipFill>
        <p:spPr bwMode="auto">
          <a:xfrm>
            <a:off x="338667" y="3048000"/>
            <a:ext cx="2674056" cy="3048000"/>
          </a:xfrm>
          <a:prstGeom prst="rect">
            <a:avLst/>
          </a:prstGeom>
          <a:noFill/>
        </p:spPr>
      </p:pic>
      <p:grpSp>
        <p:nvGrpSpPr>
          <p:cNvPr id="2" name="Group 16"/>
          <p:cNvGrpSpPr>
            <a:grpSpLocks/>
          </p:cNvGrpSpPr>
          <p:nvPr/>
        </p:nvGrpSpPr>
        <p:grpSpPr bwMode="auto">
          <a:xfrm>
            <a:off x="7721600" y="3505200"/>
            <a:ext cx="867834" cy="1524000"/>
            <a:chOff x="5472" y="2208"/>
            <a:chExt cx="615" cy="960"/>
          </a:xfrm>
        </p:grpSpPr>
        <p:sp>
          <p:nvSpPr>
            <p:cNvPr id="28684" name="AutoShape 12"/>
            <p:cNvSpPr>
              <a:spLocks noChangeArrowheads="1"/>
            </p:cNvSpPr>
            <p:nvPr/>
          </p:nvSpPr>
          <p:spPr bwMode="auto">
            <a:xfrm>
              <a:off x="5472" y="2208"/>
              <a:ext cx="615" cy="306"/>
            </a:xfrm>
            <a:prstGeom prst="leftArrow">
              <a:avLst>
                <a:gd name="adj1" fmla="val 50000"/>
                <a:gd name="adj2" fmla="val 50245"/>
              </a:avLst>
            </a:prstGeom>
            <a:gradFill rotWithShape="0">
              <a:gsLst>
                <a:gs pos="0">
                  <a:srgbClr val="009900"/>
                </a:gs>
                <a:gs pos="100000">
                  <a:srgbClr val="009900">
                    <a:gamma/>
                    <a:shade val="46275"/>
                    <a:invGamma/>
                  </a:srgbClr>
                </a:gs>
              </a:gsLst>
              <a:path path="rect">
                <a:fillToRect l="50000" t="50000" r="50000" b="50000"/>
              </a:path>
            </a:gradFill>
            <a:ln w="9525">
              <a:solidFill>
                <a:schemeClr val="tx1"/>
              </a:solidFill>
              <a:miter lim="800000"/>
              <a:headEnd/>
              <a:tailEnd/>
            </a:ln>
            <a:effectLst/>
          </p:spPr>
          <p:txBody>
            <a:bodyPr wrap="none" anchor="ctr"/>
            <a:lstStyle/>
            <a:p>
              <a:pPr algn="ctr" eaLnBrk="0" fontAlgn="base" hangingPunct="0">
                <a:spcBef>
                  <a:spcPct val="0"/>
                </a:spcBef>
                <a:spcAft>
                  <a:spcPct val="0"/>
                </a:spcAft>
              </a:pPr>
              <a:r>
                <a:rPr lang="en-US" sz="1400" b="1">
                  <a:solidFill>
                    <a:srgbClr val="FFFFFF"/>
                  </a:solidFill>
                </a:rPr>
                <a:t>virus</a:t>
              </a:r>
            </a:p>
          </p:txBody>
        </p:sp>
        <p:sp>
          <p:nvSpPr>
            <p:cNvPr id="28685" name="AutoShape 13"/>
            <p:cNvSpPr>
              <a:spLocks noChangeArrowheads="1"/>
            </p:cNvSpPr>
            <p:nvPr/>
          </p:nvSpPr>
          <p:spPr bwMode="auto">
            <a:xfrm>
              <a:off x="5472" y="2862"/>
              <a:ext cx="615" cy="306"/>
            </a:xfrm>
            <a:prstGeom prst="leftArrow">
              <a:avLst>
                <a:gd name="adj1" fmla="val 50000"/>
                <a:gd name="adj2" fmla="val 50245"/>
              </a:avLst>
            </a:prstGeom>
            <a:gradFill rotWithShape="0">
              <a:gsLst>
                <a:gs pos="0">
                  <a:srgbClr val="009900"/>
                </a:gs>
                <a:gs pos="100000">
                  <a:srgbClr val="009900">
                    <a:gamma/>
                    <a:shade val="46275"/>
                    <a:invGamma/>
                  </a:srgbClr>
                </a:gs>
              </a:gsLst>
              <a:path path="rect">
                <a:fillToRect l="50000" t="50000" r="50000" b="50000"/>
              </a:path>
            </a:gradFill>
            <a:ln w="9525">
              <a:solidFill>
                <a:schemeClr val="tx1"/>
              </a:solidFill>
              <a:miter lim="800000"/>
              <a:headEnd/>
              <a:tailEnd/>
            </a:ln>
            <a:effectLst/>
          </p:spPr>
          <p:txBody>
            <a:bodyPr wrap="none" anchor="ctr"/>
            <a:lstStyle/>
            <a:p>
              <a:pPr algn="ctr" eaLnBrk="0" fontAlgn="base" hangingPunct="0">
                <a:spcBef>
                  <a:spcPct val="0"/>
                </a:spcBef>
                <a:spcAft>
                  <a:spcPct val="0"/>
                </a:spcAft>
              </a:pPr>
              <a:r>
                <a:rPr lang="en-US" sz="1400" b="1">
                  <a:solidFill>
                    <a:srgbClr val="FFFFFF"/>
                  </a:solidFill>
                </a:rPr>
                <a:t>virus</a:t>
              </a:r>
            </a:p>
          </p:txBody>
        </p:sp>
      </p:grpSp>
      <p:sp>
        <p:nvSpPr>
          <p:cNvPr id="28686" name="AutoShape 14"/>
          <p:cNvSpPr>
            <a:spLocks noChangeArrowheads="1"/>
          </p:cNvSpPr>
          <p:nvPr/>
        </p:nvSpPr>
        <p:spPr bwMode="auto">
          <a:xfrm>
            <a:off x="7586133" y="5486400"/>
            <a:ext cx="1422400" cy="838200"/>
          </a:xfrm>
          <a:prstGeom prst="leftArrow">
            <a:avLst>
              <a:gd name="adj1" fmla="val 50000"/>
              <a:gd name="adj2" fmla="val 47727"/>
            </a:avLst>
          </a:prstGeom>
          <a:gradFill rotWithShape="0">
            <a:gsLst>
              <a:gs pos="0">
                <a:srgbClr val="CC00CC"/>
              </a:gs>
              <a:gs pos="100000">
                <a:srgbClr val="CC00CC">
                  <a:gamma/>
                  <a:shade val="46275"/>
                  <a:invGamma/>
                </a:srgbClr>
              </a:gs>
            </a:gsLst>
            <a:path path="rect">
              <a:fillToRect l="50000" t="50000" r="50000" b="50000"/>
            </a:path>
          </a:gradFill>
          <a:ln w="9525">
            <a:solidFill>
              <a:schemeClr val="tx1"/>
            </a:solidFill>
            <a:miter lim="800000"/>
            <a:headEnd/>
            <a:tailEnd/>
          </a:ln>
          <a:effectLst/>
        </p:spPr>
        <p:txBody>
          <a:bodyPr wrap="none" lIns="90043" tIns="45028" rIns="90043" bIns="45028" anchor="ctr"/>
          <a:lstStyle/>
          <a:p>
            <a:pPr algn="ctr" eaLnBrk="0" fontAlgn="base" hangingPunct="0">
              <a:spcBef>
                <a:spcPct val="0"/>
              </a:spcBef>
              <a:spcAft>
                <a:spcPct val="0"/>
              </a:spcAft>
            </a:pPr>
            <a:r>
              <a:rPr lang="en-US" sz="1400" b="1">
                <a:solidFill>
                  <a:srgbClr val="FFFFFF"/>
                </a:solidFill>
              </a:rPr>
              <a:t>host</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8686"/>
                                        </p:tgtEl>
                                        <p:attrNameLst>
                                          <p:attrName>style.visibility</p:attrName>
                                        </p:attrNameLst>
                                      </p:cBhvr>
                                      <p:to>
                                        <p:strVal val="visible"/>
                                      </p:to>
                                    </p:set>
                                    <p:anim calcmode="lin" valueType="num">
                                      <p:cBhvr>
                                        <p:cTn id="13" dur="500" fill="hold"/>
                                        <p:tgtEl>
                                          <p:spTgt spid="28686"/>
                                        </p:tgtEl>
                                        <p:attrNameLst>
                                          <p:attrName>ppt_w</p:attrName>
                                        </p:attrNameLst>
                                      </p:cBhvr>
                                      <p:tavLst>
                                        <p:tav tm="0">
                                          <p:val>
                                            <p:strVal val="4*#ppt_w"/>
                                          </p:val>
                                        </p:tav>
                                        <p:tav tm="100000">
                                          <p:val>
                                            <p:strVal val="#ppt_w"/>
                                          </p:val>
                                        </p:tav>
                                      </p:tavLst>
                                    </p:anim>
                                    <p:anim calcmode="lin" valueType="num">
                                      <p:cBhvr>
                                        <p:cTn id="14" dur="500" fill="hold"/>
                                        <p:tgtEl>
                                          <p:spTgt spid="2868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6"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1D11BB52-34A9-49FB-A04B-1A63CEB818F3}" type="slidenum">
              <a:rPr lang="en-US">
                <a:solidFill>
                  <a:srgbClr val="000000"/>
                </a:solidFill>
              </a:rPr>
              <a:pPr/>
              <a:t>31</a:t>
            </a:fld>
            <a:endParaRPr lang="en-US">
              <a:solidFill>
                <a:srgbClr val="000000"/>
              </a:solidFill>
            </a:endParaRPr>
          </a:p>
        </p:txBody>
      </p:sp>
      <p:sp>
        <p:nvSpPr>
          <p:cNvPr id="32770" name="Rectangle 2"/>
          <p:cNvSpPr>
            <a:spLocks noGrp="1" noChangeArrowheads="1"/>
          </p:cNvSpPr>
          <p:nvPr>
            <p:ph type="title"/>
          </p:nvPr>
        </p:nvSpPr>
        <p:spPr>
          <a:effectLst>
            <a:outerShdw dist="35921" dir="2700000" algn="ctr" rotWithShape="0">
              <a:schemeClr val="bg2"/>
            </a:outerShdw>
          </a:effectLst>
        </p:spPr>
        <p:txBody>
          <a:bodyPr/>
          <a:lstStyle/>
          <a:p>
            <a:r>
              <a:rPr lang="en-US" sz="4800" b="1" dirty="0" err="1">
                <a:solidFill>
                  <a:srgbClr val="800000"/>
                </a:solidFill>
              </a:rPr>
              <a:t>Retroviridae</a:t>
            </a:r>
            <a:endParaRPr lang="en-US" sz="4800" b="1" dirty="0">
              <a:solidFill>
                <a:srgbClr val="800000"/>
              </a:solidFill>
            </a:endParaRPr>
          </a:p>
        </p:txBody>
      </p:sp>
      <p:sp>
        <p:nvSpPr>
          <p:cNvPr id="32771" name="Text Box 3"/>
          <p:cNvSpPr txBox="1">
            <a:spLocks noChangeArrowheads="1"/>
          </p:cNvSpPr>
          <p:nvPr/>
        </p:nvSpPr>
        <p:spPr bwMode="auto">
          <a:xfrm>
            <a:off x="0" y="1636848"/>
            <a:ext cx="9144000" cy="4427537"/>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3200" b="1" dirty="0">
                <a:solidFill>
                  <a:srgbClr val="800000"/>
                </a:solidFill>
              </a:rPr>
              <a:t>Groups of Retroviruses</a:t>
            </a:r>
            <a:endParaRPr lang="en-US" sz="3200" dirty="0">
              <a:solidFill>
                <a:srgbClr val="800000"/>
              </a:solidFill>
            </a:endParaRPr>
          </a:p>
          <a:p>
            <a:pPr eaLnBrk="0" fontAlgn="base" hangingPunct="0">
              <a:spcBef>
                <a:spcPct val="50000"/>
              </a:spcBef>
              <a:spcAft>
                <a:spcPct val="0"/>
              </a:spcAft>
              <a:buFontTx/>
              <a:buChar char="•"/>
            </a:pPr>
            <a:r>
              <a:rPr lang="en-US" sz="2800" dirty="0">
                <a:solidFill>
                  <a:srgbClr val="000000"/>
                </a:solidFill>
              </a:rPr>
              <a:t> </a:t>
            </a:r>
            <a:r>
              <a:rPr lang="en-US" sz="2800" b="1" dirty="0" err="1">
                <a:solidFill>
                  <a:srgbClr val="990000"/>
                </a:solidFill>
              </a:rPr>
              <a:t>Oncovirinae</a:t>
            </a:r>
            <a:endParaRPr lang="en-US" sz="2800" b="1" dirty="0">
              <a:solidFill>
                <a:srgbClr val="990000"/>
              </a:solidFill>
            </a:endParaRPr>
          </a:p>
          <a:p>
            <a:pPr eaLnBrk="0" fontAlgn="base" hangingPunct="0">
              <a:spcBef>
                <a:spcPct val="50000"/>
              </a:spcBef>
              <a:spcAft>
                <a:spcPct val="0"/>
              </a:spcAft>
            </a:pPr>
            <a:r>
              <a:rPr lang="en-US" sz="2800" b="1" dirty="0">
                <a:solidFill>
                  <a:srgbClr val="000000"/>
                </a:solidFill>
              </a:rPr>
              <a:t>	Tumor viruses and similar</a:t>
            </a:r>
          </a:p>
          <a:p>
            <a:pPr eaLnBrk="0" fontAlgn="base" hangingPunct="0">
              <a:spcBef>
                <a:spcPct val="50000"/>
              </a:spcBef>
              <a:spcAft>
                <a:spcPct val="0"/>
              </a:spcAft>
              <a:buFontTx/>
              <a:buChar char="•"/>
            </a:pPr>
            <a:r>
              <a:rPr lang="en-US" sz="2800" b="1" dirty="0">
                <a:solidFill>
                  <a:srgbClr val="000000"/>
                </a:solidFill>
              </a:rPr>
              <a:t> </a:t>
            </a:r>
            <a:r>
              <a:rPr lang="en-US" sz="2800" b="1" dirty="0" err="1">
                <a:solidFill>
                  <a:srgbClr val="990000"/>
                </a:solidFill>
              </a:rPr>
              <a:t>Lentiviruses</a:t>
            </a:r>
            <a:endParaRPr lang="en-US" sz="2800" b="1" dirty="0">
              <a:solidFill>
                <a:srgbClr val="990000"/>
              </a:solidFill>
            </a:endParaRPr>
          </a:p>
          <a:p>
            <a:pPr eaLnBrk="0" fontAlgn="base" hangingPunct="0">
              <a:spcBef>
                <a:spcPct val="50000"/>
              </a:spcBef>
              <a:spcAft>
                <a:spcPct val="0"/>
              </a:spcAft>
            </a:pPr>
            <a:r>
              <a:rPr lang="en-US" sz="2800" b="1" dirty="0">
                <a:solidFill>
                  <a:srgbClr val="000000"/>
                </a:solidFill>
              </a:rPr>
              <a:t>	Long latent period</a:t>
            </a:r>
          </a:p>
          <a:p>
            <a:pPr eaLnBrk="0" fontAlgn="base" hangingPunct="0">
              <a:spcBef>
                <a:spcPct val="50000"/>
              </a:spcBef>
              <a:spcAft>
                <a:spcPct val="0"/>
              </a:spcAft>
            </a:pPr>
            <a:r>
              <a:rPr lang="en-US" sz="2800" b="1" dirty="0">
                <a:solidFill>
                  <a:srgbClr val="000000"/>
                </a:solidFill>
              </a:rPr>
              <a:t>	Progressive chronic disease</a:t>
            </a:r>
          </a:p>
          <a:p>
            <a:pPr eaLnBrk="0" fontAlgn="base" hangingPunct="0">
              <a:spcBef>
                <a:spcPct val="50000"/>
              </a:spcBef>
              <a:spcAft>
                <a:spcPct val="0"/>
              </a:spcAft>
            </a:pPr>
            <a:r>
              <a:rPr lang="en-US" sz="2800" b="1" dirty="0">
                <a:solidFill>
                  <a:srgbClr val="000000"/>
                </a:solidFill>
              </a:rPr>
              <a:t>	     HIV</a:t>
            </a:r>
            <a:endParaRPr lang="en-US" sz="2800" b="1" dirty="0">
              <a:solidFill>
                <a:srgbClr val="990000"/>
              </a:solidFill>
            </a:endParaRPr>
          </a:p>
        </p:txBody>
      </p:sp>
      <p:sp>
        <p:nvSpPr>
          <p:cNvPr id="32772" name="AutoShape 4"/>
          <p:cNvSpPr>
            <a:spLocks noChangeArrowheads="1"/>
          </p:cNvSpPr>
          <p:nvPr/>
        </p:nvSpPr>
        <p:spPr bwMode="auto">
          <a:xfrm>
            <a:off x="2777068" y="2362335"/>
            <a:ext cx="867834" cy="485775"/>
          </a:xfrm>
          <a:prstGeom prst="leftArrow">
            <a:avLst>
              <a:gd name="adj1" fmla="val 50000"/>
              <a:gd name="adj2" fmla="val 50245"/>
            </a:avLst>
          </a:prstGeom>
          <a:solidFill>
            <a:srgbClr val="009900"/>
          </a:solidFill>
          <a:ln w="9525">
            <a:solidFill>
              <a:schemeClr val="tx1"/>
            </a:solidFill>
            <a:miter lim="800000"/>
            <a:headEnd/>
            <a:tailEnd/>
          </a:ln>
          <a:effectLst/>
        </p:spPr>
        <p:txBody>
          <a:bodyPr wrap="none" lIns="90043" tIns="45028" rIns="90043" bIns="45028" anchor="ctr"/>
          <a:lstStyle/>
          <a:p>
            <a:pPr algn="ctr" eaLnBrk="0" fontAlgn="base" hangingPunct="0">
              <a:spcBef>
                <a:spcPct val="0"/>
              </a:spcBef>
              <a:spcAft>
                <a:spcPct val="0"/>
              </a:spcAft>
            </a:pPr>
            <a:r>
              <a:rPr lang="en-US" sz="1200" b="1">
                <a:solidFill>
                  <a:srgbClr val="FFFFFF"/>
                </a:solidFill>
              </a:rPr>
              <a:t>important</a:t>
            </a:r>
          </a:p>
        </p:txBody>
      </p:sp>
      <p:sp>
        <p:nvSpPr>
          <p:cNvPr id="32773" name="AutoShape 5"/>
          <p:cNvSpPr>
            <a:spLocks noChangeArrowheads="1"/>
          </p:cNvSpPr>
          <p:nvPr/>
        </p:nvSpPr>
        <p:spPr bwMode="auto">
          <a:xfrm>
            <a:off x="2777068" y="3705357"/>
            <a:ext cx="867834" cy="485775"/>
          </a:xfrm>
          <a:prstGeom prst="leftArrow">
            <a:avLst>
              <a:gd name="adj1" fmla="val 50000"/>
              <a:gd name="adj2" fmla="val 50245"/>
            </a:avLst>
          </a:prstGeom>
          <a:solidFill>
            <a:srgbClr val="009900"/>
          </a:solidFill>
          <a:ln w="9525">
            <a:solidFill>
              <a:schemeClr val="tx1"/>
            </a:solidFill>
            <a:miter lim="800000"/>
            <a:headEnd/>
            <a:tailEnd/>
          </a:ln>
          <a:effectLst/>
        </p:spPr>
        <p:txBody>
          <a:bodyPr wrap="none" lIns="90043" tIns="45028" rIns="90043" bIns="45028" anchor="ctr"/>
          <a:lstStyle/>
          <a:p>
            <a:pPr algn="ctr" eaLnBrk="0" fontAlgn="base" hangingPunct="0">
              <a:spcBef>
                <a:spcPct val="0"/>
              </a:spcBef>
              <a:spcAft>
                <a:spcPct val="0"/>
              </a:spcAft>
            </a:pPr>
            <a:r>
              <a:rPr lang="en-US" sz="1200" b="1">
                <a:solidFill>
                  <a:srgbClr val="FFFFFF"/>
                </a:solidFill>
              </a:rPr>
              <a:t>important</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D21B6FDE-3D34-4477-96CB-6D097479588E}" type="slidenum">
              <a:rPr lang="en-US">
                <a:solidFill>
                  <a:srgbClr val="000000"/>
                </a:solidFill>
              </a:rPr>
              <a:pPr/>
              <a:t>32</a:t>
            </a:fld>
            <a:endParaRPr lang="en-US">
              <a:solidFill>
                <a:srgbClr val="000000"/>
              </a:solidFill>
            </a:endParaRPr>
          </a:p>
        </p:txBody>
      </p:sp>
      <p:sp>
        <p:nvSpPr>
          <p:cNvPr id="29698" name="Rectangle 2"/>
          <p:cNvSpPr>
            <a:spLocks noGrp="1" noChangeArrowheads="1"/>
          </p:cNvSpPr>
          <p:nvPr>
            <p:ph type="title"/>
          </p:nvPr>
        </p:nvSpPr>
        <p:spPr>
          <a:xfrm>
            <a:off x="685800" y="457200"/>
            <a:ext cx="7772400" cy="1143000"/>
          </a:xfrm>
          <a:effectLst>
            <a:outerShdw dist="35921" dir="2700000" algn="ctr" rotWithShape="0">
              <a:schemeClr val="bg2"/>
            </a:outerShdw>
          </a:effectLst>
        </p:spPr>
        <p:txBody>
          <a:bodyPr/>
          <a:lstStyle/>
          <a:p>
            <a:r>
              <a:rPr lang="en-US" sz="4800" b="1" dirty="0">
                <a:solidFill>
                  <a:srgbClr val="800000"/>
                </a:solidFill>
              </a:rPr>
              <a:t>Retroviruses known to cause human cancer</a:t>
            </a:r>
            <a:br>
              <a:rPr lang="en-US" sz="4800" b="1" dirty="0">
                <a:solidFill>
                  <a:srgbClr val="800000"/>
                </a:solidFill>
              </a:rPr>
            </a:br>
            <a:endParaRPr lang="en-US" sz="4800" b="1" dirty="0">
              <a:solidFill>
                <a:srgbClr val="800000"/>
              </a:solidFill>
            </a:endParaRPr>
          </a:p>
        </p:txBody>
      </p:sp>
      <p:sp>
        <p:nvSpPr>
          <p:cNvPr id="29701" name="Text Box 5"/>
          <p:cNvSpPr txBox="1">
            <a:spLocks noChangeArrowheads="1"/>
          </p:cNvSpPr>
          <p:nvPr/>
        </p:nvSpPr>
        <p:spPr bwMode="auto">
          <a:xfrm>
            <a:off x="135467" y="1828800"/>
            <a:ext cx="8873067" cy="1815882"/>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buFontTx/>
              <a:buChar char="•"/>
            </a:pPr>
            <a:r>
              <a:rPr lang="en-US" sz="2800" b="1" dirty="0" err="1">
                <a:solidFill>
                  <a:srgbClr val="990000"/>
                </a:solidFill>
              </a:rPr>
              <a:t>Oncovirinae</a:t>
            </a:r>
            <a:r>
              <a:rPr lang="en-US" sz="2800" b="1" dirty="0">
                <a:solidFill>
                  <a:srgbClr val="990000"/>
                </a:solidFill>
              </a:rPr>
              <a:t> </a:t>
            </a:r>
          </a:p>
          <a:p>
            <a:pPr algn="ctr" eaLnBrk="0" fontAlgn="base" hangingPunct="0">
              <a:spcBef>
                <a:spcPct val="50000"/>
              </a:spcBef>
              <a:spcAft>
                <a:spcPct val="0"/>
              </a:spcAft>
              <a:buFontTx/>
              <a:buChar char="•"/>
            </a:pPr>
            <a:r>
              <a:rPr lang="en-US" sz="2800" b="1" dirty="0">
                <a:solidFill>
                  <a:srgbClr val="FF3300"/>
                </a:solidFill>
              </a:rPr>
              <a:t>Human T cell </a:t>
            </a:r>
            <a:r>
              <a:rPr lang="en-US" sz="2800" b="1" dirty="0" err="1">
                <a:solidFill>
                  <a:srgbClr val="FF3300"/>
                </a:solidFill>
              </a:rPr>
              <a:t>lymphotropic</a:t>
            </a:r>
            <a:r>
              <a:rPr lang="en-US" sz="2800" b="1" dirty="0">
                <a:solidFill>
                  <a:srgbClr val="FF3300"/>
                </a:solidFill>
              </a:rPr>
              <a:t> virus -1 (HTLV-1)</a:t>
            </a:r>
          </a:p>
          <a:p>
            <a:pPr algn="ctr" eaLnBrk="0" fontAlgn="base" hangingPunct="0">
              <a:spcBef>
                <a:spcPct val="50000"/>
              </a:spcBef>
              <a:spcAft>
                <a:spcPct val="0"/>
              </a:spcAft>
            </a:pPr>
            <a:r>
              <a:rPr lang="en-US" sz="2800" b="1" dirty="0">
                <a:solidFill>
                  <a:srgbClr val="000000"/>
                </a:solidFill>
              </a:rPr>
              <a:t>	</a:t>
            </a:r>
            <a:r>
              <a:rPr lang="en-US" sz="2800" dirty="0">
                <a:solidFill>
                  <a:srgbClr val="000000"/>
                </a:solidFill>
              </a:rPr>
              <a:t>Adult T cell leukemia, </a:t>
            </a:r>
            <a:r>
              <a:rPr lang="en-US" sz="2800" dirty="0" err="1">
                <a:solidFill>
                  <a:srgbClr val="000000"/>
                </a:solidFill>
              </a:rPr>
              <a:t>Sezary</a:t>
            </a:r>
            <a:r>
              <a:rPr lang="en-US" sz="2800" dirty="0">
                <a:solidFill>
                  <a:srgbClr val="000000"/>
                </a:solidFill>
              </a:rPr>
              <a:t> T-cell leukemia</a:t>
            </a:r>
            <a:r>
              <a:rPr lang="en-US" sz="2400" dirty="0">
                <a:solidFill>
                  <a:srgbClr val="000000"/>
                </a:solidFill>
              </a:rPr>
              <a:t> </a:t>
            </a:r>
          </a:p>
        </p:txBody>
      </p:sp>
      <p:sp>
        <p:nvSpPr>
          <p:cNvPr id="7" name="Rectangle 6"/>
          <p:cNvSpPr/>
          <p:nvPr/>
        </p:nvSpPr>
        <p:spPr>
          <a:xfrm>
            <a:off x="609732" y="3733801"/>
            <a:ext cx="7341497" cy="523220"/>
          </a:xfrm>
          <a:prstGeom prst="rect">
            <a:avLst/>
          </a:prstGeom>
        </p:spPr>
        <p:txBody>
          <a:bodyPr wrap="none" lIns="90043" tIns="45028" rIns="90043" bIns="45028">
            <a:spAutoFit/>
          </a:bodyPr>
          <a:lstStyle/>
          <a:p>
            <a:r>
              <a:rPr lang="en-US" sz="2800" b="1" dirty="0"/>
              <a:t>Also causes: Tropical spastic </a:t>
            </a:r>
            <a:r>
              <a:rPr lang="en-US" sz="2800" b="1" dirty="0" err="1"/>
              <a:t>paraparesis</a:t>
            </a:r>
            <a:endParaRPr lang="ar-IQ" sz="2800" b="1" dirty="0"/>
          </a:p>
        </p:txBody>
      </p:sp>
      <p:sp>
        <p:nvSpPr>
          <p:cNvPr id="8" name="Rectangle 7"/>
          <p:cNvSpPr/>
          <p:nvPr/>
        </p:nvSpPr>
        <p:spPr>
          <a:xfrm>
            <a:off x="914400" y="4038603"/>
            <a:ext cx="7848600" cy="2031325"/>
          </a:xfrm>
          <a:prstGeom prst="rect">
            <a:avLst/>
          </a:prstGeom>
        </p:spPr>
        <p:txBody>
          <a:bodyPr wrap="square" lIns="90043" tIns="45028" rIns="90043" bIns="45028">
            <a:spAutoFit/>
          </a:bodyPr>
          <a:lstStyle/>
          <a:p>
            <a:pPr algn="ctr" eaLnBrk="0" fontAlgn="base" hangingPunct="0">
              <a:spcBef>
                <a:spcPct val="50000"/>
              </a:spcBef>
              <a:spcAft>
                <a:spcPct val="0"/>
              </a:spcAft>
              <a:buFontTx/>
              <a:buChar char="•"/>
            </a:pPr>
            <a:r>
              <a:rPr lang="en-US" sz="2400" b="1" dirty="0"/>
              <a:t>(affects the gray and white matter of the spinal cord </a:t>
            </a:r>
            <a:r>
              <a:rPr lang="en-US" sz="2400" b="1" dirty="0" err="1"/>
              <a:t>myelopathy</a:t>
            </a:r>
            <a:r>
              <a:rPr lang="en-US" sz="2400" b="1" dirty="0"/>
              <a:t>)</a:t>
            </a:r>
            <a:r>
              <a:rPr lang="en-US" sz="2400" b="1" dirty="0">
                <a:solidFill>
                  <a:srgbClr val="000000"/>
                </a:solidFill>
              </a:rPr>
              <a:t> </a:t>
            </a:r>
          </a:p>
          <a:p>
            <a:pPr algn="ctr" eaLnBrk="0" fontAlgn="base" hangingPunct="0">
              <a:spcBef>
                <a:spcPct val="50000"/>
              </a:spcBef>
              <a:spcAft>
                <a:spcPct val="0"/>
              </a:spcAft>
              <a:buFontTx/>
              <a:buChar char="•"/>
            </a:pPr>
            <a:r>
              <a:rPr lang="en-US" sz="2800" b="1" dirty="0">
                <a:solidFill>
                  <a:srgbClr val="FF0000"/>
                </a:solidFill>
              </a:rPr>
              <a:t>Human T cell </a:t>
            </a:r>
            <a:r>
              <a:rPr lang="en-US" sz="2800" b="1" dirty="0" err="1">
                <a:solidFill>
                  <a:srgbClr val="FF0000"/>
                </a:solidFill>
              </a:rPr>
              <a:t>lymphotropic</a:t>
            </a:r>
            <a:r>
              <a:rPr lang="en-US" sz="2800" b="1" dirty="0">
                <a:solidFill>
                  <a:srgbClr val="FF0000"/>
                </a:solidFill>
              </a:rPr>
              <a:t> virus -2 (HTLV-2)</a:t>
            </a:r>
          </a:p>
          <a:p>
            <a:pPr algn="ctr" eaLnBrk="0" fontAlgn="base" hangingPunct="0">
              <a:spcBef>
                <a:spcPct val="50000"/>
              </a:spcBef>
              <a:spcAft>
                <a:spcPct val="0"/>
              </a:spcAft>
            </a:pPr>
            <a:r>
              <a:rPr lang="en-US" sz="2400" b="1" dirty="0">
                <a:solidFill>
                  <a:srgbClr val="000000"/>
                </a:solidFill>
              </a:rPr>
              <a:t>	Hairy cell leukemia </a:t>
            </a:r>
            <a:r>
              <a:rPr lang="en-US" sz="2400" b="1" dirty="0"/>
              <a:t> </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wipe(left)">
                                      <p:cBhvr>
                                        <p:cTn id="7"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a:spLocks noGrp="1"/>
          </p:cNvSpPr>
          <p:nvPr>
            <p:ph type="sldNum" sz="quarter" idx="12"/>
          </p:nvPr>
        </p:nvSpPr>
        <p:spPr/>
        <p:txBody>
          <a:bodyPr/>
          <a:lstStyle/>
          <a:p>
            <a:fld id="{9B8C0BB5-7C5B-426C-A97A-9242C40A8ED4}" type="slidenum">
              <a:rPr lang="en-US">
                <a:solidFill>
                  <a:srgbClr val="000000"/>
                </a:solidFill>
              </a:rPr>
              <a:pPr/>
              <a:t>33</a:t>
            </a:fld>
            <a:endParaRPr lang="en-US">
              <a:solidFill>
                <a:srgbClr val="000000"/>
              </a:solidFill>
            </a:endParaRPr>
          </a:p>
        </p:txBody>
      </p:sp>
      <p:grpSp>
        <p:nvGrpSpPr>
          <p:cNvPr id="2" name="Group 20"/>
          <p:cNvGrpSpPr>
            <a:grpSpLocks/>
          </p:cNvGrpSpPr>
          <p:nvPr/>
        </p:nvGrpSpPr>
        <p:grpSpPr bwMode="auto">
          <a:xfrm>
            <a:off x="1143000" y="3276600"/>
            <a:ext cx="6477000" cy="0"/>
            <a:chOff x="810" y="624"/>
            <a:chExt cx="4590" cy="0"/>
          </a:xfrm>
        </p:grpSpPr>
        <p:sp>
          <p:nvSpPr>
            <p:cNvPr id="38914" name="Line 2"/>
            <p:cNvSpPr>
              <a:spLocks noChangeShapeType="1"/>
            </p:cNvSpPr>
            <p:nvPr/>
          </p:nvSpPr>
          <p:spPr bwMode="auto">
            <a:xfrm>
              <a:off x="810" y="624"/>
              <a:ext cx="810" cy="0"/>
            </a:xfrm>
            <a:prstGeom prst="line">
              <a:avLst/>
            </a:prstGeom>
            <a:noFill/>
            <a:ln w="76200">
              <a:solidFill>
                <a:srgbClr val="FF0000"/>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38915" name="Line 3"/>
            <p:cNvSpPr>
              <a:spLocks noChangeShapeType="1"/>
            </p:cNvSpPr>
            <p:nvPr/>
          </p:nvSpPr>
          <p:spPr bwMode="auto">
            <a:xfrm>
              <a:off x="1620" y="624"/>
              <a:ext cx="3132" cy="0"/>
            </a:xfrm>
            <a:prstGeom prst="line">
              <a:avLst/>
            </a:prstGeom>
            <a:noFill/>
            <a:ln w="76200">
              <a:solidFill>
                <a:schemeClr val="tx1"/>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38916" name="Line 4"/>
            <p:cNvSpPr>
              <a:spLocks noChangeShapeType="1"/>
            </p:cNvSpPr>
            <p:nvPr/>
          </p:nvSpPr>
          <p:spPr bwMode="auto">
            <a:xfrm>
              <a:off x="4752" y="624"/>
              <a:ext cx="648" cy="0"/>
            </a:xfrm>
            <a:prstGeom prst="line">
              <a:avLst/>
            </a:prstGeom>
            <a:noFill/>
            <a:ln w="76200">
              <a:solidFill>
                <a:srgbClr val="FF0000"/>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grpSp>
      <p:sp>
        <p:nvSpPr>
          <p:cNvPr id="38917" name="Text Box 5"/>
          <p:cNvSpPr txBox="1">
            <a:spLocks noChangeArrowheads="1"/>
          </p:cNvSpPr>
          <p:nvPr/>
        </p:nvSpPr>
        <p:spPr bwMode="auto">
          <a:xfrm>
            <a:off x="990600" y="3657734"/>
            <a:ext cx="6629400" cy="830997"/>
          </a:xfrm>
          <a:prstGeom prst="rect">
            <a:avLst/>
          </a:prstGeom>
          <a:noFill/>
          <a:ln w="9525">
            <a:noFill/>
            <a:miter lim="800000"/>
            <a:headEnd/>
            <a:tailEnd/>
          </a:ln>
          <a:effectLst/>
        </p:spPr>
        <p:txBody>
          <a:bodyPr lIns="90043" tIns="45028" rIns="90043" bIns="45028">
            <a:spAutoFit/>
          </a:bodyPr>
          <a:lstStyle/>
          <a:p>
            <a:pPr eaLnBrk="0" fontAlgn="base" hangingPunct="0">
              <a:spcBef>
                <a:spcPct val="50000"/>
              </a:spcBef>
              <a:spcAft>
                <a:spcPct val="0"/>
              </a:spcAft>
            </a:pPr>
            <a:r>
              <a:rPr lang="en-US" sz="2400">
                <a:solidFill>
                  <a:srgbClr val="000000"/>
                </a:solidFill>
              </a:rPr>
              <a:t>     </a:t>
            </a:r>
            <a:r>
              <a:rPr lang="en-US" sz="2400" b="1">
                <a:solidFill>
                  <a:srgbClr val="000000"/>
                </a:solidFill>
              </a:rPr>
              <a:t>R         U5      GAG        POL        ENV      U3      R</a:t>
            </a:r>
          </a:p>
        </p:txBody>
      </p:sp>
      <p:grpSp>
        <p:nvGrpSpPr>
          <p:cNvPr id="3" name="Group 27"/>
          <p:cNvGrpSpPr>
            <a:grpSpLocks/>
          </p:cNvGrpSpPr>
          <p:nvPr/>
        </p:nvGrpSpPr>
        <p:grpSpPr bwMode="auto">
          <a:xfrm>
            <a:off x="677337" y="4673606"/>
            <a:ext cx="8161867" cy="1719263"/>
            <a:chOff x="480" y="2944"/>
            <a:chExt cx="5784" cy="1083"/>
          </a:xfrm>
        </p:grpSpPr>
        <p:sp>
          <p:nvSpPr>
            <p:cNvPr id="38918" name="Text Box 6"/>
            <p:cNvSpPr txBox="1">
              <a:spLocks noChangeArrowheads="1"/>
            </p:cNvSpPr>
            <p:nvPr/>
          </p:nvSpPr>
          <p:spPr bwMode="auto">
            <a:xfrm>
              <a:off x="1989" y="2944"/>
              <a:ext cx="2687" cy="330"/>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en-US" sz="2800" b="1">
                  <a:solidFill>
                    <a:srgbClr val="990000"/>
                  </a:solidFill>
                </a:rPr>
                <a:t>Rous  Sarcoma Virus</a:t>
              </a:r>
            </a:p>
          </p:txBody>
        </p:sp>
        <p:sp>
          <p:nvSpPr>
            <p:cNvPr id="38922" name="Text Box 10"/>
            <p:cNvSpPr txBox="1">
              <a:spLocks noChangeArrowheads="1"/>
            </p:cNvSpPr>
            <p:nvPr/>
          </p:nvSpPr>
          <p:spPr bwMode="auto">
            <a:xfrm>
              <a:off x="756" y="3504"/>
              <a:ext cx="5454" cy="523"/>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sz="2400">
                  <a:solidFill>
                    <a:srgbClr val="000000"/>
                  </a:solidFill>
                </a:rPr>
                <a:t> R         U5       GAG         POL         ENV                    U3    R</a:t>
              </a:r>
            </a:p>
          </p:txBody>
        </p:sp>
        <p:grpSp>
          <p:nvGrpSpPr>
            <p:cNvPr id="4" name="Group 21"/>
            <p:cNvGrpSpPr>
              <a:grpSpLocks/>
            </p:cNvGrpSpPr>
            <p:nvPr/>
          </p:nvGrpSpPr>
          <p:grpSpPr bwMode="auto">
            <a:xfrm>
              <a:off x="480" y="3264"/>
              <a:ext cx="5784" cy="0"/>
              <a:chOff x="480" y="1824"/>
              <a:chExt cx="5784" cy="0"/>
            </a:xfrm>
          </p:grpSpPr>
          <p:sp>
            <p:nvSpPr>
              <p:cNvPr id="38919" name="Line 7"/>
              <p:cNvSpPr>
                <a:spLocks noChangeShapeType="1"/>
              </p:cNvSpPr>
              <p:nvPr/>
            </p:nvSpPr>
            <p:spPr bwMode="auto">
              <a:xfrm>
                <a:off x="480" y="1824"/>
                <a:ext cx="810" cy="0"/>
              </a:xfrm>
              <a:prstGeom prst="line">
                <a:avLst/>
              </a:prstGeom>
              <a:noFill/>
              <a:ln w="76200">
                <a:solidFill>
                  <a:srgbClr val="FF0000"/>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38920" name="Line 8"/>
              <p:cNvSpPr>
                <a:spLocks noChangeShapeType="1"/>
              </p:cNvSpPr>
              <p:nvPr/>
            </p:nvSpPr>
            <p:spPr bwMode="auto">
              <a:xfrm>
                <a:off x="1296" y="1824"/>
                <a:ext cx="3132" cy="0"/>
              </a:xfrm>
              <a:prstGeom prst="line">
                <a:avLst/>
              </a:prstGeom>
              <a:noFill/>
              <a:ln w="76200">
                <a:solidFill>
                  <a:schemeClr val="tx1"/>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38921" name="Line 9"/>
              <p:cNvSpPr>
                <a:spLocks noChangeShapeType="1"/>
              </p:cNvSpPr>
              <p:nvPr/>
            </p:nvSpPr>
            <p:spPr bwMode="auto">
              <a:xfrm>
                <a:off x="5616" y="1824"/>
                <a:ext cx="648" cy="0"/>
              </a:xfrm>
              <a:prstGeom prst="line">
                <a:avLst/>
              </a:prstGeom>
              <a:noFill/>
              <a:ln w="76200">
                <a:solidFill>
                  <a:srgbClr val="FF0000"/>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38923" name="Line 11"/>
              <p:cNvSpPr>
                <a:spLocks noChangeShapeType="1"/>
              </p:cNvSpPr>
              <p:nvPr/>
            </p:nvSpPr>
            <p:spPr bwMode="auto">
              <a:xfrm>
                <a:off x="4428" y="1824"/>
                <a:ext cx="810" cy="0"/>
              </a:xfrm>
              <a:prstGeom prst="line">
                <a:avLst/>
              </a:prstGeom>
              <a:noFill/>
              <a:ln w="76200">
                <a:solidFill>
                  <a:srgbClr val="FF00FF"/>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38924" name="Line 12"/>
              <p:cNvSpPr>
                <a:spLocks noChangeShapeType="1"/>
              </p:cNvSpPr>
              <p:nvPr/>
            </p:nvSpPr>
            <p:spPr bwMode="auto">
              <a:xfrm>
                <a:off x="5238" y="1824"/>
                <a:ext cx="378" cy="0"/>
              </a:xfrm>
              <a:prstGeom prst="line">
                <a:avLst/>
              </a:prstGeom>
              <a:noFill/>
              <a:ln w="76200">
                <a:solidFill>
                  <a:schemeClr val="tx1"/>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grpSp>
      </p:grpSp>
      <p:sp>
        <p:nvSpPr>
          <p:cNvPr id="38935" name="Text Box 23"/>
          <p:cNvSpPr txBox="1">
            <a:spLocks noChangeArrowheads="1"/>
          </p:cNvSpPr>
          <p:nvPr/>
        </p:nvSpPr>
        <p:spPr bwMode="auto">
          <a:xfrm>
            <a:off x="1286934" y="228600"/>
            <a:ext cx="6570133" cy="45720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endParaRPr lang="ar-IQ" sz="2400">
              <a:solidFill>
                <a:srgbClr val="000000"/>
              </a:solidFill>
            </a:endParaRPr>
          </a:p>
        </p:txBody>
      </p:sp>
      <p:sp>
        <p:nvSpPr>
          <p:cNvPr id="38936" name="Text Box 24"/>
          <p:cNvSpPr txBox="1">
            <a:spLocks noChangeArrowheads="1"/>
          </p:cNvSpPr>
          <p:nvPr/>
        </p:nvSpPr>
        <p:spPr bwMode="auto">
          <a:xfrm>
            <a:off x="1447800" y="132"/>
            <a:ext cx="6434667" cy="1190625"/>
          </a:xfrm>
          <a:prstGeom prst="rect">
            <a:avLst/>
          </a:prstGeom>
          <a:noFill/>
          <a:ln w="9525">
            <a:noFill/>
            <a:miter lim="800000"/>
            <a:headEnd/>
            <a:tailEnd/>
          </a:ln>
          <a:effectLst>
            <a:outerShdw dist="35921" dir="2700000" algn="ctr" rotWithShape="0">
              <a:schemeClr val="bg2"/>
            </a:outerShdw>
          </a:effectLst>
        </p:spPr>
        <p:txBody>
          <a:bodyPr lIns="90043" tIns="45028" rIns="90043" bIns="45028">
            <a:spAutoFit/>
          </a:bodyPr>
          <a:lstStyle/>
          <a:p>
            <a:pPr algn="ctr" eaLnBrk="0" fontAlgn="base" hangingPunct="0">
              <a:spcBef>
                <a:spcPct val="50000"/>
              </a:spcBef>
              <a:spcAft>
                <a:spcPct val="0"/>
              </a:spcAft>
            </a:pPr>
            <a:r>
              <a:rPr lang="en-US" sz="3600" b="1">
                <a:solidFill>
                  <a:srgbClr val="990000"/>
                </a:solidFill>
              </a:rPr>
              <a:t>Some retroviruses have  an extra gene</a:t>
            </a:r>
          </a:p>
        </p:txBody>
      </p:sp>
      <p:sp>
        <p:nvSpPr>
          <p:cNvPr id="38937" name="Text Box 25"/>
          <p:cNvSpPr txBox="1">
            <a:spLocks noChangeArrowheads="1"/>
          </p:cNvSpPr>
          <p:nvPr/>
        </p:nvSpPr>
        <p:spPr bwMode="auto">
          <a:xfrm>
            <a:off x="2362204" y="2743200"/>
            <a:ext cx="4131733" cy="45720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400" b="1" dirty="0">
                <a:solidFill>
                  <a:srgbClr val="990000"/>
                </a:solidFill>
              </a:rPr>
              <a:t>“typical retrovirus”</a:t>
            </a:r>
          </a:p>
        </p:txBody>
      </p:sp>
      <p:sp>
        <p:nvSpPr>
          <p:cNvPr id="38940" name="Text Box 28"/>
          <p:cNvSpPr txBox="1">
            <a:spLocks noChangeArrowheads="1"/>
          </p:cNvSpPr>
          <p:nvPr/>
        </p:nvSpPr>
        <p:spPr bwMode="auto">
          <a:xfrm>
            <a:off x="6385657" y="5562606"/>
            <a:ext cx="851567" cy="457390"/>
          </a:xfrm>
          <a:prstGeom prst="rect">
            <a:avLst/>
          </a:prstGeom>
          <a:noFill/>
          <a:ln w="9525">
            <a:noFill/>
            <a:miter lim="800000"/>
            <a:headEnd/>
            <a:tailEnd/>
          </a:ln>
          <a:effectLst/>
        </p:spPr>
        <p:txBody>
          <a:bodyPr wrap="none" lIns="90043" tIns="45028" rIns="90043" bIns="45028">
            <a:spAutoFit/>
          </a:bodyPr>
          <a:lstStyle/>
          <a:p>
            <a:pPr algn="ctr" eaLnBrk="0" fontAlgn="base" hangingPunct="0">
              <a:spcBef>
                <a:spcPct val="0"/>
              </a:spcBef>
              <a:spcAft>
                <a:spcPct val="0"/>
              </a:spcAft>
            </a:pPr>
            <a:r>
              <a:rPr lang="en-US" sz="2400" b="1">
                <a:solidFill>
                  <a:srgbClr val="CC00CC"/>
                </a:solidFill>
              </a:rPr>
              <a:t>SRC</a:t>
            </a:r>
          </a:p>
        </p:txBody>
      </p:sp>
      <p:sp>
        <p:nvSpPr>
          <p:cNvPr id="22" name="Rectangle 21"/>
          <p:cNvSpPr/>
          <p:nvPr/>
        </p:nvSpPr>
        <p:spPr>
          <a:xfrm>
            <a:off x="0" y="1066800"/>
            <a:ext cx="9144000" cy="2154436"/>
          </a:xfrm>
          <a:prstGeom prst="rect">
            <a:avLst/>
          </a:prstGeom>
        </p:spPr>
        <p:txBody>
          <a:bodyPr wrap="square" lIns="90043" tIns="45028" rIns="90043" bIns="45028">
            <a:spAutoFit/>
          </a:bodyPr>
          <a:lstStyle/>
          <a:p>
            <a:r>
              <a:rPr lang="en-US" b="1" dirty="0" smtClean="0">
                <a:solidFill>
                  <a:schemeClr val="tx2"/>
                </a:solidFill>
              </a:rPr>
              <a:t>A normal retrovirus has three genes, GAG, </a:t>
            </a:r>
            <a:r>
              <a:rPr lang="en-US" b="1" dirty="0" err="1" smtClean="0">
                <a:solidFill>
                  <a:schemeClr val="tx2"/>
                </a:solidFill>
              </a:rPr>
              <a:t>Pol</a:t>
            </a:r>
            <a:r>
              <a:rPr lang="en-US" b="1" dirty="0" smtClean="0">
                <a:solidFill>
                  <a:schemeClr val="tx2"/>
                </a:solidFill>
              </a:rPr>
              <a:t>, ENV – only these are necessary for the virus to replicate to more virus. Many, however, have another gene that allows them to transform the cell. </a:t>
            </a:r>
          </a:p>
          <a:p>
            <a:r>
              <a:rPr lang="en-US" b="1" dirty="0" smtClean="0"/>
              <a:t>NOTE: This extra gene is </a:t>
            </a:r>
            <a:r>
              <a:rPr lang="en-US" sz="2400" b="1" dirty="0"/>
              <a:t>NOT</a:t>
            </a:r>
            <a:r>
              <a:rPr lang="en-US" b="1" dirty="0" smtClean="0"/>
              <a:t> necessary for a productive infection. </a:t>
            </a:r>
          </a:p>
          <a:p>
            <a:r>
              <a:rPr lang="en-US" b="1" dirty="0" smtClean="0"/>
              <a:t>First </a:t>
            </a:r>
            <a:r>
              <a:rPr lang="en-US" b="1" dirty="0" err="1" smtClean="0"/>
              <a:t>oncogene</a:t>
            </a:r>
            <a:r>
              <a:rPr lang="en-US" b="1" dirty="0" smtClean="0"/>
              <a:t> to be discovered was </a:t>
            </a:r>
            <a:r>
              <a:rPr lang="en-US" sz="2000" b="1" dirty="0"/>
              <a:t>the </a:t>
            </a:r>
            <a:r>
              <a:rPr lang="en-US" sz="2000" b="1" dirty="0" err="1"/>
              <a:t>src</a:t>
            </a:r>
            <a:r>
              <a:rPr lang="en-US" sz="2000" b="1" dirty="0"/>
              <a:t> gene </a:t>
            </a:r>
            <a:r>
              <a:rPr lang="en-US" b="1" dirty="0" smtClean="0"/>
              <a:t>of </a:t>
            </a:r>
            <a:r>
              <a:rPr lang="en-US" dirty="0" smtClean="0"/>
              <a:t>Rous Sarcoma Virus ( </a:t>
            </a:r>
            <a:r>
              <a:rPr lang="en-US" b="1" dirty="0" smtClean="0"/>
              <a:t>RSV). It is an extra gene at the 3’ end of the viral RNA</a:t>
            </a:r>
          </a:p>
          <a:p>
            <a:endParaRPr lang="ar-IQ"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6" fill="hold" grpId="0" nodeType="clickEffect">
                                  <p:stCondLst>
                                    <p:cond delay="0"/>
                                  </p:stCondLst>
                                  <p:childTnLst>
                                    <p:set>
                                      <p:cBhvr>
                                        <p:cTn id="11" dur="1" fill="hold">
                                          <p:stCondLst>
                                            <p:cond delay="0"/>
                                          </p:stCondLst>
                                        </p:cTn>
                                        <p:tgtEl>
                                          <p:spTgt spid="38940"/>
                                        </p:tgtEl>
                                        <p:attrNameLst>
                                          <p:attrName>style.visibility</p:attrName>
                                        </p:attrNameLst>
                                      </p:cBhvr>
                                      <p:to>
                                        <p:strVal val="visible"/>
                                      </p:to>
                                    </p:set>
                                    <p:anim calcmode="lin" valueType="num">
                                      <p:cBhvr>
                                        <p:cTn id="12" dur="500" fill="hold"/>
                                        <p:tgtEl>
                                          <p:spTgt spid="38940"/>
                                        </p:tgtEl>
                                        <p:attrNameLst>
                                          <p:attrName>ppt_w</p:attrName>
                                        </p:attrNameLst>
                                      </p:cBhvr>
                                      <p:tavLst>
                                        <p:tav tm="0">
                                          <p:val>
                                            <p:strVal val="(6*min(max(#ppt_w*#ppt_h,.3),1)-7.4)/-.7*#ppt_w"/>
                                          </p:val>
                                        </p:tav>
                                        <p:tav tm="100000">
                                          <p:val>
                                            <p:strVal val="#ppt_w"/>
                                          </p:val>
                                        </p:tav>
                                      </p:tavLst>
                                    </p:anim>
                                    <p:anim calcmode="lin" valueType="num">
                                      <p:cBhvr>
                                        <p:cTn id="13" dur="500" fill="hold"/>
                                        <p:tgtEl>
                                          <p:spTgt spid="38940"/>
                                        </p:tgtEl>
                                        <p:attrNameLst>
                                          <p:attrName>ppt_h</p:attrName>
                                        </p:attrNameLst>
                                      </p:cBhvr>
                                      <p:tavLst>
                                        <p:tav tm="0">
                                          <p:val>
                                            <p:strVal val="(6*min(max(#ppt_w*#ppt_h,.3),1)-7.4)/-.7*#ppt_h"/>
                                          </p:val>
                                        </p:tav>
                                        <p:tav tm="100000">
                                          <p:val>
                                            <p:strVal val="#ppt_h"/>
                                          </p:val>
                                        </p:tav>
                                      </p:tavLst>
                                    </p:anim>
                                    <p:anim calcmode="lin" valueType="num">
                                      <p:cBhvr>
                                        <p:cTn id="14" dur="500" fill="hold"/>
                                        <p:tgtEl>
                                          <p:spTgt spid="38940"/>
                                        </p:tgtEl>
                                        <p:attrNameLst>
                                          <p:attrName>ppt_x</p:attrName>
                                        </p:attrNameLst>
                                      </p:cBhvr>
                                      <p:tavLst>
                                        <p:tav tm="0">
                                          <p:val>
                                            <p:fltVal val="0.5"/>
                                          </p:val>
                                        </p:tav>
                                        <p:tav tm="100000">
                                          <p:val>
                                            <p:strVal val="#ppt_x"/>
                                          </p:val>
                                        </p:tav>
                                      </p:tavLst>
                                    </p:anim>
                                    <p:anim calcmode="lin" valueType="num">
                                      <p:cBhvr>
                                        <p:cTn id="15" dur="500" fill="hold"/>
                                        <p:tgtEl>
                                          <p:spTgt spid="3894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2"/>
          </p:nvPr>
        </p:nvSpPr>
        <p:spPr/>
        <p:txBody>
          <a:bodyPr/>
          <a:lstStyle/>
          <a:p>
            <a:fld id="{88142B32-0AC0-4CBA-AE90-FCD97C5F1D1F}" type="slidenum">
              <a:rPr lang="en-US">
                <a:solidFill>
                  <a:srgbClr val="000000"/>
                </a:solidFill>
              </a:rPr>
              <a:pPr/>
              <a:t>34</a:t>
            </a:fld>
            <a:endParaRPr lang="en-US">
              <a:solidFill>
                <a:srgbClr val="000000"/>
              </a:solidFill>
            </a:endParaRPr>
          </a:p>
        </p:txBody>
      </p:sp>
      <p:sp>
        <p:nvSpPr>
          <p:cNvPr id="39938" name="Text Box 2"/>
          <p:cNvSpPr txBox="1">
            <a:spLocks noChangeArrowheads="1"/>
          </p:cNvSpPr>
          <p:nvPr/>
        </p:nvSpPr>
        <p:spPr bwMode="auto">
          <a:xfrm>
            <a:off x="2133600" y="3733800"/>
            <a:ext cx="4495800" cy="45720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400" b="1" dirty="0">
                <a:solidFill>
                  <a:srgbClr val="990000"/>
                </a:solidFill>
              </a:rPr>
              <a:t>Feline Sarcoma Virus (FSV)</a:t>
            </a:r>
          </a:p>
        </p:txBody>
      </p:sp>
      <p:grpSp>
        <p:nvGrpSpPr>
          <p:cNvPr id="2" name="Group 38"/>
          <p:cNvGrpSpPr>
            <a:grpSpLocks/>
          </p:cNvGrpSpPr>
          <p:nvPr/>
        </p:nvGrpSpPr>
        <p:grpSpPr bwMode="auto">
          <a:xfrm>
            <a:off x="1066802" y="4267200"/>
            <a:ext cx="5923844" cy="0"/>
            <a:chOff x="756" y="2256"/>
            <a:chExt cx="4198" cy="0"/>
          </a:xfrm>
        </p:grpSpPr>
        <p:sp>
          <p:nvSpPr>
            <p:cNvPr id="39939" name="Line 3"/>
            <p:cNvSpPr>
              <a:spLocks noChangeShapeType="1"/>
            </p:cNvSpPr>
            <p:nvPr/>
          </p:nvSpPr>
          <p:spPr bwMode="auto">
            <a:xfrm>
              <a:off x="756" y="2256"/>
              <a:ext cx="756" cy="0"/>
            </a:xfrm>
            <a:prstGeom prst="line">
              <a:avLst/>
            </a:prstGeom>
            <a:noFill/>
            <a:ln w="76200">
              <a:solidFill>
                <a:srgbClr val="FF0000"/>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39940" name="Line 4"/>
            <p:cNvSpPr>
              <a:spLocks noChangeShapeType="1"/>
            </p:cNvSpPr>
            <p:nvPr/>
          </p:nvSpPr>
          <p:spPr bwMode="auto">
            <a:xfrm>
              <a:off x="1512" y="2256"/>
              <a:ext cx="756" cy="0"/>
            </a:xfrm>
            <a:prstGeom prst="line">
              <a:avLst/>
            </a:prstGeom>
            <a:noFill/>
            <a:ln w="76200">
              <a:solidFill>
                <a:schemeClr val="tx1"/>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39941" name="Line 5"/>
            <p:cNvSpPr>
              <a:spLocks noChangeShapeType="1"/>
            </p:cNvSpPr>
            <p:nvPr/>
          </p:nvSpPr>
          <p:spPr bwMode="auto">
            <a:xfrm>
              <a:off x="2256" y="2256"/>
              <a:ext cx="1296" cy="0"/>
            </a:xfrm>
            <a:prstGeom prst="line">
              <a:avLst/>
            </a:prstGeom>
            <a:noFill/>
            <a:ln w="76200">
              <a:solidFill>
                <a:srgbClr val="FF00FF"/>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39942" name="Line 6"/>
            <p:cNvSpPr>
              <a:spLocks noChangeShapeType="1"/>
            </p:cNvSpPr>
            <p:nvPr/>
          </p:nvSpPr>
          <p:spPr bwMode="auto">
            <a:xfrm>
              <a:off x="3552" y="2256"/>
              <a:ext cx="702" cy="0"/>
            </a:xfrm>
            <a:prstGeom prst="line">
              <a:avLst/>
            </a:prstGeom>
            <a:noFill/>
            <a:ln w="76200">
              <a:solidFill>
                <a:schemeClr val="tx1"/>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39943" name="Line 7"/>
            <p:cNvSpPr>
              <a:spLocks noChangeShapeType="1"/>
            </p:cNvSpPr>
            <p:nvPr/>
          </p:nvSpPr>
          <p:spPr bwMode="auto">
            <a:xfrm>
              <a:off x="4252" y="2256"/>
              <a:ext cx="702" cy="0"/>
            </a:xfrm>
            <a:prstGeom prst="line">
              <a:avLst/>
            </a:prstGeom>
            <a:noFill/>
            <a:ln w="76200">
              <a:solidFill>
                <a:srgbClr val="FF0000"/>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grpSp>
      <p:sp>
        <p:nvSpPr>
          <p:cNvPr id="39944" name="Text Box 8"/>
          <p:cNvSpPr txBox="1">
            <a:spLocks noChangeArrowheads="1"/>
          </p:cNvSpPr>
          <p:nvPr/>
        </p:nvSpPr>
        <p:spPr bwMode="auto">
          <a:xfrm>
            <a:off x="1066800" y="4648334"/>
            <a:ext cx="6324600" cy="830997"/>
          </a:xfrm>
          <a:prstGeom prst="rect">
            <a:avLst/>
          </a:prstGeom>
          <a:noFill/>
          <a:ln w="9525">
            <a:noFill/>
            <a:miter lim="800000"/>
            <a:headEnd/>
            <a:tailEnd/>
          </a:ln>
          <a:effectLst/>
        </p:spPr>
        <p:txBody>
          <a:bodyPr lIns="90043" tIns="45028" rIns="90043" bIns="45028">
            <a:spAutoFit/>
          </a:bodyPr>
          <a:lstStyle/>
          <a:p>
            <a:pPr eaLnBrk="0" fontAlgn="base" hangingPunct="0">
              <a:spcBef>
                <a:spcPct val="50000"/>
              </a:spcBef>
              <a:spcAft>
                <a:spcPct val="0"/>
              </a:spcAft>
            </a:pPr>
            <a:r>
              <a:rPr lang="en-US" sz="2400">
                <a:solidFill>
                  <a:srgbClr val="000000"/>
                </a:solidFill>
              </a:rPr>
              <a:t>  R          U5  </a:t>
            </a:r>
            <a:r>
              <a:rPr lang="en-US" sz="1600" b="1">
                <a:solidFill>
                  <a:srgbClr val="000000"/>
                </a:solidFill>
              </a:rPr>
              <a:t>dGAG   </a:t>
            </a:r>
            <a:r>
              <a:rPr lang="en-US" sz="1600">
                <a:solidFill>
                  <a:srgbClr val="000000"/>
                </a:solidFill>
              </a:rPr>
              <a:t>         </a:t>
            </a:r>
            <a:r>
              <a:rPr lang="en-US" sz="1600">
                <a:solidFill>
                  <a:srgbClr val="CC00CC"/>
                </a:solidFill>
              </a:rPr>
              <a:t> </a:t>
            </a:r>
            <a:r>
              <a:rPr lang="en-US" sz="2400" b="1">
                <a:solidFill>
                  <a:srgbClr val="CC00CC"/>
                </a:solidFill>
              </a:rPr>
              <a:t>FMS </a:t>
            </a:r>
            <a:r>
              <a:rPr lang="en-US" sz="2400" b="1">
                <a:solidFill>
                  <a:srgbClr val="000000"/>
                </a:solidFill>
              </a:rPr>
              <a:t>       </a:t>
            </a:r>
            <a:r>
              <a:rPr lang="en-US" sz="1600" b="1">
                <a:solidFill>
                  <a:srgbClr val="000000"/>
                </a:solidFill>
              </a:rPr>
              <a:t>dENV </a:t>
            </a:r>
            <a:r>
              <a:rPr lang="en-US" sz="1600">
                <a:solidFill>
                  <a:srgbClr val="000000"/>
                </a:solidFill>
              </a:rPr>
              <a:t> </a:t>
            </a:r>
            <a:r>
              <a:rPr lang="en-US" sz="2400">
                <a:solidFill>
                  <a:srgbClr val="000000"/>
                </a:solidFill>
              </a:rPr>
              <a:t>U3       R</a:t>
            </a:r>
            <a:endParaRPr lang="en-US" sz="2000">
              <a:solidFill>
                <a:srgbClr val="000000"/>
              </a:solidFill>
            </a:endParaRPr>
          </a:p>
        </p:txBody>
      </p:sp>
      <p:sp>
        <p:nvSpPr>
          <p:cNvPr id="39945" name="Text Box 9"/>
          <p:cNvSpPr txBox="1">
            <a:spLocks noChangeArrowheads="1"/>
          </p:cNvSpPr>
          <p:nvPr/>
        </p:nvSpPr>
        <p:spPr bwMode="auto">
          <a:xfrm>
            <a:off x="1981200" y="5410334"/>
            <a:ext cx="4876800" cy="830997"/>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400" b="1">
                <a:solidFill>
                  <a:srgbClr val="990000"/>
                </a:solidFill>
              </a:rPr>
              <a:t>Avian Myelocytoma Virus (MC29)</a:t>
            </a:r>
          </a:p>
        </p:txBody>
      </p:sp>
      <p:grpSp>
        <p:nvGrpSpPr>
          <p:cNvPr id="3" name="Group 40"/>
          <p:cNvGrpSpPr>
            <a:grpSpLocks/>
          </p:cNvGrpSpPr>
          <p:nvPr/>
        </p:nvGrpSpPr>
        <p:grpSpPr bwMode="auto">
          <a:xfrm>
            <a:off x="1066800" y="6019800"/>
            <a:ext cx="5870222" cy="0"/>
            <a:chOff x="756" y="3600"/>
            <a:chExt cx="4160" cy="0"/>
          </a:xfrm>
        </p:grpSpPr>
        <p:sp>
          <p:nvSpPr>
            <p:cNvPr id="39960" name="Line 24"/>
            <p:cNvSpPr>
              <a:spLocks noChangeShapeType="1"/>
            </p:cNvSpPr>
            <p:nvPr/>
          </p:nvSpPr>
          <p:spPr bwMode="auto">
            <a:xfrm>
              <a:off x="756" y="3600"/>
              <a:ext cx="756" cy="0"/>
            </a:xfrm>
            <a:prstGeom prst="line">
              <a:avLst/>
            </a:prstGeom>
            <a:noFill/>
            <a:ln w="76200">
              <a:solidFill>
                <a:srgbClr val="FF0000"/>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39961" name="Line 25"/>
            <p:cNvSpPr>
              <a:spLocks noChangeShapeType="1"/>
            </p:cNvSpPr>
            <p:nvPr/>
          </p:nvSpPr>
          <p:spPr bwMode="auto">
            <a:xfrm>
              <a:off x="1512" y="3600"/>
              <a:ext cx="756" cy="0"/>
            </a:xfrm>
            <a:prstGeom prst="line">
              <a:avLst/>
            </a:prstGeom>
            <a:noFill/>
            <a:ln w="76200">
              <a:solidFill>
                <a:schemeClr val="tx1"/>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39962" name="Line 26"/>
            <p:cNvSpPr>
              <a:spLocks noChangeShapeType="1"/>
            </p:cNvSpPr>
            <p:nvPr/>
          </p:nvSpPr>
          <p:spPr bwMode="auto">
            <a:xfrm>
              <a:off x="2256" y="3600"/>
              <a:ext cx="1296" cy="0"/>
            </a:xfrm>
            <a:prstGeom prst="line">
              <a:avLst/>
            </a:prstGeom>
            <a:noFill/>
            <a:ln w="76200">
              <a:solidFill>
                <a:srgbClr val="FF00FF"/>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39963" name="Line 27"/>
            <p:cNvSpPr>
              <a:spLocks noChangeShapeType="1"/>
            </p:cNvSpPr>
            <p:nvPr/>
          </p:nvSpPr>
          <p:spPr bwMode="auto">
            <a:xfrm>
              <a:off x="3504" y="3600"/>
              <a:ext cx="702" cy="0"/>
            </a:xfrm>
            <a:prstGeom prst="line">
              <a:avLst/>
            </a:prstGeom>
            <a:noFill/>
            <a:ln w="76200">
              <a:solidFill>
                <a:schemeClr val="tx1"/>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39964" name="Line 28"/>
            <p:cNvSpPr>
              <a:spLocks noChangeShapeType="1"/>
            </p:cNvSpPr>
            <p:nvPr/>
          </p:nvSpPr>
          <p:spPr bwMode="auto">
            <a:xfrm>
              <a:off x="4214" y="3600"/>
              <a:ext cx="702" cy="0"/>
            </a:xfrm>
            <a:prstGeom prst="line">
              <a:avLst/>
            </a:prstGeom>
            <a:noFill/>
            <a:ln w="76200">
              <a:solidFill>
                <a:srgbClr val="FF0000"/>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grpSp>
      <p:sp>
        <p:nvSpPr>
          <p:cNvPr id="39965" name="Text Box 29"/>
          <p:cNvSpPr txBox="1">
            <a:spLocks noChangeArrowheads="1"/>
          </p:cNvSpPr>
          <p:nvPr/>
        </p:nvSpPr>
        <p:spPr bwMode="auto">
          <a:xfrm>
            <a:off x="1016000" y="6248534"/>
            <a:ext cx="6324600" cy="830997"/>
          </a:xfrm>
          <a:prstGeom prst="rect">
            <a:avLst/>
          </a:prstGeom>
          <a:noFill/>
          <a:ln w="9525">
            <a:noFill/>
            <a:miter lim="800000"/>
            <a:headEnd/>
            <a:tailEnd/>
          </a:ln>
          <a:effectLst/>
        </p:spPr>
        <p:txBody>
          <a:bodyPr lIns="90043" tIns="45028" rIns="90043" bIns="45028">
            <a:spAutoFit/>
          </a:bodyPr>
          <a:lstStyle/>
          <a:p>
            <a:pPr eaLnBrk="0" fontAlgn="base" hangingPunct="0">
              <a:spcBef>
                <a:spcPct val="50000"/>
              </a:spcBef>
              <a:spcAft>
                <a:spcPct val="0"/>
              </a:spcAft>
            </a:pPr>
            <a:r>
              <a:rPr lang="en-US" sz="2400">
                <a:solidFill>
                  <a:srgbClr val="000000"/>
                </a:solidFill>
              </a:rPr>
              <a:t>     R       U5  </a:t>
            </a:r>
            <a:r>
              <a:rPr lang="en-US" sz="1600">
                <a:solidFill>
                  <a:srgbClr val="000000"/>
                </a:solidFill>
              </a:rPr>
              <a:t>dGAG             </a:t>
            </a:r>
            <a:r>
              <a:rPr lang="en-US" sz="2400" b="1">
                <a:solidFill>
                  <a:srgbClr val="CC00CC"/>
                </a:solidFill>
              </a:rPr>
              <a:t>MYC </a:t>
            </a:r>
            <a:r>
              <a:rPr lang="en-US" sz="2400" b="1">
                <a:solidFill>
                  <a:srgbClr val="000000"/>
                </a:solidFill>
              </a:rPr>
              <a:t>         </a:t>
            </a:r>
            <a:r>
              <a:rPr lang="en-US" sz="1600">
                <a:solidFill>
                  <a:srgbClr val="000000"/>
                </a:solidFill>
              </a:rPr>
              <a:t>dENV  </a:t>
            </a:r>
            <a:r>
              <a:rPr lang="en-US" sz="2400">
                <a:solidFill>
                  <a:srgbClr val="000000"/>
                </a:solidFill>
              </a:rPr>
              <a:t>U3       R</a:t>
            </a:r>
            <a:endParaRPr lang="en-US">
              <a:solidFill>
                <a:srgbClr val="000000"/>
              </a:solidFill>
            </a:endParaRPr>
          </a:p>
        </p:txBody>
      </p:sp>
      <p:sp>
        <p:nvSpPr>
          <p:cNvPr id="39966" name="Text Box 30"/>
          <p:cNvSpPr txBox="1">
            <a:spLocks noChangeArrowheads="1"/>
          </p:cNvSpPr>
          <p:nvPr/>
        </p:nvSpPr>
        <p:spPr bwMode="auto">
          <a:xfrm>
            <a:off x="2370667" y="1752600"/>
            <a:ext cx="4191000" cy="94615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800" b="1">
                <a:solidFill>
                  <a:srgbClr val="990000"/>
                </a:solidFill>
              </a:rPr>
              <a:t>Avian Myeloblastosis Virus</a:t>
            </a:r>
          </a:p>
        </p:txBody>
      </p:sp>
      <p:grpSp>
        <p:nvGrpSpPr>
          <p:cNvPr id="4" name="Group 31"/>
          <p:cNvGrpSpPr>
            <a:grpSpLocks/>
          </p:cNvGrpSpPr>
          <p:nvPr/>
        </p:nvGrpSpPr>
        <p:grpSpPr bwMode="auto">
          <a:xfrm>
            <a:off x="1066800" y="2667000"/>
            <a:ext cx="6400800" cy="0"/>
            <a:chOff x="756" y="3120"/>
            <a:chExt cx="4536" cy="0"/>
          </a:xfrm>
        </p:grpSpPr>
        <p:sp>
          <p:nvSpPr>
            <p:cNvPr id="39968" name="Line 32"/>
            <p:cNvSpPr>
              <a:spLocks noChangeShapeType="1"/>
            </p:cNvSpPr>
            <p:nvPr/>
          </p:nvSpPr>
          <p:spPr bwMode="auto">
            <a:xfrm>
              <a:off x="756" y="3120"/>
              <a:ext cx="810" cy="0"/>
            </a:xfrm>
            <a:prstGeom prst="line">
              <a:avLst/>
            </a:prstGeom>
            <a:noFill/>
            <a:ln w="76200">
              <a:solidFill>
                <a:srgbClr val="FF0000"/>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39969" name="Line 33"/>
            <p:cNvSpPr>
              <a:spLocks noChangeShapeType="1"/>
            </p:cNvSpPr>
            <p:nvPr/>
          </p:nvSpPr>
          <p:spPr bwMode="auto">
            <a:xfrm>
              <a:off x="1566" y="3120"/>
              <a:ext cx="1890" cy="0"/>
            </a:xfrm>
            <a:prstGeom prst="line">
              <a:avLst/>
            </a:prstGeom>
            <a:noFill/>
            <a:ln w="76200">
              <a:solidFill>
                <a:schemeClr val="tx1"/>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39970" name="Line 34"/>
            <p:cNvSpPr>
              <a:spLocks noChangeShapeType="1"/>
            </p:cNvSpPr>
            <p:nvPr/>
          </p:nvSpPr>
          <p:spPr bwMode="auto">
            <a:xfrm>
              <a:off x="3456" y="3120"/>
              <a:ext cx="864" cy="0"/>
            </a:xfrm>
            <a:prstGeom prst="line">
              <a:avLst/>
            </a:prstGeom>
            <a:noFill/>
            <a:ln w="76200">
              <a:solidFill>
                <a:srgbClr val="FF00FF"/>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39971" name="Line 35"/>
            <p:cNvSpPr>
              <a:spLocks noChangeShapeType="1"/>
            </p:cNvSpPr>
            <p:nvPr/>
          </p:nvSpPr>
          <p:spPr bwMode="auto">
            <a:xfrm>
              <a:off x="4320" y="3120"/>
              <a:ext cx="324" cy="0"/>
            </a:xfrm>
            <a:prstGeom prst="line">
              <a:avLst/>
            </a:prstGeom>
            <a:noFill/>
            <a:ln w="76200">
              <a:solidFill>
                <a:schemeClr val="tx1"/>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39972" name="Line 36"/>
            <p:cNvSpPr>
              <a:spLocks noChangeShapeType="1"/>
            </p:cNvSpPr>
            <p:nvPr/>
          </p:nvSpPr>
          <p:spPr bwMode="auto">
            <a:xfrm>
              <a:off x="4644" y="3120"/>
              <a:ext cx="648" cy="0"/>
            </a:xfrm>
            <a:prstGeom prst="line">
              <a:avLst/>
            </a:prstGeom>
            <a:noFill/>
            <a:ln w="76200">
              <a:solidFill>
                <a:srgbClr val="FF0000"/>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grpSp>
      <p:sp>
        <p:nvSpPr>
          <p:cNvPr id="39973" name="Text Box 37"/>
          <p:cNvSpPr txBox="1">
            <a:spLocks noChangeArrowheads="1"/>
          </p:cNvSpPr>
          <p:nvPr/>
        </p:nvSpPr>
        <p:spPr bwMode="auto">
          <a:xfrm>
            <a:off x="1278467" y="3048000"/>
            <a:ext cx="7391400" cy="457200"/>
          </a:xfrm>
          <a:prstGeom prst="rect">
            <a:avLst/>
          </a:prstGeom>
          <a:noFill/>
          <a:ln w="9525">
            <a:noFill/>
            <a:miter lim="800000"/>
            <a:headEnd/>
            <a:tailEnd/>
          </a:ln>
          <a:effectLst/>
        </p:spPr>
        <p:txBody>
          <a:bodyPr lIns="90043" tIns="45028" rIns="90043" bIns="45028">
            <a:spAutoFit/>
          </a:bodyPr>
          <a:lstStyle/>
          <a:p>
            <a:pPr eaLnBrk="0" fontAlgn="base" hangingPunct="0">
              <a:spcBef>
                <a:spcPct val="50000"/>
              </a:spcBef>
              <a:spcAft>
                <a:spcPct val="0"/>
              </a:spcAft>
            </a:pPr>
            <a:r>
              <a:rPr lang="en-US" sz="2400">
                <a:solidFill>
                  <a:srgbClr val="000000"/>
                </a:solidFill>
              </a:rPr>
              <a:t>R          U5        GAG       POL     </a:t>
            </a:r>
            <a:r>
              <a:rPr lang="en-US" sz="2400" b="1">
                <a:solidFill>
                  <a:srgbClr val="CC00CC"/>
                </a:solidFill>
              </a:rPr>
              <a:t>MYB</a:t>
            </a:r>
            <a:r>
              <a:rPr lang="en-US" sz="2400">
                <a:solidFill>
                  <a:srgbClr val="CC00CC"/>
                </a:solidFill>
              </a:rPr>
              <a:t> </a:t>
            </a:r>
            <a:r>
              <a:rPr lang="en-US" sz="2400">
                <a:solidFill>
                  <a:srgbClr val="000000"/>
                </a:solidFill>
              </a:rPr>
              <a:t>   U3      R</a:t>
            </a:r>
          </a:p>
        </p:txBody>
      </p:sp>
      <p:sp>
        <p:nvSpPr>
          <p:cNvPr id="39975" name="Text Box 39"/>
          <p:cNvSpPr txBox="1">
            <a:spLocks noChangeArrowheads="1"/>
          </p:cNvSpPr>
          <p:nvPr/>
        </p:nvSpPr>
        <p:spPr bwMode="auto">
          <a:xfrm>
            <a:off x="-304800" y="0"/>
            <a:ext cx="9905999" cy="1323439"/>
          </a:xfrm>
          <a:prstGeom prst="rect">
            <a:avLst/>
          </a:prstGeom>
          <a:noFill/>
          <a:ln w="9525">
            <a:noFill/>
            <a:miter lim="800000"/>
            <a:headEnd/>
            <a:tailEnd/>
          </a:ln>
          <a:effectLst>
            <a:outerShdw dist="35921" dir="2700000" algn="ctr" rotWithShape="0">
              <a:schemeClr val="bg2"/>
            </a:outerShdw>
          </a:effectLst>
        </p:spPr>
        <p:txBody>
          <a:bodyPr wrap="square" lIns="90043" tIns="45028" rIns="90043" bIns="45028">
            <a:spAutoFit/>
          </a:bodyPr>
          <a:lstStyle/>
          <a:p>
            <a:pPr algn="ctr" eaLnBrk="0" fontAlgn="base" hangingPunct="0">
              <a:spcBef>
                <a:spcPct val="50000"/>
              </a:spcBef>
              <a:spcAft>
                <a:spcPct val="0"/>
              </a:spcAft>
            </a:pPr>
            <a:r>
              <a:rPr lang="en-US" sz="4000" b="1" dirty="0">
                <a:solidFill>
                  <a:srgbClr val="990000"/>
                </a:solidFill>
              </a:rPr>
              <a:t>Some retroviruses have an </a:t>
            </a:r>
            <a:r>
              <a:rPr lang="en-US" sz="4000" b="1" dirty="0" err="1">
                <a:solidFill>
                  <a:srgbClr val="990000"/>
                </a:solidFill>
              </a:rPr>
              <a:t>oncogene</a:t>
            </a:r>
            <a:r>
              <a:rPr lang="en-US" sz="4000" b="1" dirty="0">
                <a:solidFill>
                  <a:srgbClr val="990000"/>
                </a:solidFill>
              </a:rPr>
              <a:t> instead of their regular genes</a:t>
            </a:r>
          </a:p>
        </p:txBody>
      </p:sp>
      <p:sp>
        <p:nvSpPr>
          <p:cNvPr id="29" name="Rectangle 28"/>
          <p:cNvSpPr/>
          <p:nvPr/>
        </p:nvSpPr>
        <p:spPr>
          <a:xfrm>
            <a:off x="0" y="1295401"/>
            <a:ext cx="4572000" cy="923330"/>
          </a:xfrm>
          <a:prstGeom prst="rect">
            <a:avLst/>
          </a:prstGeom>
        </p:spPr>
        <p:txBody>
          <a:bodyPr lIns="90043" tIns="45028" rIns="90043" bIns="45028">
            <a:spAutoFit/>
          </a:bodyPr>
          <a:lstStyle/>
          <a:p>
            <a:r>
              <a:rPr lang="en-US" b="1" dirty="0" smtClean="0"/>
              <a:t>These viruses cannot make all of their proteins and so need a co-infecting “helper” virus</a:t>
            </a:r>
          </a:p>
        </p:txBody>
      </p:sp>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promoter insertion"/>
          <p:cNvPicPr>
            <a:picLocks noChangeAspect="1" noChangeArrowheads="1"/>
          </p:cNvPicPr>
          <p:nvPr/>
        </p:nvPicPr>
        <p:blipFill>
          <a:blip r:embed="rId3" cstate="print"/>
          <a:srcRect/>
          <a:stretch>
            <a:fillRect/>
          </a:stretch>
        </p:blipFill>
        <p:spPr bwMode="auto">
          <a:xfrm>
            <a:off x="0" y="-30163"/>
            <a:ext cx="9144000" cy="3875088"/>
          </a:xfrm>
          <a:prstGeom prst="rect">
            <a:avLst/>
          </a:prstGeom>
          <a:noFill/>
          <a:ln w="9525">
            <a:noFill/>
            <a:miter lim="800000"/>
            <a:headEnd/>
            <a:tailEnd/>
          </a:ln>
        </p:spPr>
      </p:pic>
      <p:sp>
        <p:nvSpPr>
          <p:cNvPr id="142339" name="Text Box 3"/>
          <p:cNvSpPr txBox="1">
            <a:spLocks noChangeArrowheads="1"/>
          </p:cNvSpPr>
          <p:nvPr/>
        </p:nvSpPr>
        <p:spPr bwMode="auto">
          <a:xfrm>
            <a:off x="1828804" y="3962400"/>
            <a:ext cx="5245253" cy="457390"/>
          </a:xfrm>
          <a:prstGeom prst="rect">
            <a:avLst/>
          </a:prstGeom>
          <a:noFill/>
          <a:ln w="9525">
            <a:noFill/>
            <a:miter lim="800000"/>
            <a:headEnd/>
            <a:tailEnd/>
          </a:ln>
        </p:spPr>
        <p:txBody>
          <a:bodyPr wrap="none" lIns="90043" tIns="45028" rIns="90043" bIns="45028">
            <a:spAutoFit/>
          </a:bodyPr>
          <a:lstStyle/>
          <a:p>
            <a:pPr fontAlgn="base">
              <a:spcBef>
                <a:spcPct val="0"/>
              </a:spcBef>
              <a:spcAft>
                <a:spcPct val="0"/>
              </a:spcAft>
            </a:pPr>
            <a:r>
              <a:rPr lang="en-US" sz="2400" b="1">
                <a:solidFill>
                  <a:srgbClr val="000000"/>
                </a:solidFill>
                <a:latin typeface="Comic Sans MS" pitchFamily="66" charset="0"/>
                <a:cs typeface="Arial" pitchFamily="34" charset="0"/>
              </a:rPr>
              <a:t>Proviral DNA inserts </a:t>
            </a:r>
            <a:r>
              <a:rPr lang="en-US" sz="2400" b="1">
                <a:solidFill>
                  <a:srgbClr val="FF0000"/>
                </a:solidFill>
                <a:latin typeface="Comic Sans MS" pitchFamily="66" charset="0"/>
                <a:cs typeface="Arial" pitchFamily="34" charset="0"/>
              </a:rPr>
              <a:t>“randomly”.</a:t>
            </a:r>
          </a:p>
        </p:txBody>
      </p:sp>
      <p:sp>
        <p:nvSpPr>
          <p:cNvPr id="142340" name="Text Box 4"/>
          <p:cNvSpPr txBox="1">
            <a:spLocks noChangeArrowheads="1"/>
          </p:cNvSpPr>
          <p:nvPr/>
        </p:nvSpPr>
        <p:spPr bwMode="auto">
          <a:xfrm>
            <a:off x="304800" y="4568826"/>
            <a:ext cx="9153665" cy="824006"/>
          </a:xfrm>
          <a:prstGeom prst="rect">
            <a:avLst/>
          </a:prstGeom>
          <a:noFill/>
          <a:ln w="9525">
            <a:noFill/>
            <a:miter lim="800000"/>
            <a:headEnd/>
            <a:tailEnd/>
          </a:ln>
        </p:spPr>
        <p:txBody>
          <a:bodyPr wrap="none" lIns="90043" tIns="45028" rIns="90043" bIns="45028">
            <a:spAutoFit/>
          </a:bodyPr>
          <a:lstStyle/>
          <a:p>
            <a:pPr fontAlgn="base">
              <a:spcBef>
                <a:spcPct val="0"/>
              </a:spcBef>
              <a:spcAft>
                <a:spcPct val="0"/>
              </a:spcAft>
            </a:pPr>
            <a:r>
              <a:rPr lang="en-US" sz="2400" b="1">
                <a:solidFill>
                  <a:srgbClr val="000000"/>
                </a:solidFill>
                <a:latin typeface="Comic Sans MS" pitchFamily="66" charset="0"/>
                <a:cs typeface="Arial" pitchFamily="34" charset="0"/>
              </a:rPr>
              <a:t>Long terminal repeats (LTR) containing 3’5’ sequences act </a:t>
            </a:r>
          </a:p>
          <a:p>
            <a:pPr fontAlgn="base">
              <a:spcBef>
                <a:spcPct val="0"/>
              </a:spcBef>
              <a:spcAft>
                <a:spcPct val="0"/>
              </a:spcAft>
            </a:pPr>
            <a:r>
              <a:rPr lang="en-US" sz="2400" b="1">
                <a:solidFill>
                  <a:srgbClr val="000000"/>
                </a:solidFill>
                <a:latin typeface="Comic Sans MS" pitchFamily="66" charset="0"/>
                <a:cs typeface="Arial" pitchFamily="34" charset="0"/>
              </a:rPr>
              <a:t>as transcriptional </a:t>
            </a:r>
            <a:r>
              <a:rPr lang="en-US" sz="2400" b="1">
                <a:solidFill>
                  <a:srgbClr val="FF0000"/>
                </a:solidFill>
                <a:latin typeface="Comic Sans MS" pitchFamily="66" charset="0"/>
                <a:cs typeface="Arial" pitchFamily="34" charset="0"/>
              </a:rPr>
              <a:t>“Promoters”.</a:t>
            </a:r>
          </a:p>
        </p:txBody>
      </p:sp>
      <p:sp>
        <p:nvSpPr>
          <p:cNvPr id="142341" name="Text Box 5"/>
          <p:cNvSpPr txBox="1">
            <a:spLocks noChangeArrowheads="1"/>
          </p:cNvSpPr>
          <p:nvPr/>
        </p:nvSpPr>
        <p:spPr bwMode="auto">
          <a:xfrm>
            <a:off x="301626" y="5518150"/>
            <a:ext cx="9142006" cy="1190622"/>
          </a:xfrm>
          <a:prstGeom prst="rect">
            <a:avLst/>
          </a:prstGeom>
          <a:noFill/>
          <a:ln w="9525">
            <a:noFill/>
            <a:miter lim="800000"/>
            <a:headEnd/>
            <a:tailEnd/>
          </a:ln>
        </p:spPr>
        <p:txBody>
          <a:bodyPr wrap="none" lIns="90043" tIns="45028" rIns="90043" bIns="45028">
            <a:spAutoFit/>
          </a:bodyPr>
          <a:lstStyle/>
          <a:p>
            <a:pPr fontAlgn="base">
              <a:spcBef>
                <a:spcPct val="0"/>
              </a:spcBef>
              <a:spcAft>
                <a:spcPct val="0"/>
              </a:spcAft>
            </a:pPr>
            <a:r>
              <a:rPr lang="en-US" sz="2400" b="1">
                <a:solidFill>
                  <a:srgbClr val="000000"/>
                </a:solidFill>
                <a:latin typeface="Comic Sans MS" pitchFamily="66" charset="0"/>
                <a:cs typeface="Arial" pitchFamily="34" charset="0"/>
              </a:rPr>
              <a:t>Since these LTRs are identical and since they are located</a:t>
            </a:r>
          </a:p>
          <a:p>
            <a:pPr fontAlgn="base">
              <a:spcBef>
                <a:spcPct val="0"/>
              </a:spcBef>
              <a:spcAft>
                <a:spcPct val="0"/>
              </a:spcAft>
            </a:pPr>
            <a:r>
              <a:rPr lang="en-US" sz="2400" b="1">
                <a:solidFill>
                  <a:srgbClr val="000000"/>
                </a:solidFill>
                <a:latin typeface="Comic Sans MS" pitchFamily="66" charset="0"/>
                <a:cs typeface="Arial" pitchFamily="34" charset="0"/>
              </a:rPr>
              <a:t>at each end of the proviral DNA, they can promote viral </a:t>
            </a:r>
          </a:p>
          <a:p>
            <a:pPr fontAlgn="base">
              <a:spcBef>
                <a:spcPct val="0"/>
              </a:spcBef>
              <a:spcAft>
                <a:spcPct val="0"/>
              </a:spcAft>
            </a:pPr>
            <a:r>
              <a:rPr lang="en-US" sz="2400" b="1">
                <a:solidFill>
                  <a:srgbClr val="000000"/>
                </a:solidFill>
                <a:latin typeface="Comic Sans MS" pitchFamily="66" charset="0"/>
                <a:cs typeface="Arial" pitchFamily="34" charset="0"/>
              </a:rPr>
              <a:t>gene expression as well as </a:t>
            </a:r>
            <a:r>
              <a:rPr lang="en-US" sz="2400" b="1">
                <a:solidFill>
                  <a:srgbClr val="FF0000"/>
                </a:solidFill>
                <a:latin typeface="Comic Sans MS" pitchFamily="66" charset="0"/>
                <a:cs typeface="Arial" pitchFamily="34" charset="0"/>
              </a:rPr>
              <a:t>“adjacent”</a:t>
            </a:r>
            <a:r>
              <a:rPr lang="en-US" sz="2400" b="1">
                <a:solidFill>
                  <a:srgbClr val="000000"/>
                </a:solidFill>
                <a:latin typeface="Comic Sans MS" pitchFamily="66" charset="0"/>
                <a:cs typeface="Arial" pitchFamily="34" charset="0"/>
              </a:rPr>
              <a:t> gene expression.</a:t>
            </a:r>
          </a:p>
        </p:txBody>
      </p:sp>
      <p:grpSp>
        <p:nvGrpSpPr>
          <p:cNvPr id="2" name="Group 6"/>
          <p:cNvGrpSpPr>
            <a:grpSpLocks/>
          </p:cNvGrpSpPr>
          <p:nvPr/>
        </p:nvGrpSpPr>
        <p:grpSpPr bwMode="auto">
          <a:xfrm>
            <a:off x="631868" y="2667000"/>
            <a:ext cx="6113463" cy="1074738"/>
            <a:chOff x="398" y="1680"/>
            <a:chExt cx="3851" cy="677"/>
          </a:xfrm>
        </p:grpSpPr>
        <p:sp>
          <p:nvSpPr>
            <p:cNvPr id="84999" name="Line 7"/>
            <p:cNvSpPr>
              <a:spLocks noChangeShapeType="1"/>
            </p:cNvSpPr>
            <p:nvPr/>
          </p:nvSpPr>
          <p:spPr bwMode="auto">
            <a:xfrm flipV="1">
              <a:off x="672" y="1680"/>
              <a:ext cx="288" cy="384"/>
            </a:xfrm>
            <a:prstGeom prst="line">
              <a:avLst/>
            </a:prstGeom>
            <a:noFill/>
            <a:ln w="38100">
              <a:solidFill>
                <a:schemeClr val="bg1"/>
              </a:solidFill>
              <a:round/>
              <a:headEnd/>
              <a:tailEnd type="triangle" w="med" len="med"/>
            </a:ln>
          </p:spPr>
          <p:txBody>
            <a:bodyPr/>
            <a:lstStyle/>
            <a:p>
              <a:pPr fontAlgn="base">
                <a:spcBef>
                  <a:spcPct val="0"/>
                </a:spcBef>
                <a:spcAft>
                  <a:spcPct val="0"/>
                </a:spcAft>
              </a:pPr>
              <a:endParaRPr lang="ar-IQ" sz="2400">
                <a:solidFill>
                  <a:srgbClr val="000000"/>
                </a:solidFill>
                <a:cs typeface="Arial" pitchFamily="34" charset="0"/>
              </a:endParaRPr>
            </a:p>
          </p:txBody>
        </p:sp>
        <p:sp>
          <p:nvSpPr>
            <p:cNvPr id="85000" name="Text Box 8"/>
            <p:cNvSpPr txBox="1">
              <a:spLocks noChangeArrowheads="1"/>
            </p:cNvSpPr>
            <p:nvPr/>
          </p:nvSpPr>
          <p:spPr bwMode="auto">
            <a:xfrm>
              <a:off x="398" y="2069"/>
              <a:ext cx="479"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FFFFFF"/>
                  </a:solidFill>
                  <a:latin typeface="Comic Sans MS" pitchFamily="66" charset="0"/>
                  <a:cs typeface="Arial" pitchFamily="34" charset="0"/>
                </a:rPr>
                <a:t>LTR</a:t>
              </a:r>
            </a:p>
          </p:txBody>
        </p:sp>
        <p:sp>
          <p:nvSpPr>
            <p:cNvPr id="85001" name="Line 9"/>
            <p:cNvSpPr>
              <a:spLocks noChangeShapeType="1"/>
            </p:cNvSpPr>
            <p:nvPr/>
          </p:nvSpPr>
          <p:spPr bwMode="auto">
            <a:xfrm flipH="1" flipV="1">
              <a:off x="3648" y="1680"/>
              <a:ext cx="288" cy="336"/>
            </a:xfrm>
            <a:prstGeom prst="line">
              <a:avLst/>
            </a:prstGeom>
            <a:noFill/>
            <a:ln w="38100">
              <a:solidFill>
                <a:schemeClr val="bg1"/>
              </a:solidFill>
              <a:round/>
              <a:headEnd/>
              <a:tailEnd type="triangle" w="med" len="med"/>
            </a:ln>
          </p:spPr>
          <p:txBody>
            <a:bodyPr/>
            <a:lstStyle/>
            <a:p>
              <a:pPr fontAlgn="base">
                <a:spcBef>
                  <a:spcPct val="0"/>
                </a:spcBef>
                <a:spcAft>
                  <a:spcPct val="0"/>
                </a:spcAft>
              </a:pPr>
              <a:endParaRPr lang="ar-IQ" sz="2400">
                <a:solidFill>
                  <a:srgbClr val="000000"/>
                </a:solidFill>
                <a:cs typeface="Arial" pitchFamily="34" charset="0"/>
              </a:endParaRPr>
            </a:p>
          </p:txBody>
        </p:sp>
        <p:sp>
          <p:nvSpPr>
            <p:cNvPr id="85002" name="Text Box 10"/>
            <p:cNvSpPr txBox="1">
              <a:spLocks noChangeArrowheads="1"/>
            </p:cNvSpPr>
            <p:nvPr/>
          </p:nvSpPr>
          <p:spPr bwMode="auto">
            <a:xfrm>
              <a:off x="3770" y="2033"/>
              <a:ext cx="479"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FFFFFF"/>
                  </a:solidFill>
                  <a:latin typeface="Comic Sans MS" pitchFamily="66" charset="0"/>
                  <a:cs typeface="Arial" pitchFamily="34" charset="0"/>
                </a:rPr>
                <a:t>LTR</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box(in)">
                                      <p:cBhvr>
                                        <p:cTn id="7" dur="500"/>
                                        <p:tgtEl>
                                          <p:spTgt spid="1423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2339"/>
                                        </p:tgtEl>
                                        <p:attrNameLst>
                                          <p:attrName>style.visibility</p:attrName>
                                        </p:attrNameLst>
                                      </p:cBhvr>
                                      <p:to>
                                        <p:strVal val="visible"/>
                                      </p:to>
                                    </p:set>
                                    <p:animEffect transition="in" filter="dissolve">
                                      <p:cBhvr>
                                        <p:cTn id="12" dur="500"/>
                                        <p:tgtEl>
                                          <p:spTgt spid="14233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2340"/>
                                        </p:tgtEl>
                                        <p:attrNameLst>
                                          <p:attrName>style.visibility</p:attrName>
                                        </p:attrNameLst>
                                      </p:cBhvr>
                                      <p:to>
                                        <p:strVal val="visible"/>
                                      </p:to>
                                    </p:set>
                                    <p:animEffect transition="in" filter="dissolve">
                                      <p:cBhvr>
                                        <p:cTn id="17" dur="500"/>
                                        <p:tgtEl>
                                          <p:spTgt spid="14234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2341"/>
                                        </p:tgtEl>
                                        <p:attrNameLst>
                                          <p:attrName>style.visibility</p:attrName>
                                        </p:attrNameLst>
                                      </p:cBhvr>
                                      <p:to>
                                        <p:strVal val="visible"/>
                                      </p:to>
                                    </p:set>
                                    <p:animEffect transition="in" filter="dissolve">
                                      <p:cBhvr>
                                        <p:cTn id="22" dur="500"/>
                                        <p:tgtEl>
                                          <p:spTgt spid="14234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autoUpdateAnimBg="0"/>
      <p:bldP spid="142340" grpId="0" autoUpdateAnimBg="0"/>
      <p:bldP spid="14234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E21029BC-0765-41DA-83E2-9CE013921405}" type="slidenum">
              <a:rPr lang="en-US">
                <a:solidFill>
                  <a:srgbClr val="000000"/>
                </a:solidFill>
              </a:rPr>
              <a:pPr/>
              <a:t>36</a:t>
            </a:fld>
            <a:endParaRPr lang="en-US">
              <a:solidFill>
                <a:srgbClr val="000000"/>
              </a:solidFill>
            </a:endParaRPr>
          </a:p>
        </p:txBody>
      </p:sp>
      <p:sp>
        <p:nvSpPr>
          <p:cNvPr id="55298" name="Rectangle 2"/>
          <p:cNvSpPr>
            <a:spLocks noGrp="1" noChangeArrowheads="1"/>
          </p:cNvSpPr>
          <p:nvPr>
            <p:ph type="title"/>
          </p:nvPr>
        </p:nvSpPr>
        <p:spPr>
          <a:xfrm>
            <a:off x="685800" y="228600"/>
            <a:ext cx="7772400" cy="1143000"/>
          </a:xfrm>
          <a:effectLst>
            <a:outerShdw dist="35921" dir="2700000" algn="ctr" rotWithShape="0">
              <a:schemeClr val="bg2"/>
            </a:outerShdw>
          </a:effectLst>
        </p:spPr>
        <p:txBody>
          <a:bodyPr/>
          <a:lstStyle/>
          <a:p>
            <a:r>
              <a:rPr lang="en-US" b="1" dirty="0">
                <a:solidFill>
                  <a:srgbClr val="990000"/>
                </a:solidFill>
              </a:rPr>
              <a:t>Oncogenes</a:t>
            </a:r>
            <a:endParaRPr lang="en-US" dirty="0">
              <a:solidFill>
                <a:srgbClr val="990000"/>
              </a:solidFill>
            </a:endParaRPr>
          </a:p>
        </p:txBody>
      </p:sp>
      <p:sp>
        <p:nvSpPr>
          <p:cNvPr id="55299" name="Text Box 3"/>
          <p:cNvSpPr txBox="1">
            <a:spLocks noChangeArrowheads="1"/>
          </p:cNvSpPr>
          <p:nvPr/>
        </p:nvSpPr>
        <p:spPr bwMode="auto">
          <a:xfrm>
            <a:off x="0" y="1219200"/>
            <a:ext cx="8991600" cy="228600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3200" b="1">
                <a:solidFill>
                  <a:srgbClr val="000000"/>
                </a:solidFill>
              </a:rPr>
              <a:t>Mutations in a proto-oncogene are dominant “gain of function” mutations</a:t>
            </a:r>
          </a:p>
          <a:p>
            <a:pPr algn="ctr" eaLnBrk="0" fontAlgn="base" hangingPunct="0">
              <a:spcBef>
                <a:spcPct val="50000"/>
              </a:spcBef>
              <a:spcAft>
                <a:spcPct val="0"/>
              </a:spcAft>
            </a:pPr>
            <a:r>
              <a:rPr lang="en-US" sz="3200" b="1">
                <a:solidFill>
                  <a:srgbClr val="000000"/>
                </a:solidFill>
              </a:rPr>
              <a:t>However other oncogenic genes show recessive mutations</a:t>
            </a:r>
          </a:p>
        </p:txBody>
      </p:sp>
      <p:sp>
        <p:nvSpPr>
          <p:cNvPr id="55300" name="Text Box 4"/>
          <p:cNvSpPr txBox="1">
            <a:spLocks noChangeArrowheads="1"/>
          </p:cNvSpPr>
          <p:nvPr/>
        </p:nvSpPr>
        <p:spPr bwMode="auto">
          <a:xfrm>
            <a:off x="1620392" y="3575053"/>
            <a:ext cx="5836906" cy="2901498"/>
          </a:xfrm>
          <a:prstGeom prst="rect">
            <a:avLst/>
          </a:prstGeom>
          <a:solidFill>
            <a:srgbClr val="FFFFCC"/>
          </a:solidFill>
          <a:ln w="9525">
            <a:solidFill>
              <a:srgbClr val="990000"/>
            </a:solidFill>
            <a:miter lim="800000"/>
            <a:headEnd/>
            <a:tailEnd/>
          </a:ln>
          <a:effectLst/>
        </p:spPr>
        <p:txBody>
          <a:bodyPr wrap="none" lIns="90043" tIns="45028" rIns="90043" bIns="45028">
            <a:spAutoFit/>
          </a:bodyPr>
          <a:lstStyle/>
          <a:p>
            <a:pPr algn="ctr" eaLnBrk="0" fontAlgn="base" hangingPunct="0">
              <a:spcBef>
                <a:spcPct val="50000"/>
              </a:spcBef>
              <a:spcAft>
                <a:spcPct val="0"/>
              </a:spcAft>
            </a:pPr>
            <a:r>
              <a:rPr lang="en-US" sz="4000" b="1">
                <a:solidFill>
                  <a:srgbClr val="990000"/>
                </a:solidFill>
              </a:rPr>
              <a:t>Anti-Oncogenes</a:t>
            </a:r>
            <a:endParaRPr lang="en-US" sz="3200" b="1">
              <a:solidFill>
                <a:srgbClr val="990000"/>
              </a:solidFill>
            </a:endParaRPr>
          </a:p>
          <a:p>
            <a:pPr algn="ctr" eaLnBrk="0" fontAlgn="base" hangingPunct="0">
              <a:spcBef>
                <a:spcPct val="50000"/>
              </a:spcBef>
              <a:spcAft>
                <a:spcPct val="0"/>
              </a:spcAft>
              <a:buFontTx/>
              <a:buChar char="•"/>
            </a:pPr>
            <a:r>
              <a:rPr lang="en-US" sz="3200" b="1">
                <a:solidFill>
                  <a:srgbClr val="000000"/>
                </a:solidFill>
              </a:rPr>
              <a:t> Loss of function mutations</a:t>
            </a:r>
          </a:p>
          <a:p>
            <a:pPr algn="ctr" eaLnBrk="0" fontAlgn="base" hangingPunct="0">
              <a:spcBef>
                <a:spcPct val="50000"/>
              </a:spcBef>
              <a:spcAft>
                <a:spcPct val="0"/>
              </a:spcAft>
              <a:buFontTx/>
              <a:buChar char="•"/>
            </a:pPr>
            <a:r>
              <a:rPr lang="en-US" sz="3200" b="1">
                <a:solidFill>
                  <a:srgbClr val="000000"/>
                </a:solidFill>
              </a:rPr>
              <a:t> Retinoblastoma</a:t>
            </a:r>
          </a:p>
          <a:p>
            <a:pPr algn="ctr" eaLnBrk="0" fontAlgn="base" hangingPunct="0">
              <a:spcBef>
                <a:spcPct val="50000"/>
              </a:spcBef>
              <a:spcAft>
                <a:spcPct val="0"/>
              </a:spcAft>
              <a:buFontTx/>
              <a:buChar char="•"/>
            </a:pPr>
            <a:r>
              <a:rPr lang="en-US" sz="3200" b="1">
                <a:solidFill>
                  <a:srgbClr val="000000"/>
                </a:solidFill>
              </a:rPr>
              <a:t> p53</a:t>
            </a:r>
            <a:endParaRPr lang="en-US" sz="24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wipe(up)">
                                      <p:cBhvr>
                                        <p:cTn id="7"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4"/>
          <p:cNvSpPr>
            <a:spLocks noGrp="1"/>
          </p:cNvSpPr>
          <p:nvPr>
            <p:ph type="sldNum" sz="quarter" idx="12"/>
          </p:nvPr>
        </p:nvSpPr>
        <p:spPr/>
        <p:txBody>
          <a:bodyPr/>
          <a:lstStyle/>
          <a:p>
            <a:fld id="{13DE155B-0122-49E7-B2B2-C6241B9FC2E1}" type="slidenum">
              <a:rPr lang="en-US">
                <a:solidFill>
                  <a:srgbClr val="000000"/>
                </a:solidFill>
              </a:rPr>
              <a:pPr/>
              <a:t>37</a:t>
            </a:fld>
            <a:endParaRPr lang="en-US">
              <a:solidFill>
                <a:srgbClr val="000000"/>
              </a:solidFill>
            </a:endParaRPr>
          </a:p>
        </p:txBody>
      </p:sp>
      <p:sp>
        <p:nvSpPr>
          <p:cNvPr id="62466" name="Rectangle 2"/>
          <p:cNvSpPr>
            <a:spLocks noGrp="1" noChangeArrowheads="1"/>
          </p:cNvSpPr>
          <p:nvPr>
            <p:ph type="title"/>
          </p:nvPr>
        </p:nvSpPr>
        <p:spPr>
          <a:xfrm>
            <a:off x="762000" y="-152400"/>
            <a:ext cx="7772400" cy="1143000"/>
          </a:xfrm>
          <a:effectLst>
            <a:outerShdw dist="35921" dir="2700000" algn="ctr" rotWithShape="0">
              <a:schemeClr val="bg2"/>
            </a:outerShdw>
          </a:effectLst>
        </p:spPr>
        <p:txBody>
          <a:bodyPr/>
          <a:lstStyle/>
          <a:p>
            <a:r>
              <a:rPr lang="en-US" sz="5400" b="1" dirty="0">
                <a:solidFill>
                  <a:srgbClr val="990000"/>
                </a:solidFill>
              </a:rPr>
              <a:t>Anti-</a:t>
            </a:r>
            <a:r>
              <a:rPr lang="en-US" sz="5400" b="1" dirty="0" err="1">
                <a:solidFill>
                  <a:srgbClr val="990000"/>
                </a:solidFill>
              </a:rPr>
              <a:t>Oncogenes</a:t>
            </a:r>
            <a:endParaRPr lang="en-US" sz="5400" b="1" dirty="0">
              <a:solidFill>
                <a:srgbClr val="990000"/>
              </a:solidFill>
            </a:endParaRPr>
          </a:p>
        </p:txBody>
      </p:sp>
      <p:sp>
        <p:nvSpPr>
          <p:cNvPr id="62468" name="Text Box 4"/>
          <p:cNvSpPr txBox="1">
            <a:spLocks noChangeArrowheads="1"/>
          </p:cNvSpPr>
          <p:nvPr/>
        </p:nvSpPr>
        <p:spPr bwMode="auto">
          <a:xfrm>
            <a:off x="381000" y="1752600"/>
            <a:ext cx="2743200" cy="45720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400">
                <a:solidFill>
                  <a:srgbClr val="000000"/>
                </a:solidFill>
              </a:rPr>
              <a:t>Rb Gene</a:t>
            </a:r>
          </a:p>
        </p:txBody>
      </p:sp>
      <p:sp>
        <p:nvSpPr>
          <p:cNvPr id="62469" name="Line 5"/>
          <p:cNvSpPr>
            <a:spLocks noChangeShapeType="1"/>
          </p:cNvSpPr>
          <p:nvPr/>
        </p:nvSpPr>
        <p:spPr bwMode="auto">
          <a:xfrm>
            <a:off x="533400" y="2362200"/>
            <a:ext cx="2438400" cy="0"/>
          </a:xfrm>
          <a:prstGeom prst="line">
            <a:avLst/>
          </a:prstGeom>
          <a:noFill/>
          <a:ln w="76200">
            <a:solidFill>
              <a:schemeClr val="tx1"/>
            </a:solidFill>
            <a:round/>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62470" name="Oval 6"/>
          <p:cNvSpPr>
            <a:spLocks noChangeArrowheads="1"/>
          </p:cNvSpPr>
          <p:nvPr/>
        </p:nvSpPr>
        <p:spPr bwMode="auto">
          <a:xfrm>
            <a:off x="1219200" y="3276600"/>
            <a:ext cx="990600" cy="457200"/>
          </a:xfrm>
          <a:prstGeom prst="ellipse">
            <a:avLst/>
          </a:prstGeom>
          <a:gradFill rotWithShape="0">
            <a:gsLst>
              <a:gs pos="0">
                <a:srgbClr val="FF6600"/>
              </a:gs>
              <a:gs pos="100000">
                <a:srgbClr val="FF6600">
                  <a:gamma/>
                  <a:shade val="46275"/>
                  <a:invGamma/>
                </a:srgbClr>
              </a:gs>
            </a:gsLst>
            <a:path path="shape">
              <a:fillToRect l="50000" t="50000" r="50000" b="50000"/>
            </a:path>
          </a:gradFill>
          <a:ln w="9525">
            <a:solidFill>
              <a:schemeClr val="tx1"/>
            </a:solidFill>
            <a:round/>
            <a:headEnd/>
            <a:tailEnd/>
          </a:ln>
          <a:effectLst/>
        </p:spPr>
        <p:txBody>
          <a:bodyPr wrap="none" lIns="90043" tIns="45028" rIns="90043" bIns="45028" anchor="ctr"/>
          <a:lstStyle/>
          <a:p>
            <a:pPr algn="ctr" eaLnBrk="0" fontAlgn="base" hangingPunct="0">
              <a:spcBef>
                <a:spcPct val="0"/>
              </a:spcBef>
              <a:spcAft>
                <a:spcPct val="0"/>
              </a:spcAft>
            </a:pPr>
            <a:r>
              <a:rPr lang="en-US" sz="2400">
                <a:solidFill>
                  <a:srgbClr val="FFFFFF"/>
                </a:solidFill>
              </a:rPr>
              <a:t>Rb</a:t>
            </a:r>
          </a:p>
        </p:txBody>
      </p:sp>
      <p:sp>
        <p:nvSpPr>
          <p:cNvPr id="62471" name="Text Box 7"/>
          <p:cNvSpPr txBox="1">
            <a:spLocks noChangeArrowheads="1"/>
          </p:cNvSpPr>
          <p:nvPr/>
        </p:nvSpPr>
        <p:spPr bwMode="auto">
          <a:xfrm>
            <a:off x="0" y="3124306"/>
            <a:ext cx="1295400" cy="830997"/>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400">
                <a:solidFill>
                  <a:srgbClr val="000000"/>
                </a:solidFill>
              </a:rPr>
              <a:t>Rb protein</a:t>
            </a:r>
          </a:p>
        </p:txBody>
      </p:sp>
      <p:sp>
        <p:nvSpPr>
          <p:cNvPr id="62472" name="Line 8"/>
          <p:cNvSpPr>
            <a:spLocks noChangeShapeType="1"/>
          </p:cNvSpPr>
          <p:nvPr/>
        </p:nvSpPr>
        <p:spPr bwMode="auto">
          <a:xfrm>
            <a:off x="609600" y="6172200"/>
            <a:ext cx="2362200" cy="0"/>
          </a:xfrm>
          <a:prstGeom prst="line">
            <a:avLst/>
          </a:prstGeom>
          <a:noFill/>
          <a:ln w="76200">
            <a:solidFill>
              <a:schemeClr val="tx1"/>
            </a:solidFill>
            <a:round/>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62473" name="Oval 9"/>
          <p:cNvSpPr>
            <a:spLocks noChangeArrowheads="1"/>
          </p:cNvSpPr>
          <p:nvPr/>
        </p:nvSpPr>
        <p:spPr bwMode="auto">
          <a:xfrm>
            <a:off x="533400" y="5638800"/>
            <a:ext cx="990600" cy="457200"/>
          </a:xfrm>
          <a:prstGeom prst="ellipse">
            <a:avLst/>
          </a:prstGeom>
          <a:gradFill rotWithShape="0">
            <a:gsLst>
              <a:gs pos="0">
                <a:srgbClr val="FF6600"/>
              </a:gs>
              <a:gs pos="100000">
                <a:srgbClr val="FF6600">
                  <a:gamma/>
                  <a:shade val="46275"/>
                  <a:invGamma/>
                </a:srgbClr>
              </a:gs>
            </a:gsLst>
            <a:path path="shape">
              <a:fillToRect l="50000" t="50000" r="50000" b="50000"/>
            </a:path>
          </a:gradFill>
          <a:ln w="9525">
            <a:solidFill>
              <a:schemeClr val="tx1"/>
            </a:solidFill>
            <a:round/>
            <a:headEnd/>
            <a:tailEnd/>
          </a:ln>
          <a:effectLst/>
        </p:spPr>
        <p:txBody>
          <a:bodyPr wrap="none" lIns="90043" tIns="45028" rIns="90043" bIns="45028" anchor="ctr"/>
          <a:lstStyle/>
          <a:p>
            <a:pPr algn="ctr" eaLnBrk="0" fontAlgn="base" hangingPunct="0">
              <a:spcBef>
                <a:spcPct val="0"/>
              </a:spcBef>
              <a:spcAft>
                <a:spcPct val="0"/>
              </a:spcAft>
            </a:pPr>
            <a:r>
              <a:rPr lang="en-US" sz="2400">
                <a:solidFill>
                  <a:srgbClr val="FFFFFF"/>
                </a:solidFill>
              </a:rPr>
              <a:t>Rb</a:t>
            </a:r>
          </a:p>
        </p:txBody>
      </p:sp>
      <p:sp>
        <p:nvSpPr>
          <p:cNvPr id="62474" name="Text Box 10"/>
          <p:cNvSpPr txBox="1">
            <a:spLocks noChangeArrowheads="1"/>
          </p:cNvSpPr>
          <p:nvPr/>
        </p:nvSpPr>
        <p:spPr bwMode="auto">
          <a:xfrm>
            <a:off x="533400" y="6324603"/>
            <a:ext cx="2895600" cy="461665"/>
          </a:xfrm>
          <a:prstGeom prst="rect">
            <a:avLst/>
          </a:prstGeom>
          <a:noFill/>
          <a:ln w="9525">
            <a:noFill/>
            <a:miter lim="800000"/>
            <a:headEnd/>
            <a:tailEnd/>
          </a:ln>
          <a:effectLst/>
        </p:spPr>
        <p:txBody>
          <a:bodyPr wrap="square" lIns="90043" tIns="45028" rIns="90043" bIns="45028">
            <a:spAutoFit/>
          </a:bodyPr>
          <a:lstStyle/>
          <a:p>
            <a:pPr algn="ctr" eaLnBrk="0" fontAlgn="base" hangingPunct="0">
              <a:spcBef>
                <a:spcPct val="50000"/>
              </a:spcBef>
              <a:spcAft>
                <a:spcPct val="0"/>
              </a:spcAft>
            </a:pPr>
            <a:r>
              <a:rPr lang="en-US" sz="2400" dirty="0">
                <a:solidFill>
                  <a:srgbClr val="000000"/>
                </a:solidFill>
              </a:rPr>
              <a:t>Stops replication</a:t>
            </a:r>
          </a:p>
        </p:txBody>
      </p:sp>
      <p:sp>
        <p:nvSpPr>
          <p:cNvPr id="62478" name="Oval 14"/>
          <p:cNvSpPr>
            <a:spLocks noChangeArrowheads="1"/>
          </p:cNvSpPr>
          <p:nvPr/>
        </p:nvSpPr>
        <p:spPr bwMode="auto">
          <a:xfrm>
            <a:off x="5715000" y="4495800"/>
            <a:ext cx="990600" cy="457200"/>
          </a:xfrm>
          <a:prstGeom prst="ellipse">
            <a:avLst/>
          </a:prstGeom>
          <a:gradFill rotWithShape="0">
            <a:gsLst>
              <a:gs pos="0">
                <a:srgbClr val="FF6600"/>
              </a:gs>
              <a:gs pos="100000">
                <a:srgbClr val="FF6600">
                  <a:gamma/>
                  <a:shade val="46275"/>
                  <a:invGamma/>
                </a:srgbClr>
              </a:gs>
            </a:gsLst>
            <a:path path="shape">
              <a:fillToRect l="50000" t="50000" r="50000" b="50000"/>
            </a:path>
          </a:gradFill>
          <a:ln w="9525">
            <a:solidFill>
              <a:schemeClr val="tx1"/>
            </a:solidFill>
            <a:round/>
            <a:headEnd/>
            <a:tailEnd/>
          </a:ln>
          <a:effectLst/>
        </p:spPr>
        <p:txBody>
          <a:bodyPr wrap="none" lIns="90043" tIns="45028" rIns="90043" bIns="45028" anchor="ctr"/>
          <a:lstStyle/>
          <a:p>
            <a:pPr algn="ctr" eaLnBrk="0" fontAlgn="base" hangingPunct="0">
              <a:spcBef>
                <a:spcPct val="0"/>
              </a:spcBef>
              <a:spcAft>
                <a:spcPct val="0"/>
              </a:spcAft>
            </a:pPr>
            <a:r>
              <a:rPr lang="en-US" sz="2400">
                <a:solidFill>
                  <a:srgbClr val="FFFFFF"/>
                </a:solidFill>
              </a:rPr>
              <a:t>Rb</a:t>
            </a:r>
          </a:p>
        </p:txBody>
      </p:sp>
      <p:sp>
        <p:nvSpPr>
          <p:cNvPr id="62480" name="Line 16"/>
          <p:cNvSpPr>
            <a:spLocks noChangeShapeType="1"/>
          </p:cNvSpPr>
          <p:nvPr/>
        </p:nvSpPr>
        <p:spPr bwMode="auto">
          <a:xfrm>
            <a:off x="6172200" y="2362200"/>
            <a:ext cx="2438400" cy="0"/>
          </a:xfrm>
          <a:prstGeom prst="line">
            <a:avLst/>
          </a:prstGeom>
          <a:noFill/>
          <a:ln w="76200" cmpd="tri">
            <a:solidFill>
              <a:schemeClr val="tx1"/>
            </a:solidFill>
            <a:round/>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62481" name="Text Box 17"/>
          <p:cNvSpPr txBox="1">
            <a:spLocks noChangeArrowheads="1"/>
          </p:cNvSpPr>
          <p:nvPr/>
        </p:nvSpPr>
        <p:spPr bwMode="auto">
          <a:xfrm>
            <a:off x="6172200" y="1676400"/>
            <a:ext cx="2438400" cy="45720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400">
                <a:solidFill>
                  <a:srgbClr val="000000"/>
                </a:solidFill>
              </a:rPr>
              <a:t>Adenovirus E1A</a:t>
            </a:r>
          </a:p>
        </p:txBody>
      </p:sp>
      <p:sp>
        <p:nvSpPr>
          <p:cNvPr id="62482" name="AutoShape 18"/>
          <p:cNvSpPr>
            <a:spLocks noChangeArrowheads="1"/>
          </p:cNvSpPr>
          <p:nvPr/>
        </p:nvSpPr>
        <p:spPr bwMode="auto">
          <a:xfrm>
            <a:off x="6705600" y="3276600"/>
            <a:ext cx="1752600" cy="685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62483" name="AutoShape 19"/>
          <p:cNvSpPr>
            <a:spLocks noChangeArrowheads="1"/>
          </p:cNvSpPr>
          <p:nvPr/>
        </p:nvSpPr>
        <p:spPr bwMode="auto">
          <a:xfrm>
            <a:off x="5334000" y="4343400"/>
            <a:ext cx="1752600" cy="6858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62487" name="Line 23"/>
          <p:cNvSpPr>
            <a:spLocks noChangeShapeType="1"/>
          </p:cNvSpPr>
          <p:nvPr/>
        </p:nvSpPr>
        <p:spPr bwMode="auto">
          <a:xfrm>
            <a:off x="5334000" y="6172200"/>
            <a:ext cx="2362200" cy="0"/>
          </a:xfrm>
          <a:prstGeom prst="line">
            <a:avLst/>
          </a:prstGeom>
          <a:noFill/>
          <a:ln w="76200">
            <a:solidFill>
              <a:schemeClr val="tx1"/>
            </a:solidFill>
            <a:round/>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62488" name="Text Box 24"/>
          <p:cNvSpPr txBox="1">
            <a:spLocks noChangeArrowheads="1"/>
          </p:cNvSpPr>
          <p:nvPr/>
        </p:nvSpPr>
        <p:spPr bwMode="auto">
          <a:xfrm>
            <a:off x="4953000" y="6248400"/>
            <a:ext cx="3276600" cy="45720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400">
                <a:solidFill>
                  <a:srgbClr val="000000"/>
                </a:solidFill>
              </a:rPr>
              <a:t>Cell cycle continues</a:t>
            </a:r>
          </a:p>
        </p:txBody>
      </p:sp>
      <p:sp>
        <p:nvSpPr>
          <p:cNvPr id="62489" name="Text Box 25"/>
          <p:cNvSpPr txBox="1">
            <a:spLocks noChangeArrowheads="1"/>
          </p:cNvSpPr>
          <p:nvPr/>
        </p:nvSpPr>
        <p:spPr bwMode="auto">
          <a:xfrm>
            <a:off x="3505200" y="685803"/>
            <a:ext cx="2590800" cy="461665"/>
          </a:xfrm>
          <a:prstGeom prst="rect">
            <a:avLst/>
          </a:prstGeom>
          <a:noFill/>
          <a:ln w="9525">
            <a:noFill/>
            <a:miter lim="800000"/>
            <a:headEnd/>
            <a:tailEnd/>
          </a:ln>
          <a:effectLst/>
        </p:spPr>
        <p:txBody>
          <a:bodyPr wrap="square" lIns="90043" tIns="45028" rIns="90043" bIns="45028">
            <a:spAutoFit/>
          </a:bodyPr>
          <a:lstStyle/>
          <a:p>
            <a:pPr algn="ctr" eaLnBrk="0" fontAlgn="base" hangingPunct="0">
              <a:spcBef>
                <a:spcPct val="50000"/>
              </a:spcBef>
              <a:spcAft>
                <a:spcPct val="0"/>
              </a:spcAft>
            </a:pPr>
            <a:r>
              <a:rPr lang="en-US" sz="2400" b="1" dirty="0">
                <a:solidFill>
                  <a:srgbClr val="990000"/>
                </a:solidFill>
              </a:rPr>
              <a:t>Retinoblastoma</a:t>
            </a:r>
            <a:endParaRPr lang="en-US" sz="2400" dirty="0">
              <a:solidFill>
                <a:srgbClr val="990000"/>
              </a:solidFill>
            </a:endParaRPr>
          </a:p>
        </p:txBody>
      </p:sp>
      <p:sp>
        <p:nvSpPr>
          <p:cNvPr id="62490" name="AutoShape 26"/>
          <p:cNvSpPr>
            <a:spLocks noChangeArrowheads="1"/>
          </p:cNvSpPr>
          <p:nvPr/>
        </p:nvSpPr>
        <p:spPr bwMode="auto">
          <a:xfrm>
            <a:off x="1625604" y="2514600"/>
            <a:ext cx="270933" cy="685800"/>
          </a:xfrm>
          <a:prstGeom prst="downArrow">
            <a:avLst>
              <a:gd name="adj1" fmla="val 50000"/>
              <a:gd name="adj2" fmla="val 56250"/>
            </a:avLst>
          </a:prstGeom>
          <a:gradFill rotWithShape="0">
            <a:gsLst>
              <a:gs pos="0">
                <a:srgbClr val="FFFF00"/>
              </a:gs>
              <a:gs pos="100000">
                <a:srgbClr val="FFFF00">
                  <a:gamma/>
                  <a:shade val="46275"/>
                  <a:invGamma/>
                </a:srgbClr>
              </a:gs>
            </a:gsLst>
            <a:lin ang="5400000" scaled="1"/>
          </a:gradFill>
          <a:ln w="9525">
            <a:solidFill>
              <a:schemeClr val="tx1"/>
            </a:solidFill>
            <a:miter lim="800000"/>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62491" name="AutoShape 27"/>
          <p:cNvSpPr>
            <a:spLocks noChangeArrowheads="1"/>
          </p:cNvSpPr>
          <p:nvPr/>
        </p:nvSpPr>
        <p:spPr bwMode="auto">
          <a:xfrm rot="1159354">
            <a:off x="1354674" y="4016375"/>
            <a:ext cx="270933" cy="1447800"/>
          </a:xfrm>
          <a:prstGeom prst="downArrow">
            <a:avLst>
              <a:gd name="adj1" fmla="val 50000"/>
              <a:gd name="adj2" fmla="val 118750"/>
            </a:avLst>
          </a:prstGeom>
          <a:gradFill rotWithShape="0">
            <a:gsLst>
              <a:gs pos="0">
                <a:srgbClr val="FFFF00"/>
              </a:gs>
              <a:gs pos="100000">
                <a:srgbClr val="FFFF00">
                  <a:gamma/>
                  <a:shade val="46275"/>
                  <a:invGamma/>
                </a:srgbClr>
              </a:gs>
            </a:gsLst>
            <a:lin ang="5400000" scaled="1"/>
          </a:gradFill>
          <a:ln w="9525">
            <a:solidFill>
              <a:schemeClr val="tx1"/>
            </a:solidFill>
            <a:miter lim="800000"/>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62492" name="AutoShape 28"/>
          <p:cNvSpPr>
            <a:spLocks noChangeArrowheads="1"/>
          </p:cNvSpPr>
          <p:nvPr/>
        </p:nvSpPr>
        <p:spPr bwMode="auto">
          <a:xfrm rot="-3179546">
            <a:off x="3657600" y="2201333"/>
            <a:ext cx="304800" cy="2607733"/>
          </a:xfrm>
          <a:prstGeom prst="downArrow">
            <a:avLst>
              <a:gd name="adj1" fmla="val 50000"/>
              <a:gd name="adj2" fmla="val 240625"/>
            </a:avLst>
          </a:prstGeom>
          <a:gradFill rotWithShape="0">
            <a:gsLst>
              <a:gs pos="0">
                <a:srgbClr val="FFFF00"/>
              </a:gs>
              <a:gs pos="100000">
                <a:srgbClr val="FFFF00">
                  <a:gamma/>
                  <a:shade val="46275"/>
                  <a:invGamma/>
                </a:srgbClr>
              </a:gs>
            </a:gsLst>
            <a:lin ang="5400000" scaled="1"/>
          </a:gradFill>
          <a:ln w="9525">
            <a:solidFill>
              <a:schemeClr val="tx1"/>
            </a:solidFill>
            <a:miter lim="800000"/>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62493" name="AutoShape 29"/>
          <p:cNvSpPr>
            <a:spLocks noChangeArrowheads="1"/>
          </p:cNvSpPr>
          <p:nvPr/>
        </p:nvSpPr>
        <p:spPr bwMode="auto">
          <a:xfrm>
            <a:off x="7315204" y="2514600"/>
            <a:ext cx="270933" cy="685800"/>
          </a:xfrm>
          <a:prstGeom prst="downArrow">
            <a:avLst>
              <a:gd name="adj1" fmla="val 50000"/>
              <a:gd name="adj2" fmla="val 56250"/>
            </a:avLst>
          </a:prstGeom>
          <a:gradFill rotWithShape="0">
            <a:gsLst>
              <a:gs pos="0">
                <a:srgbClr val="FFFF00"/>
              </a:gs>
              <a:gs pos="100000">
                <a:srgbClr val="FFFF00">
                  <a:gamma/>
                  <a:shade val="46275"/>
                  <a:invGamma/>
                </a:srgbClr>
              </a:gs>
            </a:gsLst>
            <a:lin ang="5400000" scaled="1"/>
          </a:gradFill>
          <a:ln w="9525">
            <a:solidFill>
              <a:schemeClr val="tx1"/>
            </a:solidFill>
            <a:miter lim="800000"/>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62494" name="AutoShape 30"/>
          <p:cNvSpPr>
            <a:spLocks noChangeArrowheads="1"/>
          </p:cNvSpPr>
          <p:nvPr/>
        </p:nvSpPr>
        <p:spPr bwMode="auto">
          <a:xfrm rot="2666427">
            <a:off x="7112004" y="3581535"/>
            <a:ext cx="270933" cy="836613"/>
          </a:xfrm>
          <a:prstGeom prst="downArrow">
            <a:avLst>
              <a:gd name="adj1" fmla="val 50000"/>
              <a:gd name="adj2" fmla="val 68620"/>
            </a:avLst>
          </a:prstGeom>
          <a:gradFill rotWithShape="0">
            <a:gsLst>
              <a:gs pos="0">
                <a:srgbClr val="FFFF00"/>
              </a:gs>
              <a:gs pos="100000">
                <a:srgbClr val="FFFF00">
                  <a:gamma/>
                  <a:shade val="46275"/>
                  <a:invGamma/>
                </a:srgbClr>
              </a:gs>
            </a:gsLst>
            <a:lin ang="5400000" scaled="1"/>
          </a:gradFill>
          <a:ln w="9525">
            <a:solidFill>
              <a:schemeClr val="tx1"/>
            </a:solidFill>
            <a:miter lim="800000"/>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62495" name="Text Box 31"/>
          <p:cNvSpPr txBox="1">
            <a:spLocks noChangeArrowheads="1"/>
          </p:cNvSpPr>
          <p:nvPr/>
        </p:nvSpPr>
        <p:spPr bwMode="auto">
          <a:xfrm>
            <a:off x="2093405" y="3468691"/>
            <a:ext cx="1096390" cy="457390"/>
          </a:xfrm>
          <a:prstGeom prst="rect">
            <a:avLst/>
          </a:prstGeom>
          <a:noFill/>
          <a:ln w="9525">
            <a:noFill/>
            <a:miter lim="800000"/>
            <a:headEnd/>
            <a:tailEnd/>
          </a:ln>
          <a:effectLst/>
        </p:spPr>
        <p:txBody>
          <a:bodyPr wrap="none" lIns="90043" tIns="45028" rIns="90043" bIns="45028">
            <a:spAutoFit/>
          </a:bodyPr>
          <a:lstStyle/>
          <a:p>
            <a:pPr algn="ctr" eaLnBrk="0" fontAlgn="base" hangingPunct="0">
              <a:spcBef>
                <a:spcPct val="0"/>
              </a:spcBef>
              <a:spcAft>
                <a:spcPct val="0"/>
              </a:spcAft>
            </a:pPr>
            <a:r>
              <a:rPr lang="en-US" sz="2400">
                <a:solidFill>
                  <a:srgbClr val="000000"/>
                </a:solidFill>
              </a:rPr>
              <a:t>105kD</a:t>
            </a:r>
          </a:p>
        </p:txBody>
      </p:sp>
      <p:sp>
        <p:nvSpPr>
          <p:cNvPr id="26" name="Rectangle 25"/>
          <p:cNvSpPr/>
          <p:nvPr/>
        </p:nvSpPr>
        <p:spPr>
          <a:xfrm>
            <a:off x="3124200" y="1143070"/>
            <a:ext cx="3505200" cy="3137923"/>
          </a:xfrm>
          <a:prstGeom prst="rect">
            <a:avLst/>
          </a:prstGeom>
        </p:spPr>
        <p:txBody>
          <a:bodyPr wrap="square" lIns="90043" tIns="45028" rIns="90043" bIns="45028">
            <a:spAutoFit/>
          </a:bodyPr>
          <a:lstStyle/>
          <a:p>
            <a:r>
              <a:rPr lang="en-US" b="1" dirty="0" smtClean="0"/>
              <a:t>It is found that in adenovirus cells, the virus E1A gene makes a protein that complexes with a 105kD cellular protein. This turned out to be </a:t>
            </a:r>
            <a:r>
              <a:rPr lang="en-US" b="1" dirty="0" err="1" smtClean="0"/>
              <a:t>Rb</a:t>
            </a:r>
            <a:r>
              <a:rPr lang="en-US" b="1" dirty="0" smtClean="0"/>
              <a:t> protein.</a:t>
            </a:r>
            <a:r>
              <a:rPr lang="en-US" dirty="0" smtClean="0"/>
              <a:t> </a:t>
            </a:r>
            <a:r>
              <a:rPr lang="en-US" b="1" dirty="0" smtClean="0"/>
              <a:t>Binding </a:t>
            </a:r>
            <a:r>
              <a:rPr lang="en-US" b="1" dirty="0" err="1" smtClean="0"/>
              <a:t>Rb</a:t>
            </a:r>
            <a:r>
              <a:rPr lang="en-US" b="1" dirty="0" smtClean="0"/>
              <a:t> protein so that it cannot control growth is the same as mutating both copies of the gene for the </a:t>
            </a:r>
            <a:r>
              <a:rPr lang="en-US" b="1" dirty="0" err="1" smtClean="0"/>
              <a:t>Rb</a:t>
            </a:r>
            <a:r>
              <a:rPr lang="en-US" b="1" dirty="0" smtClean="0"/>
              <a:t> protein and so the cell continues to replicate </a:t>
            </a:r>
            <a:endParaRPr lang="ar-IQ"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2490"/>
                                        </p:tgtEl>
                                        <p:attrNameLst>
                                          <p:attrName>style.visibility</p:attrName>
                                        </p:attrNameLst>
                                      </p:cBhvr>
                                      <p:to>
                                        <p:strVal val="visible"/>
                                      </p:to>
                                    </p:set>
                                    <p:animEffect transition="in" filter="box(out)">
                                      <p:cBhvr>
                                        <p:cTn id="7" dur="500"/>
                                        <p:tgtEl>
                                          <p:spTgt spid="62490"/>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62470"/>
                                        </p:tgtEl>
                                        <p:attrNameLst>
                                          <p:attrName>style.visibility</p:attrName>
                                        </p:attrNameLst>
                                      </p:cBhvr>
                                      <p:to>
                                        <p:strVal val="visible"/>
                                      </p:to>
                                    </p:set>
                                    <p:animEffect transition="in" filter="box(out)">
                                      <p:cBhvr>
                                        <p:cTn id="11" dur="500"/>
                                        <p:tgtEl>
                                          <p:spTgt spid="62470"/>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62491"/>
                                        </p:tgtEl>
                                        <p:attrNameLst>
                                          <p:attrName>style.visibility</p:attrName>
                                        </p:attrNameLst>
                                      </p:cBhvr>
                                      <p:to>
                                        <p:strVal val="visible"/>
                                      </p:to>
                                    </p:set>
                                    <p:animEffect transition="in" filter="box(out)">
                                      <p:cBhvr>
                                        <p:cTn id="15" dur="500"/>
                                        <p:tgtEl>
                                          <p:spTgt spid="62491"/>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62473"/>
                                        </p:tgtEl>
                                        <p:attrNameLst>
                                          <p:attrName>style.visibility</p:attrName>
                                        </p:attrNameLst>
                                      </p:cBhvr>
                                      <p:to>
                                        <p:strVal val="visible"/>
                                      </p:to>
                                    </p:set>
                                    <p:animEffect transition="in" filter="box(out)">
                                      <p:cBhvr>
                                        <p:cTn id="19" dur="500"/>
                                        <p:tgtEl>
                                          <p:spTgt spid="6247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62492"/>
                                        </p:tgtEl>
                                        <p:attrNameLst>
                                          <p:attrName>style.visibility</p:attrName>
                                        </p:attrNameLst>
                                      </p:cBhvr>
                                      <p:to>
                                        <p:strVal val="visible"/>
                                      </p:to>
                                    </p:set>
                                    <p:animEffect transition="in" filter="box(out)">
                                      <p:cBhvr>
                                        <p:cTn id="24" dur="500"/>
                                        <p:tgtEl>
                                          <p:spTgt spid="62492"/>
                                        </p:tgtEl>
                                      </p:cBhvr>
                                    </p:animEffect>
                                  </p:childTnLst>
                                </p:cTn>
                              </p:par>
                            </p:childTnLst>
                          </p:cTn>
                        </p:par>
                        <p:par>
                          <p:cTn id="25" fill="hold">
                            <p:stCondLst>
                              <p:cond delay="500"/>
                            </p:stCondLst>
                            <p:childTnLst>
                              <p:par>
                                <p:cTn id="26" presetID="4" presetClass="entr" presetSubtype="32" fill="hold" grpId="0" nodeType="afterEffect">
                                  <p:stCondLst>
                                    <p:cond delay="0"/>
                                  </p:stCondLst>
                                  <p:childTnLst>
                                    <p:set>
                                      <p:cBhvr>
                                        <p:cTn id="27" dur="1" fill="hold">
                                          <p:stCondLst>
                                            <p:cond delay="0"/>
                                          </p:stCondLst>
                                        </p:cTn>
                                        <p:tgtEl>
                                          <p:spTgt spid="62478"/>
                                        </p:tgtEl>
                                        <p:attrNameLst>
                                          <p:attrName>style.visibility</p:attrName>
                                        </p:attrNameLst>
                                      </p:cBhvr>
                                      <p:to>
                                        <p:strVal val="visible"/>
                                      </p:to>
                                    </p:set>
                                    <p:animEffect transition="in" filter="box(out)">
                                      <p:cBhvr>
                                        <p:cTn id="28" dur="500"/>
                                        <p:tgtEl>
                                          <p:spTgt spid="62478"/>
                                        </p:tgtEl>
                                      </p:cBhvr>
                                    </p:animEffect>
                                  </p:childTnLst>
                                </p:cTn>
                              </p:par>
                            </p:childTnLst>
                          </p:cTn>
                        </p:par>
                        <p:par>
                          <p:cTn id="29" fill="hold">
                            <p:stCondLst>
                              <p:cond delay="1000"/>
                            </p:stCondLst>
                            <p:childTnLst>
                              <p:par>
                                <p:cTn id="30" presetID="4" presetClass="entr" presetSubtype="32" fill="hold" grpId="0" nodeType="afterEffect">
                                  <p:stCondLst>
                                    <p:cond delay="0"/>
                                  </p:stCondLst>
                                  <p:childTnLst>
                                    <p:set>
                                      <p:cBhvr>
                                        <p:cTn id="31" dur="1" fill="hold">
                                          <p:stCondLst>
                                            <p:cond delay="0"/>
                                          </p:stCondLst>
                                        </p:cTn>
                                        <p:tgtEl>
                                          <p:spTgt spid="62494"/>
                                        </p:tgtEl>
                                        <p:attrNameLst>
                                          <p:attrName>style.visibility</p:attrName>
                                        </p:attrNameLst>
                                      </p:cBhvr>
                                      <p:to>
                                        <p:strVal val="visible"/>
                                      </p:to>
                                    </p:set>
                                    <p:animEffect transition="in" filter="box(out)">
                                      <p:cBhvr>
                                        <p:cTn id="32" dur="500"/>
                                        <p:tgtEl>
                                          <p:spTgt spid="62494"/>
                                        </p:tgtEl>
                                      </p:cBhvr>
                                    </p:animEffect>
                                  </p:childTnLst>
                                </p:cTn>
                              </p:par>
                            </p:childTnLst>
                          </p:cTn>
                        </p:par>
                        <p:par>
                          <p:cTn id="33" fill="hold">
                            <p:stCondLst>
                              <p:cond delay="1500"/>
                            </p:stCondLst>
                            <p:childTnLst>
                              <p:par>
                                <p:cTn id="34" presetID="2" presetClass="entr" presetSubtype="2" fill="hold" grpId="0" nodeType="afterEffect">
                                  <p:stCondLst>
                                    <p:cond delay="0"/>
                                  </p:stCondLst>
                                  <p:childTnLst>
                                    <p:set>
                                      <p:cBhvr>
                                        <p:cTn id="35" dur="1" fill="hold">
                                          <p:stCondLst>
                                            <p:cond delay="0"/>
                                          </p:stCondLst>
                                        </p:cTn>
                                        <p:tgtEl>
                                          <p:spTgt spid="62483"/>
                                        </p:tgtEl>
                                        <p:attrNameLst>
                                          <p:attrName>style.visibility</p:attrName>
                                        </p:attrNameLst>
                                      </p:cBhvr>
                                      <p:to>
                                        <p:strVal val="visible"/>
                                      </p:to>
                                    </p:set>
                                    <p:anim calcmode="lin" valueType="num">
                                      <p:cBhvr additive="base">
                                        <p:cTn id="36" dur="500" fill="hold"/>
                                        <p:tgtEl>
                                          <p:spTgt spid="62483"/>
                                        </p:tgtEl>
                                        <p:attrNameLst>
                                          <p:attrName>ppt_x</p:attrName>
                                        </p:attrNameLst>
                                      </p:cBhvr>
                                      <p:tavLst>
                                        <p:tav tm="0">
                                          <p:val>
                                            <p:strVal val="1+#ppt_w/2"/>
                                          </p:val>
                                        </p:tav>
                                        <p:tav tm="100000">
                                          <p:val>
                                            <p:strVal val="#ppt_x"/>
                                          </p:val>
                                        </p:tav>
                                      </p:tavLst>
                                    </p:anim>
                                    <p:anim calcmode="lin" valueType="num">
                                      <p:cBhvr additive="base">
                                        <p:cTn id="37" dur="500" fill="hold"/>
                                        <p:tgtEl>
                                          <p:spTgt spid="624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animBg="1" autoUpdateAnimBg="0"/>
      <p:bldP spid="62473" grpId="0" animBg="1" autoUpdateAnimBg="0"/>
      <p:bldP spid="62478" grpId="0" animBg="1" autoUpdateAnimBg="0"/>
      <p:bldP spid="62483" grpId="0" animBg="1"/>
      <p:bldP spid="62490" grpId="0" animBg="1"/>
      <p:bldP spid="62491" grpId="0" animBg="1"/>
      <p:bldP spid="62492" grpId="0" animBg="1"/>
      <p:bldP spid="6249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772400" cy="1143000"/>
          </a:xfrm>
        </p:spPr>
        <p:txBody>
          <a:bodyPr/>
          <a:lstStyle/>
          <a:p>
            <a:endParaRPr lang="ar-IQ"/>
          </a:p>
        </p:txBody>
      </p:sp>
      <p:sp>
        <p:nvSpPr>
          <p:cNvPr id="3" name="Slide Number Placeholder 2"/>
          <p:cNvSpPr>
            <a:spLocks noGrp="1"/>
          </p:cNvSpPr>
          <p:nvPr>
            <p:ph type="sldNum" sz="quarter" idx="12"/>
          </p:nvPr>
        </p:nvSpPr>
        <p:spPr/>
        <p:txBody>
          <a:bodyPr/>
          <a:lstStyle/>
          <a:p>
            <a:fld id="{44FD0217-ECDA-492F-9CDE-3AEABFE13CFD}" type="slidenum">
              <a:rPr lang="en-US" smtClean="0">
                <a:solidFill>
                  <a:srgbClr val="000000"/>
                </a:solidFill>
              </a:rPr>
              <a:pPr/>
              <a:t>38</a:t>
            </a:fld>
            <a:endParaRPr lang="en-US">
              <a:solidFill>
                <a:srgbClr val="000000"/>
              </a:solidFill>
            </a:endParaRPr>
          </a:p>
        </p:txBody>
      </p:sp>
      <p:sp>
        <p:nvSpPr>
          <p:cNvPr id="4" name="Rectangle 3"/>
          <p:cNvSpPr/>
          <p:nvPr/>
        </p:nvSpPr>
        <p:spPr>
          <a:xfrm>
            <a:off x="152400" y="1143002"/>
            <a:ext cx="8382000" cy="5076916"/>
          </a:xfrm>
          <a:prstGeom prst="rect">
            <a:avLst/>
          </a:prstGeom>
        </p:spPr>
        <p:txBody>
          <a:bodyPr wrap="square" lIns="90043" tIns="45028" rIns="90043" bIns="45028">
            <a:spAutoFit/>
          </a:bodyPr>
          <a:lstStyle/>
          <a:p>
            <a:r>
              <a:rPr lang="en-US" sz="3600" b="1" dirty="0"/>
              <a:t>A similar thing happens to p53 protein in hepatitis C-infected cells and p53 is bound so that it becomes inactive. Again, lack of p53 results in loss of growth control. In </a:t>
            </a:r>
            <a:r>
              <a:rPr lang="en-US" sz="3600" b="1" dirty="0" err="1"/>
              <a:t>papilloma</a:t>
            </a:r>
            <a:r>
              <a:rPr lang="en-US" sz="3600" b="1" dirty="0"/>
              <a:t>-infected cells, things happen a little differently. In this case the virus makes a protease that destroys p53 protein.</a:t>
            </a:r>
          </a:p>
        </p:txBody>
      </p:sp>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4"/>
          <p:cNvSpPr>
            <a:spLocks noGrp="1"/>
          </p:cNvSpPr>
          <p:nvPr>
            <p:ph type="sldNum" sz="quarter" idx="12"/>
          </p:nvPr>
        </p:nvSpPr>
        <p:spPr/>
        <p:txBody>
          <a:bodyPr/>
          <a:lstStyle/>
          <a:p>
            <a:fld id="{9262F2C3-FDF3-4D5F-8378-79EB4FA2005D}" type="slidenum">
              <a:rPr lang="en-US">
                <a:solidFill>
                  <a:srgbClr val="000000"/>
                </a:solidFill>
              </a:rPr>
              <a:pPr/>
              <a:t>39</a:t>
            </a:fld>
            <a:endParaRPr lang="en-US">
              <a:solidFill>
                <a:srgbClr val="000000"/>
              </a:solidFill>
            </a:endParaRPr>
          </a:p>
        </p:txBody>
      </p:sp>
      <p:sp>
        <p:nvSpPr>
          <p:cNvPr id="63490" name="Rectangle 2"/>
          <p:cNvSpPr>
            <a:spLocks noGrp="1" noChangeArrowheads="1"/>
          </p:cNvSpPr>
          <p:nvPr>
            <p:ph type="title"/>
          </p:nvPr>
        </p:nvSpPr>
        <p:spPr>
          <a:xfrm>
            <a:off x="762000" y="0"/>
            <a:ext cx="7772400" cy="1143000"/>
          </a:xfrm>
          <a:effectLst>
            <a:outerShdw dist="35921" dir="2700000" algn="ctr" rotWithShape="0">
              <a:schemeClr val="bg2"/>
            </a:outerShdw>
          </a:effectLst>
        </p:spPr>
        <p:txBody>
          <a:bodyPr/>
          <a:lstStyle/>
          <a:p>
            <a:r>
              <a:rPr lang="en-US" sz="5400" b="1">
                <a:solidFill>
                  <a:srgbClr val="990000"/>
                </a:solidFill>
              </a:rPr>
              <a:t>Anti-Oncogenes</a:t>
            </a:r>
          </a:p>
        </p:txBody>
      </p:sp>
      <p:sp>
        <p:nvSpPr>
          <p:cNvPr id="63491" name="Text Box 3"/>
          <p:cNvSpPr txBox="1">
            <a:spLocks noChangeArrowheads="1"/>
          </p:cNvSpPr>
          <p:nvPr/>
        </p:nvSpPr>
        <p:spPr bwMode="auto">
          <a:xfrm>
            <a:off x="3810000" y="1066800"/>
            <a:ext cx="1295400" cy="64135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3600" b="1" dirty="0">
                <a:solidFill>
                  <a:srgbClr val="990000"/>
                </a:solidFill>
              </a:rPr>
              <a:t>p53</a:t>
            </a:r>
            <a:endParaRPr lang="en-US" sz="3200" dirty="0">
              <a:solidFill>
                <a:srgbClr val="990000"/>
              </a:solidFill>
            </a:endParaRPr>
          </a:p>
        </p:txBody>
      </p:sp>
      <p:sp>
        <p:nvSpPr>
          <p:cNvPr id="63492" name="Text Box 4"/>
          <p:cNvSpPr txBox="1">
            <a:spLocks noChangeArrowheads="1"/>
          </p:cNvSpPr>
          <p:nvPr/>
        </p:nvSpPr>
        <p:spPr bwMode="auto">
          <a:xfrm>
            <a:off x="762000" y="1752600"/>
            <a:ext cx="2286000" cy="45720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400">
                <a:solidFill>
                  <a:srgbClr val="000000"/>
                </a:solidFill>
              </a:rPr>
              <a:t>P53 gene</a:t>
            </a:r>
          </a:p>
        </p:txBody>
      </p:sp>
      <p:sp>
        <p:nvSpPr>
          <p:cNvPr id="63493" name="Text Box 5"/>
          <p:cNvSpPr txBox="1">
            <a:spLocks noChangeArrowheads="1"/>
          </p:cNvSpPr>
          <p:nvPr/>
        </p:nvSpPr>
        <p:spPr bwMode="auto">
          <a:xfrm>
            <a:off x="3657600" y="1828800"/>
            <a:ext cx="2362200" cy="45720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400">
                <a:solidFill>
                  <a:srgbClr val="000000"/>
                </a:solidFill>
              </a:rPr>
              <a:t>P53 gene</a:t>
            </a:r>
          </a:p>
        </p:txBody>
      </p:sp>
      <p:sp>
        <p:nvSpPr>
          <p:cNvPr id="63494" name="Text Box 6"/>
          <p:cNvSpPr txBox="1">
            <a:spLocks noChangeArrowheads="1"/>
          </p:cNvSpPr>
          <p:nvPr/>
        </p:nvSpPr>
        <p:spPr bwMode="auto">
          <a:xfrm>
            <a:off x="6172200" y="1828800"/>
            <a:ext cx="2209800" cy="45720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400">
                <a:solidFill>
                  <a:srgbClr val="000000"/>
                </a:solidFill>
              </a:rPr>
              <a:t>P53 gene</a:t>
            </a:r>
          </a:p>
        </p:txBody>
      </p:sp>
      <p:sp>
        <p:nvSpPr>
          <p:cNvPr id="63495" name="Oval 7"/>
          <p:cNvSpPr>
            <a:spLocks noChangeArrowheads="1"/>
          </p:cNvSpPr>
          <p:nvPr/>
        </p:nvSpPr>
        <p:spPr bwMode="auto">
          <a:xfrm>
            <a:off x="1524000" y="3200400"/>
            <a:ext cx="609600" cy="609600"/>
          </a:xfrm>
          <a:prstGeom prst="ellipse">
            <a:avLst/>
          </a:prstGeom>
          <a:gradFill rotWithShape="0">
            <a:gsLst>
              <a:gs pos="0">
                <a:srgbClr val="800080"/>
              </a:gs>
              <a:gs pos="100000">
                <a:srgbClr val="800080">
                  <a:gamma/>
                  <a:shade val="46275"/>
                  <a:invGamma/>
                </a:srgbClr>
              </a:gs>
            </a:gsLst>
            <a:path path="shape">
              <a:fillToRect l="50000" t="50000" r="50000" b="50000"/>
            </a:path>
          </a:gradFill>
          <a:ln w="9525">
            <a:solidFill>
              <a:schemeClr val="tx1"/>
            </a:solidFill>
            <a:round/>
            <a:headEnd/>
            <a:tailEnd/>
          </a:ln>
          <a:effectLst/>
        </p:spPr>
        <p:txBody>
          <a:bodyPr wrap="none" lIns="90043" tIns="45028" rIns="90043" bIns="45028" anchor="ctr"/>
          <a:lstStyle/>
          <a:p>
            <a:pPr algn="ctr" eaLnBrk="0" fontAlgn="base" hangingPunct="0">
              <a:spcBef>
                <a:spcPct val="0"/>
              </a:spcBef>
              <a:spcAft>
                <a:spcPct val="0"/>
              </a:spcAft>
            </a:pPr>
            <a:r>
              <a:rPr lang="en-US" sz="2400">
                <a:solidFill>
                  <a:srgbClr val="FFFFFF"/>
                </a:solidFill>
              </a:rPr>
              <a:t>P53</a:t>
            </a:r>
          </a:p>
        </p:txBody>
      </p:sp>
      <p:sp>
        <p:nvSpPr>
          <p:cNvPr id="63496" name="Line 8"/>
          <p:cNvSpPr>
            <a:spLocks noChangeShapeType="1"/>
          </p:cNvSpPr>
          <p:nvPr/>
        </p:nvSpPr>
        <p:spPr bwMode="auto">
          <a:xfrm>
            <a:off x="0" y="6096000"/>
            <a:ext cx="2895600" cy="0"/>
          </a:xfrm>
          <a:prstGeom prst="line">
            <a:avLst/>
          </a:prstGeom>
          <a:noFill/>
          <a:ln w="76200">
            <a:solidFill>
              <a:schemeClr val="tx1"/>
            </a:solidFill>
            <a:round/>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63497" name="Oval 9"/>
          <p:cNvSpPr>
            <a:spLocks noChangeArrowheads="1"/>
          </p:cNvSpPr>
          <p:nvPr/>
        </p:nvSpPr>
        <p:spPr bwMode="auto">
          <a:xfrm>
            <a:off x="457200" y="5486400"/>
            <a:ext cx="609600" cy="609600"/>
          </a:xfrm>
          <a:prstGeom prst="ellipse">
            <a:avLst/>
          </a:prstGeom>
          <a:gradFill rotWithShape="0">
            <a:gsLst>
              <a:gs pos="0">
                <a:srgbClr val="800080"/>
              </a:gs>
              <a:gs pos="100000">
                <a:srgbClr val="800080">
                  <a:gamma/>
                  <a:shade val="46275"/>
                  <a:invGamma/>
                </a:srgbClr>
              </a:gs>
            </a:gsLst>
            <a:path path="shape">
              <a:fillToRect l="50000" t="50000" r="50000" b="50000"/>
            </a:path>
          </a:gradFill>
          <a:ln w="9525">
            <a:solidFill>
              <a:schemeClr val="tx1"/>
            </a:solidFill>
            <a:round/>
            <a:headEnd/>
            <a:tailEnd/>
          </a:ln>
          <a:effectLst/>
        </p:spPr>
        <p:txBody>
          <a:bodyPr wrap="none" lIns="90043" tIns="45028" rIns="90043" bIns="45028" anchor="ctr"/>
          <a:lstStyle/>
          <a:p>
            <a:pPr algn="ctr" eaLnBrk="0" fontAlgn="base" hangingPunct="0">
              <a:spcBef>
                <a:spcPct val="0"/>
              </a:spcBef>
              <a:spcAft>
                <a:spcPct val="0"/>
              </a:spcAft>
            </a:pPr>
            <a:r>
              <a:rPr lang="en-US" sz="2400">
                <a:solidFill>
                  <a:srgbClr val="FFFFFF"/>
                </a:solidFill>
              </a:rPr>
              <a:t>P53</a:t>
            </a:r>
          </a:p>
        </p:txBody>
      </p:sp>
      <p:sp>
        <p:nvSpPr>
          <p:cNvPr id="63499" name="Text Box 11"/>
          <p:cNvSpPr txBox="1">
            <a:spLocks noChangeArrowheads="1"/>
          </p:cNvSpPr>
          <p:nvPr/>
        </p:nvSpPr>
        <p:spPr bwMode="auto">
          <a:xfrm>
            <a:off x="1371600" y="5486400"/>
            <a:ext cx="1371600" cy="45720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400">
                <a:solidFill>
                  <a:srgbClr val="000000"/>
                </a:solidFill>
              </a:rPr>
              <a:t>DNA</a:t>
            </a:r>
          </a:p>
        </p:txBody>
      </p:sp>
      <p:sp>
        <p:nvSpPr>
          <p:cNvPr id="63500" name="Text Box 12"/>
          <p:cNvSpPr txBox="1">
            <a:spLocks noChangeArrowheads="1"/>
          </p:cNvSpPr>
          <p:nvPr/>
        </p:nvSpPr>
        <p:spPr bwMode="auto">
          <a:xfrm>
            <a:off x="457200" y="6248400"/>
            <a:ext cx="2819400" cy="45720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400">
                <a:solidFill>
                  <a:srgbClr val="000000"/>
                </a:solidFill>
              </a:rPr>
              <a:t>Stops replication</a:t>
            </a:r>
          </a:p>
        </p:txBody>
      </p:sp>
      <p:sp>
        <p:nvSpPr>
          <p:cNvPr id="63502" name="Text Box 14"/>
          <p:cNvSpPr txBox="1">
            <a:spLocks noChangeArrowheads="1"/>
          </p:cNvSpPr>
          <p:nvPr/>
        </p:nvSpPr>
        <p:spPr bwMode="auto">
          <a:xfrm>
            <a:off x="3505200" y="2362200"/>
            <a:ext cx="2438400" cy="45720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400">
                <a:solidFill>
                  <a:srgbClr val="000000"/>
                </a:solidFill>
              </a:rPr>
              <a:t>Hepatitis C</a:t>
            </a:r>
          </a:p>
        </p:txBody>
      </p:sp>
      <p:sp>
        <p:nvSpPr>
          <p:cNvPr id="63503" name="Oval 15"/>
          <p:cNvSpPr>
            <a:spLocks noChangeArrowheads="1"/>
          </p:cNvSpPr>
          <p:nvPr/>
        </p:nvSpPr>
        <p:spPr bwMode="auto">
          <a:xfrm>
            <a:off x="3810000" y="3200400"/>
            <a:ext cx="609600" cy="609600"/>
          </a:xfrm>
          <a:prstGeom prst="ellipse">
            <a:avLst/>
          </a:prstGeom>
          <a:gradFill rotWithShape="0">
            <a:gsLst>
              <a:gs pos="0">
                <a:srgbClr val="800080"/>
              </a:gs>
              <a:gs pos="100000">
                <a:srgbClr val="800080">
                  <a:gamma/>
                  <a:shade val="46275"/>
                  <a:invGamma/>
                </a:srgbClr>
              </a:gs>
            </a:gsLst>
            <a:path path="shape">
              <a:fillToRect l="50000" t="50000" r="50000" b="50000"/>
            </a:path>
          </a:gradFill>
          <a:ln w="9525">
            <a:solidFill>
              <a:schemeClr val="tx1"/>
            </a:solidFill>
            <a:round/>
            <a:headEnd/>
            <a:tailEnd/>
          </a:ln>
          <a:effectLst/>
        </p:spPr>
        <p:txBody>
          <a:bodyPr wrap="none" lIns="90043" tIns="45028" rIns="90043" bIns="45028" anchor="ctr"/>
          <a:lstStyle/>
          <a:p>
            <a:pPr algn="ctr" eaLnBrk="0" fontAlgn="base" hangingPunct="0">
              <a:spcBef>
                <a:spcPct val="0"/>
              </a:spcBef>
              <a:spcAft>
                <a:spcPct val="0"/>
              </a:spcAft>
            </a:pPr>
            <a:r>
              <a:rPr lang="en-US" sz="2400">
                <a:solidFill>
                  <a:srgbClr val="FFFFFF"/>
                </a:solidFill>
              </a:rPr>
              <a:t>P53</a:t>
            </a:r>
          </a:p>
        </p:txBody>
      </p:sp>
      <p:sp>
        <p:nvSpPr>
          <p:cNvPr id="63504" name="AutoShape 16"/>
          <p:cNvSpPr>
            <a:spLocks noChangeArrowheads="1"/>
          </p:cNvSpPr>
          <p:nvPr/>
        </p:nvSpPr>
        <p:spPr bwMode="auto">
          <a:xfrm>
            <a:off x="3657600" y="2971800"/>
            <a:ext cx="914400" cy="9144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9CC00"/>
          </a:solidFill>
          <a:ln w="9525">
            <a:solidFill>
              <a:schemeClr val="tx1"/>
            </a:solidFill>
            <a:miter lim="800000"/>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63505" name="Line 17"/>
          <p:cNvSpPr>
            <a:spLocks noChangeShapeType="1"/>
          </p:cNvSpPr>
          <p:nvPr/>
        </p:nvSpPr>
        <p:spPr bwMode="auto">
          <a:xfrm>
            <a:off x="3048000" y="6096000"/>
            <a:ext cx="2895600" cy="0"/>
          </a:xfrm>
          <a:prstGeom prst="line">
            <a:avLst/>
          </a:prstGeom>
          <a:noFill/>
          <a:ln w="76200">
            <a:solidFill>
              <a:schemeClr val="tx1"/>
            </a:solidFill>
            <a:round/>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63506" name="Text Box 18"/>
          <p:cNvSpPr txBox="1">
            <a:spLocks noChangeArrowheads="1"/>
          </p:cNvSpPr>
          <p:nvPr/>
        </p:nvSpPr>
        <p:spPr bwMode="auto">
          <a:xfrm>
            <a:off x="3124200" y="6248400"/>
            <a:ext cx="2667000" cy="45720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400">
                <a:solidFill>
                  <a:srgbClr val="000000"/>
                </a:solidFill>
              </a:rPr>
              <a:t>replication</a:t>
            </a:r>
          </a:p>
        </p:txBody>
      </p:sp>
      <p:sp>
        <p:nvSpPr>
          <p:cNvPr id="63507" name="Line 19"/>
          <p:cNvSpPr>
            <a:spLocks noChangeShapeType="1"/>
          </p:cNvSpPr>
          <p:nvPr/>
        </p:nvSpPr>
        <p:spPr bwMode="auto">
          <a:xfrm>
            <a:off x="6096000" y="6096000"/>
            <a:ext cx="2895600" cy="0"/>
          </a:xfrm>
          <a:prstGeom prst="line">
            <a:avLst/>
          </a:prstGeom>
          <a:noFill/>
          <a:ln w="76200">
            <a:solidFill>
              <a:schemeClr val="tx1"/>
            </a:solidFill>
            <a:round/>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63508" name="Text Box 20"/>
          <p:cNvSpPr txBox="1">
            <a:spLocks noChangeArrowheads="1"/>
          </p:cNvSpPr>
          <p:nvPr/>
        </p:nvSpPr>
        <p:spPr bwMode="auto">
          <a:xfrm>
            <a:off x="6096000" y="6248400"/>
            <a:ext cx="2743200" cy="457200"/>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400">
                <a:solidFill>
                  <a:srgbClr val="000000"/>
                </a:solidFill>
              </a:rPr>
              <a:t>replication</a:t>
            </a:r>
          </a:p>
        </p:txBody>
      </p:sp>
      <p:sp>
        <p:nvSpPr>
          <p:cNvPr id="63510" name="Text Box 22"/>
          <p:cNvSpPr txBox="1">
            <a:spLocks noChangeArrowheads="1"/>
          </p:cNvSpPr>
          <p:nvPr/>
        </p:nvSpPr>
        <p:spPr bwMode="auto">
          <a:xfrm>
            <a:off x="7162800" y="4800735"/>
            <a:ext cx="1981200" cy="830997"/>
          </a:xfrm>
          <a:prstGeom prst="rect">
            <a:avLst/>
          </a:prstGeom>
          <a:noFill/>
          <a:ln w="9525">
            <a:noFill/>
            <a:miter lim="800000"/>
            <a:headEnd/>
            <a:tailEnd/>
          </a:ln>
          <a:effectLst/>
        </p:spPr>
        <p:txBody>
          <a:bodyPr lIns="90043" tIns="45028" rIns="90043" bIns="45028">
            <a:spAutoFit/>
          </a:bodyPr>
          <a:lstStyle/>
          <a:p>
            <a:pPr algn="ctr" eaLnBrk="0" fontAlgn="base" hangingPunct="0">
              <a:spcBef>
                <a:spcPct val="50000"/>
              </a:spcBef>
              <a:spcAft>
                <a:spcPct val="0"/>
              </a:spcAft>
            </a:pPr>
            <a:r>
              <a:rPr lang="en-US" sz="2400">
                <a:solidFill>
                  <a:srgbClr val="000000"/>
                </a:solidFill>
              </a:rPr>
              <a:t>Papilloma proteolysis</a:t>
            </a:r>
          </a:p>
        </p:txBody>
      </p:sp>
      <p:sp>
        <p:nvSpPr>
          <p:cNvPr id="63511" name="Oval 23"/>
          <p:cNvSpPr>
            <a:spLocks noChangeArrowheads="1"/>
          </p:cNvSpPr>
          <p:nvPr/>
        </p:nvSpPr>
        <p:spPr bwMode="auto">
          <a:xfrm>
            <a:off x="6858000" y="3200400"/>
            <a:ext cx="609600" cy="609600"/>
          </a:xfrm>
          <a:prstGeom prst="ellipse">
            <a:avLst/>
          </a:prstGeom>
          <a:gradFill rotWithShape="0">
            <a:gsLst>
              <a:gs pos="0">
                <a:srgbClr val="800080"/>
              </a:gs>
              <a:gs pos="100000">
                <a:srgbClr val="800080">
                  <a:gamma/>
                  <a:shade val="46275"/>
                  <a:invGamma/>
                </a:srgbClr>
              </a:gs>
            </a:gsLst>
            <a:path path="shape">
              <a:fillToRect l="50000" t="50000" r="50000" b="50000"/>
            </a:path>
          </a:gradFill>
          <a:ln w="9525">
            <a:solidFill>
              <a:schemeClr val="tx1"/>
            </a:solidFill>
            <a:round/>
            <a:headEnd/>
            <a:tailEnd/>
          </a:ln>
          <a:effectLst/>
        </p:spPr>
        <p:txBody>
          <a:bodyPr wrap="none" lIns="90043" tIns="45028" rIns="90043" bIns="45028" anchor="ctr"/>
          <a:lstStyle/>
          <a:p>
            <a:pPr algn="ctr" eaLnBrk="0" fontAlgn="base" hangingPunct="0">
              <a:spcBef>
                <a:spcPct val="0"/>
              </a:spcBef>
              <a:spcAft>
                <a:spcPct val="0"/>
              </a:spcAft>
            </a:pPr>
            <a:r>
              <a:rPr lang="en-US" sz="2400">
                <a:solidFill>
                  <a:srgbClr val="FFFFFF"/>
                </a:solidFill>
              </a:rPr>
              <a:t>P53</a:t>
            </a:r>
          </a:p>
        </p:txBody>
      </p:sp>
      <p:grpSp>
        <p:nvGrpSpPr>
          <p:cNvPr id="2" name="Group 31"/>
          <p:cNvGrpSpPr>
            <a:grpSpLocks/>
          </p:cNvGrpSpPr>
          <p:nvPr/>
        </p:nvGrpSpPr>
        <p:grpSpPr bwMode="auto">
          <a:xfrm>
            <a:off x="6705600" y="3886200"/>
            <a:ext cx="1219200" cy="914400"/>
            <a:chOff x="4752" y="2448"/>
            <a:chExt cx="864" cy="576"/>
          </a:xfrm>
        </p:grpSpPr>
        <p:sp>
          <p:nvSpPr>
            <p:cNvPr id="63512" name="Oval 24"/>
            <p:cNvSpPr>
              <a:spLocks noChangeArrowheads="1"/>
            </p:cNvSpPr>
            <p:nvPr/>
          </p:nvSpPr>
          <p:spPr bwMode="auto">
            <a:xfrm>
              <a:off x="5022" y="2448"/>
              <a:ext cx="54" cy="48"/>
            </a:xfrm>
            <a:prstGeom prst="ellipse">
              <a:avLst/>
            </a:prstGeom>
            <a:solidFill>
              <a:srgbClr val="800080"/>
            </a:solidFill>
            <a:ln w="9525">
              <a:solidFill>
                <a:schemeClr val="tx1"/>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63513" name="Oval 25"/>
            <p:cNvSpPr>
              <a:spLocks noChangeArrowheads="1"/>
            </p:cNvSpPr>
            <p:nvPr/>
          </p:nvSpPr>
          <p:spPr bwMode="auto">
            <a:xfrm>
              <a:off x="5292" y="2544"/>
              <a:ext cx="54" cy="48"/>
            </a:xfrm>
            <a:prstGeom prst="ellipse">
              <a:avLst/>
            </a:prstGeom>
            <a:solidFill>
              <a:srgbClr val="800080"/>
            </a:solidFill>
            <a:ln w="9525">
              <a:solidFill>
                <a:schemeClr val="tx1"/>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63514" name="Oval 26"/>
            <p:cNvSpPr>
              <a:spLocks noChangeArrowheads="1"/>
            </p:cNvSpPr>
            <p:nvPr/>
          </p:nvSpPr>
          <p:spPr bwMode="auto">
            <a:xfrm>
              <a:off x="5184" y="2976"/>
              <a:ext cx="54" cy="48"/>
            </a:xfrm>
            <a:prstGeom prst="ellipse">
              <a:avLst/>
            </a:prstGeom>
            <a:solidFill>
              <a:srgbClr val="800080"/>
            </a:solidFill>
            <a:ln w="9525">
              <a:solidFill>
                <a:schemeClr val="tx1"/>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63515" name="Oval 27"/>
            <p:cNvSpPr>
              <a:spLocks noChangeArrowheads="1"/>
            </p:cNvSpPr>
            <p:nvPr/>
          </p:nvSpPr>
          <p:spPr bwMode="auto">
            <a:xfrm>
              <a:off x="5022" y="2736"/>
              <a:ext cx="54" cy="48"/>
            </a:xfrm>
            <a:prstGeom prst="ellipse">
              <a:avLst/>
            </a:prstGeom>
            <a:solidFill>
              <a:srgbClr val="800080"/>
            </a:solidFill>
            <a:ln w="9525">
              <a:solidFill>
                <a:schemeClr val="tx1"/>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63516" name="Oval 28"/>
            <p:cNvSpPr>
              <a:spLocks noChangeArrowheads="1"/>
            </p:cNvSpPr>
            <p:nvPr/>
          </p:nvSpPr>
          <p:spPr bwMode="auto">
            <a:xfrm>
              <a:off x="5562" y="2592"/>
              <a:ext cx="54" cy="48"/>
            </a:xfrm>
            <a:prstGeom prst="ellipse">
              <a:avLst/>
            </a:prstGeom>
            <a:solidFill>
              <a:srgbClr val="800080"/>
            </a:solidFill>
            <a:ln w="9525">
              <a:solidFill>
                <a:schemeClr val="tx1"/>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sp>
          <p:nvSpPr>
            <p:cNvPr id="63517" name="Oval 29"/>
            <p:cNvSpPr>
              <a:spLocks noChangeArrowheads="1"/>
            </p:cNvSpPr>
            <p:nvPr/>
          </p:nvSpPr>
          <p:spPr bwMode="auto">
            <a:xfrm>
              <a:off x="4752" y="2832"/>
              <a:ext cx="54" cy="48"/>
            </a:xfrm>
            <a:prstGeom prst="ellipse">
              <a:avLst/>
            </a:prstGeom>
            <a:solidFill>
              <a:srgbClr val="800080"/>
            </a:solidFill>
            <a:ln w="9525">
              <a:solidFill>
                <a:schemeClr val="tx1"/>
              </a:solidFill>
              <a:round/>
              <a:headEnd/>
              <a:tailEnd/>
            </a:ln>
            <a:effectLst/>
          </p:spPr>
          <p:txBody>
            <a:bodyPr wrap="none" anchor="ctr"/>
            <a:lstStyle/>
            <a:p>
              <a:pPr algn="ctr" eaLnBrk="0" fontAlgn="base" hangingPunct="0">
                <a:spcBef>
                  <a:spcPct val="0"/>
                </a:spcBef>
                <a:spcAft>
                  <a:spcPct val="0"/>
                </a:spcAft>
              </a:pPr>
              <a:endParaRPr lang="ar-IQ" sz="2400">
                <a:solidFill>
                  <a:srgbClr val="000000"/>
                </a:solidFill>
              </a:endParaRPr>
            </a:p>
          </p:txBody>
        </p:sp>
      </p:grpSp>
      <p:sp>
        <p:nvSpPr>
          <p:cNvPr id="63518" name="AutoShape 30"/>
          <p:cNvSpPr>
            <a:spLocks noChangeArrowheads="1"/>
          </p:cNvSpPr>
          <p:nvPr/>
        </p:nvSpPr>
        <p:spPr bwMode="auto">
          <a:xfrm>
            <a:off x="1693334" y="2286000"/>
            <a:ext cx="270933" cy="838200"/>
          </a:xfrm>
          <a:prstGeom prst="downArrow">
            <a:avLst>
              <a:gd name="adj1" fmla="val 50000"/>
              <a:gd name="adj2" fmla="val 68750"/>
            </a:avLst>
          </a:prstGeom>
          <a:gradFill rotWithShape="0">
            <a:gsLst>
              <a:gs pos="0">
                <a:srgbClr val="FFFF00"/>
              </a:gs>
              <a:gs pos="100000">
                <a:srgbClr val="FFFF00">
                  <a:gamma/>
                  <a:shade val="46275"/>
                  <a:invGamma/>
                </a:srgbClr>
              </a:gs>
            </a:gsLst>
            <a:lin ang="5400000" scaled="1"/>
          </a:gradFill>
          <a:ln w="9525">
            <a:solidFill>
              <a:schemeClr val="tx1"/>
            </a:solidFill>
            <a:miter lim="800000"/>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63520" name="AutoShape 32"/>
          <p:cNvSpPr>
            <a:spLocks noChangeArrowheads="1"/>
          </p:cNvSpPr>
          <p:nvPr/>
        </p:nvSpPr>
        <p:spPr bwMode="auto">
          <a:xfrm>
            <a:off x="3048000" y="5410335"/>
            <a:ext cx="867834" cy="485775"/>
          </a:xfrm>
          <a:prstGeom prst="rightArrow">
            <a:avLst>
              <a:gd name="adj1" fmla="val 50000"/>
              <a:gd name="adj2" fmla="val 50245"/>
            </a:avLst>
          </a:prstGeom>
          <a:gradFill rotWithShape="0">
            <a:gsLst>
              <a:gs pos="0">
                <a:srgbClr val="FF3300"/>
              </a:gs>
              <a:gs pos="100000">
                <a:srgbClr val="FF3300">
                  <a:gamma/>
                  <a:shade val="46275"/>
                  <a:invGamma/>
                </a:srgbClr>
              </a:gs>
            </a:gsLst>
            <a:lin ang="0" scaled="1"/>
          </a:gradFill>
          <a:ln w="9525">
            <a:solidFill>
              <a:schemeClr val="tx1"/>
            </a:solidFill>
            <a:miter lim="800000"/>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63521" name="AutoShape 33"/>
          <p:cNvSpPr>
            <a:spLocks noChangeArrowheads="1"/>
          </p:cNvSpPr>
          <p:nvPr/>
        </p:nvSpPr>
        <p:spPr bwMode="auto">
          <a:xfrm>
            <a:off x="6096000" y="5486535"/>
            <a:ext cx="867834" cy="485775"/>
          </a:xfrm>
          <a:prstGeom prst="rightArrow">
            <a:avLst>
              <a:gd name="adj1" fmla="val 50000"/>
              <a:gd name="adj2" fmla="val 50245"/>
            </a:avLst>
          </a:prstGeom>
          <a:gradFill rotWithShape="0">
            <a:gsLst>
              <a:gs pos="0">
                <a:srgbClr val="FF3300"/>
              </a:gs>
              <a:gs pos="100000">
                <a:srgbClr val="FF3300">
                  <a:gamma/>
                  <a:shade val="46275"/>
                  <a:invGamma/>
                </a:srgbClr>
              </a:gs>
            </a:gsLst>
            <a:lin ang="0" scaled="1"/>
          </a:gradFill>
          <a:ln w="9525">
            <a:solidFill>
              <a:schemeClr val="tx1"/>
            </a:solidFill>
            <a:miter lim="800000"/>
            <a:headEnd/>
            <a:tailEnd/>
          </a:ln>
          <a:effectLst/>
        </p:spPr>
        <p:txBody>
          <a:bodyPr wrap="none" lIns="90043" tIns="45028" rIns="90043" bIns="45028" anchor="ctr"/>
          <a:lstStyle/>
          <a:p>
            <a:pPr algn="ctr" eaLnBrk="0" fontAlgn="base" hangingPunct="0">
              <a:spcBef>
                <a:spcPct val="0"/>
              </a:spcBef>
              <a:spcAft>
                <a:spcPct val="0"/>
              </a:spcAft>
            </a:pPr>
            <a:endParaRPr lang="ar-IQ" sz="2400">
              <a:solidFill>
                <a:srgbClr val="000000"/>
              </a:solidFill>
            </a:endParaRPr>
          </a:p>
        </p:txBody>
      </p:sp>
      <p:sp>
        <p:nvSpPr>
          <p:cNvPr id="63522" name="Text Box 34"/>
          <p:cNvSpPr txBox="1">
            <a:spLocks noChangeArrowheads="1"/>
          </p:cNvSpPr>
          <p:nvPr/>
        </p:nvSpPr>
        <p:spPr bwMode="auto">
          <a:xfrm>
            <a:off x="6597957" y="2325691"/>
            <a:ext cx="1568547" cy="457390"/>
          </a:xfrm>
          <a:prstGeom prst="rect">
            <a:avLst/>
          </a:prstGeom>
          <a:noFill/>
          <a:ln w="9525">
            <a:noFill/>
            <a:miter lim="800000"/>
            <a:headEnd/>
            <a:tailEnd/>
          </a:ln>
          <a:effectLst/>
        </p:spPr>
        <p:txBody>
          <a:bodyPr wrap="none" lIns="90043" tIns="45028" rIns="90043" bIns="45028">
            <a:spAutoFit/>
          </a:bodyPr>
          <a:lstStyle/>
          <a:p>
            <a:pPr algn="ctr" eaLnBrk="0" fontAlgn="base" hangingPunct="0">
              <a:spcBef>
                <a:spcPct val="0"/>
              </a:spcBef>
              <a:spcAft>
                <a:spcPct val="0"/>
              </a:spcAft>
            </a:pPr>
            <a:r>
              <a:rPr lang="en-US" sz="2400">
                <a:solidFill>
                  <a:srgbClr val="000000"/>
                </a:solidFill>
              </a:rPr>
              <a:t>Papilloma</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3518"/>
                                        </p:tgtEl>
                                        <p:attrNameLst>
                                          <p:attrName>style.visibility</p:attrName>
                                        </p:attrNameLst>
                                      </p:cBhvr>
                                      <p:to>
                                        <p:strVal val="visible"/>
                                      </p:to>
                                    </p:set>
                                    <p:animEffect transition="in" filter="box(out)">
                                      <p:cBhvr>
                                        <p:cTn id="7" dur="500"/>
                                        <p:tgtEl>
                                          <p:spTgt spid="63518"/>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3495"/>
                                        </p:tgtEl>
                                        <p:attrNameLst>
                                          <p:attrName>style.visibility</p:attrName>
                                        </p:attrNameLst>
                                      </p:cBhvr>
                                      <p:to>
                                        <p:strVal val="visible"/>
                                      </p:to>
                                    </p:set>
                                    <p:animEffect transition="in" filter="box(in)">
                                      <p:cBhvr>
                                        <p:cTn id="11" dur="500"/>
                                        <p:tgtEl>
                                          <p:spTgt spid="63495"/>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63497"/>
                                        </p:tgtEl>
                                        <p:attrNameLst>
                                          <p:attrName>style.visibility</p:attrName>
                                        </p:attrNameLst>
                                      </p:cBhvr>
                                      <p:to>
                                        <p:strVal val="visible"/>
                                      </p:to>
                                    </p:set>
                                    <p:animEffect transition="in" filter="box(out)">
                                      <p:cBhvr>
                                        <p:cTn id="15" dur="500"/>
                                        <p:tgtEl>
                                          <p:spTgt spid="6349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63503"/>
                                        </p:tgtEl>
                                        <p:attrNameLst>
                                          <p:attrName>style.visibility</p:attrName>
                                        </p:attrNameLst>
                                      </p:cBhvr>
                                      <p:to>
                                        <p:strVal val="visible"/>
                                      </p:to>
                                    </p:set>
                                    <p:animEffect transition="in" filter="box(out)">
                                      <p:cBhvr>
                                        <p:cTn id="20" dur="500"/>
                                        <p:tgtEl>
                                          <p:spTgt spid="63503"/>
                                        </p:tgtEl>
                                      </p:cBhvr>
                                    </p:animEffect>
                                  </p:childTnLst>
                                </p:cTn>
                              </p:par>
                            </p:childTnLst>
                          </p:cTn>
                        </p:par>
                        <p:par>
                          <p:cTn id="21" fill="hold">
                            <p:stCondLst>
                              <p:cond delay="500"/>
                            </p:stCondLst>
                            <p:childTnLst>
                              <p:par>
                                <p:cTn id="22" presetID="2" presetClass="entr" presetSubtype="1" fill="hold" grpId="0" nodeType="afterEffect">
                                  <p:stCondLst>
                                    <p:cond delay="0"/>
                                  </p:stCondLst>
                                  <p:childTnLst>
                                    <p:set>
                                      <p:cBhvr>
                                        <p:cTn id="23" dur="1" fill="hold">
                                          <p:stCondLst>
                                            <p:cond delay="0"/>
                                          </p:stCondLst>
                                        </p:cTn>
                                        <p:tgtEl>
                                          <p:spTgt spid="63504"/>
                                        </p:tgtEl>
                                        <p:attrNameLst>
                                          <p:attrName>style.visibility</p:attrName>
                                        </p:attrNameLst>
                                      </p:cBhvr>
                                      <p:to>
                                        <p:strVal val="visible"/>
                                      </p:to>
                                    </p:set>
                                    <p:anim calcmode="lin" valueType="num">
                                      <p:cBhvr additive="base">
                                        <p:cTn id="24" dur="500" fill="hold"/>
                                        <p:tgtEl>
                                          <p:spTgt spid="63504"/>
                                        </p:tgtEl>
                                        <p:attrNameLst>
                                          <p:attrName>ppt_x</p:attrName>
                                        </p:attrNameLst>
                                      </p:cBhvr>
                                      <p:tavLst>
                                        <p:tav tm="0">
                                          <p:val>
                                            <p:strVal val="#ppt_x"/>
                                          </p:val>
                                        </p:tav>
                                        <p:tav tm="100000">
                                          <p:val>
                                            <p:strVal val="#ppt_x"/>
                                          </p:val>
                                        </p:tav>
                                      </p:tavLst>
                                    </p:anim>
                                    <p:anim calcmode="lin" valueType="num">
                                      <p:cBhvr additive="base">
                                        <p:cTn id="25" dur="500" fill="hold"/>
                                        <p:tgtEl>
                                          <p:spTgt spid="63504"/>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4" presetClass="entr" presetSubtype="32" fill="hold" grpId="0" nodeType="afterEffect">
                                  <p:stCondLst>
                                    <p:cond delay="0"/>
                                  </p:stCondLst>
                                  <p:childTnLst>
                                    <p:set>
                                      <p:cBhvr>
                                        <p:cTn id="28" dur="1" fill="hold">
                                          <p:stCondLst>
                                            <p:cond delay="0"/>
                                          </p:stCondLst>
                                        </p:cTn>
                                        <p:tgtEl>
                                          <p:spTgt spid="63520"/>
                                        </p:tgtEl>
                                        <p:attrNameLst>
                                          <p:attrName>style.visibility</p:attrName>
                                        </p:attrNameLst>
                                      </p:cBhvr>
                                      <p:to>
                                        <p:strVal val="visible"/>
                                      </p:to>
                                    </p:set>
                                    <p:animEffect transition="in" filter="box(out)">
                                      <p:cBhvr>
                                        <p:cTn id="29" dur="500"/>
                                        <p:tgtEl>
                                          <p:spTgt spid="6352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63511"/>
                                        </p:tgtEl>
                                        <p:attrNameLst>
                                          <p:attrName>style.visibility</p:attrName>
                                        </p:attrNameLst>
                                      </p:cBhvr>
                                      <p:to>
                                        <p:strVal val="visible"/>
                                      </p:to>
                                    </p:set>
                                    <p:animEffect transition="in" filter="box(out)">
                                      <p:cBhvr>
                                        <p:cTn id="34" dur="500"/>
                                        <p:tgtEl>
                                          <p:spTgt spid="63511"/>
                                        </p:tgtEl>
                                      </p:cBhvr>
                                    </p:animEffect>
                                  </p:childTnLst>
                                </p:cTn>
                              </p:par>
                            </p:childTnLst>
                          </p:cTn>
                        </p:par>
                        <p:par>
                          <p:cTn id="35" fill="hold">
                            <p:stCondLst>
                              <p:cond delay="500"/>
                            </p:stCondLst>
                            <p:childTnLst>
                              <p:par>
                                <p:cTn id="36" presetID="4" presetClass="entr" presetSubtype="32"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ox(out)">
                                      <p:cBhvr>
                                        <p:cTn id="38" dur="500"/>
                                        <p:tgtEl>
                                          <p:spTgt spid="2"/>
                                        </p:tgtEl>
                                      </p:cBhvr>
                                    </p:animEffect>
                                  </p:childTnLst>
                                </p:cTn>
                              </p:par>
                            </p:childTnLst>
                          </p:cTn>
                        </p:par>
                        <p:par>
                          <p:cTn id="39" fill="hold">
                            <p:stCondLst>
                              <p:cond delay="1000"/>
                            </p:stCondLst>
                            <p:childTnLst>
                              <p:par>
                                <p:cTn id="40" presetID="4" presetClass="entr" presetSubtype="32" fill="hold" grpId="0" nodeType="afterEffect">
                                  <p:stCondLst>
                                    <p:cond delay="0"/>
                                  </p:stCondLst>
                                  <p:childTnLst>
                                    <p:set>
                                      <p:cBhvr>
                                        <p:cTn id="41" dur="1" fill="hold">
                                          <p:stCondLst>
                                            <p:cond delay="0"/>
                                          </p:stCondLst>
                                        </p:cTn>
                                        <p:tgtEl>
                                          <p:spTgt spid="63521"/>
                                        </p:tgtEl>
                                        <p:attrNameLst>
                                          <p:attrName>style.visibility</p:attrName>
                                        </p:attrNameLst>
                                      </p:cBhvr>
                                      <p:to>
                                        <p:strVal val="visible"/>
                                      </p:to>
                                    </p:set>
                                    <p:animEffect transition="in" filter="box(out)">
                                      <p:cBhvr>
                                        <p:cTn id="42" dur="500"/>
                                        <p:tgtEl>
                                          <p:spTgt spid="63521"/>
                                        </p:tgtEl>
                                      </p:cBhvr>
                                    </p:animEffect>
                                  </p:childTnLst>
                                </p:cTn>
                              </p:par>
                            </p:childTnLst>
                          </p:cTn>
                        </p:par>
                        <p:par>
                          <p:cTn id="43" fill="hold">
                            <p:stCondLst>
                              <p:cond delay="1500"/>
                            </p:stCondLst>
                            <p:childTnLst>
                              <p:par>
                                <p:cTn id="44" presetID="22" presetClass="entr" presetSubtype="1" fill="hold" grpId="0" nodeType="afterEffect">
                                  <p:stCondLst>
                                    <p:cond delay="0"/>
                                  </p:stCondLst>
                                  <p:childTnLst>
                                    <p:set>
                                      <p:cBhvr>
                                        <p:cTn id="45" dur="1" fill="hold">
                                          <p:stCondLst>
                                            <p:cond delay="0"/>
                                          </p:stCondLst>
                                        </p:cTn>
                                        <p:tgtEl>
                                          <p:spTgt spid="63510"/>
                                        </p:tgtEl>
                                        <p:attrNameLst>
                                          <p:attrName>style.visibility</p:attrName>
                                        </p:attrNameLst>
                                      </p:cBhvr>
                                      <p:to>
                                        <p:strVal val="visible"/>
                                      </p:to>
                                    </p:set>
                                    <p:animEffect transition="in" filter="wipe(up)">
                                      <p:cBhvr>
                                        <p:cTn id="46" dur="500"/>
                                        <p:tgtEl>
                                          <p:spTgt spid="63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5" grpId="0" animBg="1" autoUpdateAnimBg="0"/>
      <p:bldP spid="63497" grpId="0" animBg="1" autoUpdateAnimBg="0"/>
      <p:bldP spid="63503" grpId="0" animBg="1" autoUpdateAnimBg="0"/>
      <p:bldP spid="63504" grpId="0" animBg="1"/>
      <p:bldP spid="63510" grpId="0" autoUpdateAnimBg="0"/>
      <p:bldP spid="63511" grpId="0" animBg="1" autoUpdateAnimBg="0"/>
      <p:bldP spid="63518" grpId="0" animBg="1"/>
      <p:bldP spid="63520" grpId="0" animBg="1"/>
      <p:bldP spid="6352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latin typeface="Comic Sans MS" pitchFamily="66" charset="0"/>
              </a:rPr>
              <a:t>Definitions - Oncology</a:t>
            </a:r>
            <a:endParaRPr lang="en-US" smtClean="0"/>
          </a:p>
        </p:txBody>
      </p:sp>
      <p:sp>
        <p:nvSpPr>
          <p:cNvPr id="80899" name="Rectangle 3"/>
          <p:cNvSpPr>
            <a:spLocks noGrp="1" noChangeArrowheads="1"/>
          </p:cNvSpPr>
          <p:nvPr>
            <p:ph idx="1"/>
          </p:nvPr>
        </p:nvSpPr>
        <p:spPr/>
        <p:txBody>
          <a:bodyPr/>
          <a:lstStyle/>
          <a:p>
            <a:pPr eaLnBrk="1" hangingPunct="1"/>
            <a:r>
              <a:rPr lang="en-US" sz="2800" dirty="0">
                <a:latin typeface="Comic Sans MS" pitchFamily="66" charset="0"/>
              </a:rPr>
              <a:t>Oncology - The scientific study of tumors.</a:t>
            </a:r>
          </a:p>
          <a:p>
            <a:pPr eaLnBrk="1" hangingPunct="1"/>
            <a:r>
              <a:rPr lang="en-US" sz="2800" dirty="0" err="1">
                <a:latin typeface="Comic Sans MS" pitchFamily="66" charset="0"/>
              </a:rPr>
              <a:t>Oncogene</a:t>
            </a:r>
            <a:r>
              <a:rPr lang="en-US" sz="2800" dirty="0">
                <a:latin typeface="Comic Sans MS" pitchFamily="66" charset="0"/>
              </a:rPr>
              <a:t> - Cancer causing gene; derived from Greek word meaning a bulk or mass.</a:t>
            </a:r>
          </a:p>
          <a:p>
            <a:pPr eaLnBrk="1" hangingPunct="1"/>
            <a:r>
              <a:rPr lang="en-US" sz="2800" dirty="0">
                <a:latin typeface="Comic Sans MS" pitchFamily="66" charset="0"/>
              </a:rPr>
              <a:t>Proto-oncogenes - Cellular genes know to be progenitors of oncogenes.</a:t>
            </a:r>
          </a:p>
          <a:p>
            <a:pPr eaLnBrk="1" hangingPunct="1"/>
            <a:r>
              <a:rPr lang="en-US" sz="2800" dirty="0" err="1">
                <a:latin typeface="Comic Sans MS" pitchFamily="66" charset="0"/>
              </a:rPr>
              <a:t>Oncoproteins</a:t>
            </a:r>
            <a:r>
              <a:rPr lang="en-US" sz="2800" dirty="0">
                <a:latin typeface="Comic Sans MS" pitchFamily="66" charset="0"/>
              </a:rPr>
              <a:t> - Protein products encoded by oncogenes that transform cells from normal to malignant.</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box(in)">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box(in)">
                                      <p:cBhvr>
                                        <p:cTn id="12" dur="500"/>
                                        <p:tgtEl>
                                          <p:spTgt spid="80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box(in)">
                                      <p:cBhvr>
                                        <p:cTn id="17" dur="500"/>
                                        <p:tgtEl>
                                          <p:spTgt spid="80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0899">
                                            <p:txEl>
                                              <p:pRg st="3" end="3"/>
                                            </p:txEl>
                                          </p:spTgt>
                                        </p:tgtEl>
                                        <p:attrNameLst>
                                          <p:attrName>style.visibility</p:attrName>
                                        </p:attrNameLst>
                                      </p:cBhvr>
                                      <p:to>
                                        <p:strVal val="visible"/>
                                      </p:to>
                                    </p:set>
                                    <p:animEffect transition="in" filter="box(in)">
                                      <p:cBhvr>
                                        <p:cTn id="22" dur="500"/>
                                        <p:tgtEl>
                                          <p:spTgt spid="808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092349"/>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p:txBody>
          <a:bodyPr lIns="90433" tIns="45221" rIns="90433" bIns="45221"/>
          <a:lstStyle/>
          <a:p>
            <a:pPr marL="304411" indent="-304411">
              <a:buNone/>
              <a:defRPr/>
            </a:pPr>
            <a:r>
              <a:rPr lang="en-US" sz="7900">
                <a:effectLst>
                  <a:outerShdw blurRad="38100" dist="38100" dir="2700000" algn="tl">
                    <a:srgbClr val="C0C0C0"/>
                  </a:outerShdw>
                </a:effectLst>
              </a:rPr>
              <a:t>    Thank You</a:t>
            </a:r>
          </a:p>
        </p:txBody>
      </p:sp>
      <p:pic>
        <p:nvPicPr>
          <p:cNvPr id="274435" name="Picture 3" descr="_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4"/>
          <p:cNvSpPr txBox="1">
            <a:spLocks noChangeArrowheads="1"/>
          </p:cNvSpPr>
          <p:nvPr/>
        </p:nvSpPr>
        <p:spPr bwMode="auto">
          <a:xfrm>
            <a:off x="381000" y="4831138"/>
            <a:ext cx="4953000" cy="120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33" tIns="45221" rIns="90433" bIns="45221">
            <a:spAutoFit/>
          </a:bodyPr>
          <a:lstStyle>
            <a:lvl1pPr defTabSz="1019175" eaLnBrk="0" hangingPunct="0">
              <a:defRPr>
                <a:solidFill>
                  <a:schemeClr val="tx1"/>
                </a:solidFill>
                <a:latin typeface="Arial" pitchFamily="34" charset="0"/>
                <a:cs typeface="Arial" pitchFamily="34" charset="0"/>
              </a:defRPr>
            </a:lvl1pPr>
            <a:lvl2pPr marL="509588" defTabSz="1019175" eaLnBrk="0" hangingPunct="0">
              <a:defRPr>
                <a:solidFill>
                  <a:schemeClr val="tx1"/>
                </a:solidFill>
                <a:latin typeface="Arial" pitchFamily="34" charset="0"/>
                <a:cs typeface="Arial" pitchFamily="34" charset="0"/>
              </a:defRPr>
            </a:lvl2pPr>
            <a:lvl3pPr marL="1019175" defTabSz="1019175" eaLnBrk="0" hangingPunct="0">
              <a:defRPr>
                <a:solidFill>
                  <a:schemeClr val="tx1"/>
                </a:solidFill>
                <a:latin typeface="Arial" pitchFamily="34" charset="0"/>
                <a:cs typeface="Arial" pitchFamily="34" charset="0"/>
              </a:defRPr>
            </a:lvl3pPr>
            <a:lvl4pPr marL="1528763" defTabSz="1019175" eaLnBrk="0" hangingPunct="0">
              <a:defRPr>
                <a:solidFill>
                  <a:schemeClr val="tx1"/>
                </a:solidFill>
                <a:latin typeface="Arial" pitchFamily="34" charset="0"/>
                <a:cs typeface="Arial" pitchFamily="34" charset="0"/>
              </a:defRPr>
            </a:lvl4pPr>
            <a:lvl5pPr marL="2038350" defTabSz="1019175" eaLnBrk="0" hangingPunct="0">
              <a:defRPr>
                <a:solidFill>
                  <a:schemeClr val="tx1"/>
                </a:solidFill>
                <a:latin typeface="Arial" pitchFamily="34" charset="0"/>
                <a:cs typeface="Arial" pitchFamily="34" charset="0"/>
              </a:defRPr>
            </a:lvl5pPr>
            <a:lvl6pPr marL="2495550" algn="l" defTabSz="1019175" rtl="0" eaLnBrk="0" fontAlgn="base" hangingPunct="0">
              <a:spcBef>
                <a:spcPct val="0"/>
              </a:spcBef>
              <a:spcAft>
                <a:spcPct val="0"/>
              </a:spcAft>
              <a:defRPr>
                <a:solidFill>
                  <a:schemeClr val="tx1"/>
                </a:solidFill>
                <a:latin typeface="Arial" pitchFamily="34" charset="0"/>
                <a:cs typeface="Arial" pitchFamily="34" charset="0"/>
              </a:defRPr>
            </a:lvl6pPr>
            <a:lvl7pPr marL="2952750" algn="l" defTabSz="1019175" rtl="0" eaLnBrk="0" fontAlgn="base" hangingPunct="0">
              <a:spcBef>
                <a:spcPct val="0"/>
              </a:spcBef>
              <a:spcAft>
                <a:spcPct val="0"/>
              </a:spcAft>
              <a:defRPr>
                <a:solidFill>
                  <a:schemeClr val="tx1"/>
                </a:solidFill>
                <a:latin typeface="Arial" pitchFamily="34" charset="0"/>
                <a:cs typeface="Arial" pitchFamily="34" charset="0"/>
              </a:defRPr>
            </a:lvl7pPr>
            <a:lvl8pPr marL="3409950" algn="l" defTabSz="1019175" rtl="0" eaLnBrk="0" fontAlgn="base" hangingPunct="0">
              <a:spcBef>
                <a:spcPct val="0"/>
              </a:spcBef>
              <a:spcAft>
                <a:spcPct val="0"/>
              </a:spcAft>
              <a:defRPr>
                <a:solidFill>
                  <a:schemeClr val="tx1"/>
                </a:solidFill>
                <a:latin typeface="Arial" pitchFamily="34" charset="0"/>
                <a:cs typeface="Arial" pitchFamily="34" charset="0"/>
              </a:defRPr>
            </a:lvl8pPr>
            <a:lvl9pPr marL="3867150" algn="l" defTabSz="1019175" rtl="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defRPr/>
            </a:pPr>
            <a:r>
              <a:rPr lang="en-US" sz="7200" b="1" i="1">
                <a:solidFill>
                  <a:prstClr val="white"/>
                </a:solidFill>
                <a:effectLst>
                  <a:outerShdw blurRad="38100" dist="38100" dir="2700000" algn="tl">
                    <a:srgbClr val="C0C0C0"/>
                  </a:outerShdw>
                </a:effectLst>
                <a:latin typeface="Garamond" pitchFamily="18" charset="0"/>
                <a:cs typeface="Times New Roman" pitchFamily="18" charset="0"/>
              </a:rPr>
              <a:t>Thank You</a:t>
            </a:r>
          </a:p>
        </p:txBody>
      </p:sp>
    </p:spTree>
    <p:extLst>
      <p:ext uri="{BB962C8B-B14F-4D97-AF65-F5344CB8AC3E}">
        <p14:creationId xmlns:p14="http://schemas.microsoft.com/office/powerpoint/2010/main" val="19479584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762000" y="0"/>
            <a:ext cx="7772400" cy="1143000"/>
          </a:xfrm>
        </p:spPr>
        <p:txBody>
          <a:bodyPr/>
          <a:lstStyle/>
          <a:p>
            <a:r>
              <a:rPr lang="en-US" dirty="0"/>
              <a:t>Viral Carcinogenesis</a:t>
            </a:r>
          </a:p>
        </p:txBody>
      </p:sp>
      <p:sp>
        <p:nvSpPr>
          <p:cNvPr id="410627" name="Rectangle 3"/>
          <p:cNvSpPr>
            <a:spLocks noGrp="1" noChangeArrowheads="1"/>
          </p:cNvSpPr>
          <p:nvPr>
            <p:ph type="body" idx="1"/>
          </p:nvPr>
        </p:nvSpPr>
        <p:spPr>
          <a:xfrm>
            <a:off x="0" y="1143000"/>
            <a:ext cx="8458200" cy="4800600"/>
          </a:xfrm>
        </p:spPr>
        <p:txBody>
          <a:bodyPr/>
          <a:lstStyle/>
          <a:p>
            <a:r>
              <a:rPr lang="en-US" dirty="0" smtClean="0"/>
              <a:t>Since 1911, when Peyton Rous discovered that a virus causes cancer in chickens, scientists have recognized that some viruses cause animal cancers.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ctrTitle"/>
          </p:nvPr>
        </p:nvSpPr>
        <p:spPr>
          <a:xfrm>
            <a:off x="623588" y="268944"/>
            <a:ext cx="7772977" cy="806824"/>
          </a:xfrm>
        </p:spPr>
        <p:txBody>
          <a:bodyPr/>
          <a:lstStyle/>
          <a:p>
            <a:r>
              <a:rPr lang="en-US" b="1" smtClean="0"/>
              <a:t/>
            </a:r>
            <a:br>
              <a:rPr lang="en-US" b="1" smtClean="0"/>
            </a:br>
            <a:r>
              <a:rPr lang="en-US" b="1" smtClean="0"/>
              <a:t>Cancer Viruses: Transformation</a:t>
            </a:r>
            <a:br>
              <a:rPr lang="en-US" b="1" smtClean="0"/>
            </a:br>
            <a:endParaRPr lang="ar-IQ" smtClean="0"/>
          </a:p>
        </p:txBody>
      </p:sp>
      <p:sp>
        <p:nvSpPr>
          <p:cNvPr id="3" name="Subtitle 2"/>
          <p:cNvSpPr>
            <a:spLocks noGrp="1"/>
          </p:cNvSpPr>
          <p:nvPr>
            <p:ph type="subTitle" idx="1"/>
          </p:nvPr>
        </p:nvSpPr>
        <p:spPr>
          <a:xfrm>
            <a:off x="207818" y="1277471"/>
            <a:ext cx="8728364" cy="5244353"/>
          </a:xfrm>
        </p:spPr>
        <p:txBody>
          <a:bodyPr/>
          <a:lstStyle/>
          <a:p>
            <a:pPr algn="l">
              <a:defRPr/>
            </a:pPr>
            <a:r>
              <a:rPr lang="en-US" sz="3600" b="1" dirty="0">
                <a:solidFill>
                  <a:srgbClr val="7030A0"/>
                </a:solidFill>
                <a:cs typeface="+mj-cs"/>
              </a:rPr>
              <a:t>Transformation occurs when a virus infects and genetically alters a cell</a:t>
            </a:r>
            <a:r>
              <a:rPr lang="en-US" sz="3600" b="1" dirty="0" smtClean="0">
                <a:solidFill>
                  <a:srgbClr val="7030A0"/>
                </a:solidFill>
                <a:cs typeface="+mj-cs"/>
              </a:rPr>
              <a:t>.</a:t>
            </a:r>
            <a:r>
              <a:rPr lang="en-US" sz="3600" dirty="0" smtClean="0">
                <a:solidFill>
                  <a:srgbClr val="7030A0"/>
                </a:solidFill>
                <a:cs typeface="+mj-cs"/>
              </a:rPr>
              <a:t>. </a:t>
            </a:r>
            <a:r>
              <a:rPr lang="en-US" sz="3600" b="1" u="sng" dirty="0">
                <a:solidFill>
                  <a:srgbClr val="7030A0"/>
                </a:solidFill>
                <a:cs typeface="+mj-cs"/>
              </a:rPr>
              <a:t>The insertion mechanism can differ depending on whether the nucleic acid in the virus is DNA or RNA. In DNA viruses, the genetic material can be directly inserted into the host's DNA. RNA viruses must first transcribe RNA to DNA and then insert the genetic material into the host cell's DNA. </a:t>
            </a:r>
            <a:endParaRPr lang="ar-IQ" sz="3600" b="1" u="sng" dirty="0">
              <a:solidFill>
                <a:srgbClr val="7030A0"/>
              </a:solidFill>
              <a:cs typeface="+mj-cs"/>
            </a:endParaRPr>
          </a:p>
        </p:txBody>
      </p:sp>
    </p:spTree>
    <p:extLst>
      <p:ext uri="{BB962C8B-B14F-4D97-AF65-F5344CB8AC3E}">
        <p14:creationId xmlns:p14="http://schemas.microsoft.com/office/powerpoint/2010/main" val="15404517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1026"/>
          <p:cNvSpPr>
            <a:spLocks noGrp="1" noChangeArrowheads="1"/>
          </p:cNvSpPr>
          <p:nvPr>
            <p:ph type="title"/>
          </p:nvPr>
        </p:nvSpPr>
        <p:spPr>
          <a:xfrm>
            <a:off x="457200" y="0"/>
            <a:ext cx="8153400" cy="1143000"/>
          </a:xfrm>
        </p:spPr>
        <p:txBody>
          <a:bodyPr/>
          <a:lstStyle/>
          <a:p>
            <a:r>
              <a:rPr lang="en-US" dirty="0"/>
              <a:t>How Do Viruses </a:t>
            </a:r>
            <a:r>
              <a:rPr lang="en-US" dirty="0" smtClean="0"/>
              <a:t>Cause </a:t>
            </a:r>
            <a:r>
              <a:rPr lang="en-US" dirty="0"/>
              <a:t>Cancer?</a:t>
            </a:r>
          </a:p>
        </p:txBody>
      </p:sp>
      <p:sp>
        <p:nvSpPr>
          <p:cNvPr id="428035" name="Rectangle 1027"/>
          <p:cNvSpPr>
            <a:spLocks noGrp="1" noChangeArrowheads="1"/>
          </p:cNvSpPr>
          <p:nvPr>
            <p:ph idx="1"/>
          </p:nvPr>
        </p:nvSpPr>
        <p:spPr>
          <a:xfrm>
            <a:off x="533400" y="1371600"/>
            <a:ext cx="7772400" cy="4114800"/>
          </a:xfrm>
        </p:spPr>
        <p:txBody>
          <a:bodyPr/>
          <a:lstStyle/>
          <a:p>
            <a:pPr>
              <a:lnSpc>
                <a:spcPct val="120000"/>
              </a:lnSpc>
            </a:pPr>
            <a:r>
              <a:rPr lang="en-US" dirty="0" smtClean="0">
                <a:solidFill>
                  <a:srgbClr val="000000"/>
                </a:solidFill>
              </a:rPr>
              <a:t>Both DNA and RNA tumor viruses can transform cells</a:t>
            </a:r>
          </a:p>
          <a:p>
            <a:pPr>
              <a:lnSpc>
                <a:spcPct val="120000"/>
              </a:lnSpc>
            </a:pPr>
            <a:r>
              <a:rPr lang="en-US" dirty="0" smtClean="0"/>
              <a:t>Can </a:t>
            </a:r>
            <a:r>
              <a:rPr lang="en-US" sz="4000" dirty="0">
                <a:solidFill>
                  <a:schemeClr val="bg2"/>
                </a:solidFill>
              </a:rPr>
              <a:t>integrate</a:t>
            </a:r>
            <a:r>
              <a:rPr lang="en-US" dirty="0"/>
              <a:t> their viral DNA into host genome</a:t>
            </a:r>
          </a:p>
          <a:p>
            <a:pPr>
              <a:lnSpc>
                <a:spcPct val="120000"/>
              </a:lnSpc>
            </a:pPr>
            <a:r>
              <a:rPr lang="en-US" dirty="0"/>
              <a:t>They </a:t>
            </a:r>
            <a:r>
              <a:rPr lang="en-US" dirty="0">
                <a:solidFill>
                  <a:schemeClr val="bg2"/>
                </a:solidFill>
              </a:rPr>
              <a:t>code for viral </a:t>
            </a:r>
            <a:r>
              <a:rPr lang="en-US" dirty="0" smtClean="0">
                <a:solidFill>
                  <a:schemeClr val="bg2"/>
                </a:solidFill>
              </a:rPr>
              <a:t>proteins</a:t>
            </a:r>
            <a:r>
              <a:rPr lang="en-US" altLang="en-US" i="1" dirty="0" smtClean="0">
                <a:solidFill>
                  <a:srgbClr val="FFC000"/>
                </a:solidFill>
              </a:rPr>
              <a:t> (oncogenes</a:t>
            </a:r>
            <a:r>
              <a:rPr lang="en-US" altLang="en-US" dirty="0" smtClean="0">
                <a:solidFill>
                  <a:srgbClr val="FFC000"/>
                </a:solidFill>
              </a:rPr>
              <a:t> )</a:t>
            </a:r>
            <a:r>
              <a:rPr lang="en-US" dirty="0" smtClean="0">
                <a:solidFill>
                  <a:schemeClr val="bg2"/>
                </a:solidFill>
              </a:rPr>
              <a:t> </a:t>
            </a:r>
            <a:r>
              <a:rPr lang="en-US" dirty="0"/>
              <a:t>which </a:t>
            </a:r>
            <a:r>
              <a:rPr lang="en-US" dirty="0">
                <a:solidFill>
                  <a:srgbClr val="C00000"/>
                </a:solidFill>
              </a:rPr>
              <a:t>block tumor suppressor proteins in cells</a:t>
            </a: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TextBox 2"/>
          <p:cNvSpPr txBox="1">
            <a:spLocks noChangeArrowheads="1"/>
          </p:cNvSpPr>
          <p:nvPr/>
        </p:nvSpPr>
        <p:spPr bwMode="auto">
          <a:xfrm>
            <a:off x="2049318" y="446838"/>
            <a:ext cx="5012171" cy="39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defTabSz="808186" eaLnBrk="1" fontAlgn="base" hangingPunct="1">
              <a:spcBef>
                <a:spcPct val="0"/>
              </a:spcBef>
              <a:spcAft>
                <a:spcPct val="0"/>
              </a:spcAft>
            </a:pPr>
            <a:r>
              <a:rPr lang="en-US" sz="3200">
                <a:solidFill>
                  <a:srgbClr val="993165"/>
                </a:solidFill>
                <a:latin typeface="TTFF450DF0t00"/>
              </a:rPr>
              <a:t>What   Causes   Cancer?</a:t>
            </a:r>
          </a:p>
        </p:txBody>
      </p:sp>
      <p:sp>
        <p:nvSpPr>
          <p:cNvPr id="221188" name="TextBox 7"/>
          <p:cNvSpPr txBox="1">
            <a:spLocks noChangeArrowheads="1"/>
          </p:cNvSpPr>
          <p:nvPr/>
        </p:nvSpPr>
        <p:spPr bwMode="auto">
          <a:xfrm>
            <a:off x="1082422" y="1981200"/>
            <a:ext cx="3388591" cy="25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defTabSz="808186" eaLnBrk="1" fontAlgn="base" hangingPunct="1">
              <a:spcBef>
                <a:spcPct val="0"/>
              </a:spcBef>
              <a:spcAft>
                <a:spcPct val="0"/>
              </a:spcAft>
            </a:pPr>
            <a:r>
              <a:rPr lang="en-US" sz="3200" dirty="0">
                <a:solidFill>
                  <a:srgbClr val="FF0000"/>
                </a:solidFill>
                <a:latin typeface="Helvetica" pitchFamily="34" charset="0"/>
              </a:rPr>
              <a:t>•</a:t>
            </a:r>
            <a:r>
              <a:rPr lang="en-US" sz="3200" b="1" dirty="0">
                <a:solidFill>
                  <a:srgbClr val="FF0000"/>
                </a:solidFill>
                <a:latin typeface="Helvetica" pitchFamily="34" charset="0"/>
              </a:rPr>
              <a:t> Exposure to risk factors</a:t>
            </a:r>
          </a:p>
        </p:txBody>
      </p:sp>
      <p:sp>
        <p:nvSpPr>
          <p:cNvPr id="221189" name="TextBox 8"/>
          <p:cNvSpPr txBox="1">
            <a:spLocks noChangeArrowheads="1"/>
          </p:cNvSpPr>
          <p:nvPr/>
        </p:nvSpPr>
        <p:spPr bwMode="auto">
          <a:xfrm>
            <a:off x="0" y="2917732"/>
            <a:ext cx="7536297" cy="25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defTabSz="808186" eaLnBrk="1" fontAlgn="base" hangingPunct="1">
              <a:spcBef>
                <a:spcPct val="0"/>
              </a:spcBef>
              <a:spcAft>
                <a:spcPct val="0"/>
              </a:spcAft>
            </a:pPr>
            <a:r>
              <a:rPr lang="en-US" sz="2800" dirty="0">
                <a:solidFill>
                  <a:srgbClr val="323299"/>
                </a:solidFill>
                <a:latin typeface="Helvetica" pitchFamily="34" charset="0"/>
              </a:rPr>
              <a:t>- environmental mutagens (carcinogenic chemicals,</a:t>
            </a:r>
          </a:p>
        </p:txBody>
      </p:sp>
      <p:sp>
        <p:nvSpPr>
          <p:cNvPr id="221190" name="TextBox 9"/>
          <p:cNvSpPr txBox="1">
            <a:spLocks noChangeArrowheads="1"/>
          </p:cNvSpPr>
          <p:nvPr/>
        </p:nvSpPr>
        <p:spPr bwMode="auto">
          <a:xfrm>
            <a:off x="1216734" y="3363853"/>
            <a:ext cx="1155988" cy="25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defTabSz="808186" eaLnBrk="1" fontAlgn="base" hangingPunct="1">
              <a:spcBef>
                <a:spcPct val="0"/>
              </a:spcBef>
              <a:spcAft>
                <a:spcPct val="0"/>
              </a:spcAft>
            </a:pPr>
            <a:r>
              <a:rPr lang="en-US" sz="2800" dirty="0">
                <a:solidFill>
                  <a:srgbClr val="323299"/>
                </a:solidFill>
                <a:latin typeface="Helvetica" pitchFamily="34" charset="0"/>
              </a:rPr>
              <a:t>radiation)</a:t>
            </a:r>
          </a:p>
        </p:txBody>
      </p:sp>
      <p:sp>
        <p:nvSpPr>
          <p:cNvPr id="221191" name="TextBox 10"/>
          <p:cNvSpPr txBox="1">
            <a:spLocks noChangeArrowheads="1"/>
          </p:cNvSpPr>
          <p:nvPr/>
        </p:nvSpPr>
        <p:spPr bwMode="auto">
          <a:xfrm>
            <a:off x="1216734" y="3787592"/>
            <a:ext cx="1402773" cy="25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defTabSz="808186" eaLnBrk="1" fontAlgn="base" hangingPunct="1">
              <a:spcBef>
                <a:spcPct val="0"/>
              </a:spcBef>
              <a:spcAft>
                <a:spcPct val="0"/>
              </a:spcAft>
            </a:pPr>
            <a:r>
              <a:rPr lang="en-US" sz="4000" dirty="0">
                <a:solidFill>
                  <a:srgbClr val="323299"/>
                </a:solidFill>
                <a:latin typeface="Helvetica" pitchFamily="34" charset="0"/>
              </a:rPr>
              <a:t>- hormones</a:t>
            </a:r>
          </a:p>
        </p:txBody>
      </p:sp>
      <p:sp>
        <p:nvSpPr>
          <p:cNvPr id="221192" name="TextBox 11"/>
          <p:cNvSpPr txBox="1">
            <a:spLocks noChangeArrowheads="1"/>
          </p:cNvSpPr>
          <p:nvPr/>
        </p:nvSpPr>
        <p:spPr bwMode="auto">
          <a:xfrm>
            <a:off x="152400" y="4502474"/>
            <a:ext cx="5469659" cy="25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defTabSz="808186" eaLnBrk="1" fontAlgn="base" hangingPunct="1">
              <a:spcBef>
                <a:spcPct val="0"/>
              </a:spcBef>
              <a:spcAft>
                <a:spcPct val="0"/>
              </a:spcAft>
            </a:pPr>
            <a:r>
              <a:rPr lang="en-US" sz="3200" dirty="0">
                <a:solidFill>
                  <a:srgbClr val="323299"/>
                </a:solidFill>
                <a:latin typeface="Helvetica" pitchFamily="34" charset="0"/>
              </a:rPr>
              <a:t>- weakening of immune system (as in AIDS).</a:t>
            </a:r>
          </a:p>
        </p:txBody>
      </p:sp>
      <p:sp>
        <p:nvSpPr>
          <p:cNvPr id="221193" name="TextBox 12"/>
          <p:cNvSpPr txBox="1">
            <a:spLocks noChangeArrowheads="1"/>
          </p:cNvSpPr>
          <p:nvPr/>
        </p:nvSpPr>
        <p:spPr bwMode="auto">
          <a:xfrm>
            <a:off x="1000125" y="4272245"/>
            <a:ext cx="4849091" cy="25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defTabSz="808186" eaLnBrk="1" fontAlgn="base" hangingPunct="1">
              <a:spcBef>
                <a:spcPct val="0"/>
              </a:spcBef>
              <a:spcAft>
                <a:spcPct val="0"/>
              </a:spcAft>
            </a:pPr>
            <a:endParaRPr lang="en-US" sz="2200" b="1" dirty="0">
              <a:solidFill>
                <a:srgbClr val="FF0000"/>
              </a:solidFill>
              <a:latin typeface="Helvetica" pitchFamily="34" charset="0"/>
            </a:endParaRPr>
          </a:p>
        </p:txBody>
      </p:sp>
      <p:sp>
        <p:nvSpPr>
          <p:cNvPr id="221194" name="TextBox 13"/>
          <p:cNvSpPr txBox="1">
            <a:spLocks noChangeArrowheads="1"/>
          </p:cNvSpPr>
          <p:nvPr/>
        </p:nvSpPr>
        <p:spPr bwMode="auto">
          <a:xfrm>
            <a:off x="1216603" y="4625228"/>
            <a:ext cx="6127750" cy="25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defTabSz="808186" eaLnBrk="1" fontAlgn="base" hangingPunct="1">
              <a:spcBef>
                <a:spcPct val="0"/>
              </a:spcBef>
              <a:spcAft>
                <a:spcPct val="0"/>
              </a:spcAft>
            </a:pPr>
            <a:endParaRPr lang="en-US" sz="2200" dirty="0">
              <a:solidFill>
                <a:srgbClr val="323299"/>
              </a:solidFill>
              <a:latin typeface="Helvetica" pitchFamily="34" charset="0"/>
            </a:endParaRPr>
          </a:p>
        </p:txBody>
      </p:sp>
      <p:sp>
        <p:nvSpPr>
          <p:cNvPr id="221195" name="TextBox 14"/>
          <p:cNvSpPr txBox="1">
            <a:spLocks noChangeArrowheads="1"/>
          </p:cNvSpPr>
          <p:nvPr/>
        </p:nvSpPr>
        <p:spPr bwMode="auto">
          <a:xfrm>
            <a:off x="1216734" y="4981018"/>
            <a:ext cx="6559261" cy="25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defTabSz="808186" eaLnBrk="1" fontAlgn="base" hangingPunct="1">
              <a:spcBef>
                <a:spcPct val="0"/>
              </a:spcBef>
              <a:spcAft>
                <a:spcPct val="0"/>
              </a:spcAft>
            </a:pPr>
            <a:endParaRPr lang="en-US" sz="2200" dirty="0">
              <a:solidFill>
                <a:srgbClr val="323299"/>
              </a:solidFill>
              <a:latin typeface="Helvetica" pitchFamily="34" charset="0"/>
            </a:endParaRPr>
          </a:p>
        </p:txBody>
      </p:sp>
      <p:sp>
        <p:nvSpPr>
          <p:cNvPr id="16" name="TextBox 15"/>
          <p:cNvSpPr txBox="1"/>
          <p:nvPr/>
        </p:nvSpPr>
        <p:spPr>
          <a:xfrm>
            <a:off x="946727" y="5384558"/>
            <a:ext cx="5883853" cy="215713"/>
          </a:xfrm>
          <a:prstGeom prst="rect">
            <a:avLst/>
          </a:prstGeom>
          <a:noFill/>
        </p:spPr>
        <p:txBody>
          <a:bodyPr wrap="none" lIns="0" tIns="0" rIns="0" bIns="0"/>
          <a:lstStyle/>
          <a:p>
            <a:pPr defTabSz="808186">
              <a:defRPr/>
            </a:pPr>
            <a:endParaRPr lang="en-US" dirty="0">
              <a:solidFill>
                <a:srgbClr val="323299"/>
              </a:solidFill>
              <a:latin typeface="Helvetica"/>
              <a:cs typeface="Arial" pitchFamily="34" charset="0"/>
            </a:endParaRPr>
          </a:p>
        </p:txBody>
      </p:sp>
      <p:sp>
        <p:nvSpPr>
          <p:cNvPr id="17" name="TextBox 16"/>
          <p:cNvSpPr txBox="1"/>
          <p:nvPr/>
        </p:nvSpPr>
        <p:spPr>
          <a:xfrm>
            <a:off x="754788" y="5680114"/>
            <a:ext cx="6560705" cy="215713"/>
          </a:xfrm>
          <a:prstGeom prst="rect">
            <a:avLst/>
          </a:prstGeom>
          <a:noFill/>
        </p:spPr>
        <p:txBody>
          <a:bodyPr wrap="none" lIns="0" tIns="0" rIns="0" bIns="0"/>
          <a:lstStyle/>
          <a:p>
            <a:pPr defTabSz="808186">
              <a:defRPr/>
            </a:pPr>
            <a:endParaRPr lang="en-US" dirty="0">
              <a:solidFill>
                <a:srgbClr val="323299"/>
              </a:solidFill>
              <a:latin typeface="Helvetica"/>
              <a:cs typeface="Arial" pitchFamily="34" charset="0"/>
            </a:endParaRPr>
          </a:p>
        </p:txBody>
      </p:sp>
      <p:sp>
        <p:nvSpPr>
          <p:cNvPr id="18" name="TextBox 17"/>
          <p:cNvSpPr txBox="1"/>
          <p:nvPr/>
        </p:nvSpPr>
        <p:spPr>
          <a:xfrm>
            <a:off x="754785" y="5975668"/>
            <a:ext cx="6997988" cy="215713"/>
          </a:xfrm>
          <a:prstGeom prst="rect">
            <a:avLst/>
          </a:prstGeom>
          <a:noFill/>
        </p:spPr>
        <p:txBody>
          <a:bodyPr wrap="none" lIns="0" tIns="0" rIns="0" bIns="0"/>
          <a:lstStyle/>
          <a:p>
            <a:pPr defTabSz="808186">
              <a:defRPr/>
            </a:pPr>
            <a:r>
              <a:rPr lang="en-US" dirty="0" smtClean="0">
                <a:solidFill>
                  <a:srgbClr val="323299"/>
                </a:solidFill>
                <a:latin typeface="Helvetica"/>
                <a:cs typeface="Arial" pitchFamily="34" charset="0"/>
              </a:rPr>
              <a:t>•</a:t>
            </a:r>
            <a:endParaRPr lang="en-US" dirty="0">
              <a:solidFill>
                <a:srgbClr val="323299"/>
              </a:solidFill>
              <a:latin typeface="Helvetica"/>
              <a:cs typeface="Arial" pitchFamily="34" charset="0"/>
            </a:endParaRPr>
          </a:p>
        </p:txBody>
      </p:sp>
    </p:spTree>
    <p:extLst>
      <p:ext uri="{BB962C8B-B14F-4D97-AF65-F5344CB8AC3E}">
        <p14:creationId xmlns:p14="http://schemas.microsoft.com/office/powerpoint/2010/main" val="1117470098"/>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990023" y="0"/>
            <a:ext cx="7715250" cy="1143000"/>
          </a:xfrm>
          <a:noFill/>
        </p:spPr>
        <p:txBody>
          <a:bodyPr/>
          <a:lstStyle/>
          <a:p>
            <a:pPr algn="ctr"/>
            <a:r>
              <a:rPr lang="en-US" b="1" smtClean="0">
                <a:solidFill>
                  <a:schemeClr val="accent1"/>
                </a:solidFill>
                <a:latin typeface="Californian FB" pitchFamily="18" charset="0"/>
              </a:rPr>
              <a:t>Molecular Basis of Cancer</a:t>
            </a:r>
          </a:p>
        </p:txBody>
      </p:sp>
      <p:sp>
        <p:nvSpPr>
          <p:cNvPr id="9219" name="Line 3"/>
          <p:cNvSpPr>
            <a:spLocks noChangeShapeType="1"/>
          </p:cNvSpPr>
          <p:nvPr/>
        </p:nvSpPr>
        <p:spPr bwMode="auto">
          <a:xfrm>
            <a:off x="2133069" y="1524131"/>
            <a:ext cx="2975841" cy="91608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069" tIns="44541" rIns="89069" bIns="44541"/>
          <a:lstStyle/>
          <a:p>
            <a:pPr defTabSz="808186" eaLnBrk="0" fontAlgn="base" hangingPunct="0">
              <a:spcBef>
                <a:spcPct val="0"/>
              </a:spcBef>
              <a:spcAft>
                <a:spcPct val="0"/>
              </a:spcAft>
              <a:defRPr/>
            </a:pPr>
            <a:endParaRPr lang="ar-IQ" sz="2800">
              <a:solidFill>
                <a:srgbClr val="FAFD00"/>
              </a:solidFill>
              <a:latin typeface="Californian FB" pitchFamily="18" charset="0"/>
              <a:cs typeface="Arial" pitchFamily="34" charset="0"/>
            </a:endParaRPr>
          </a:p>
        </p:txBody>
      </p:sp>
      <p:sp>
        <p:nvSpPr>
          <p:cNvPr id="9220" name="Line 4"/>
          <p:cNvSpPr>
            <a:spLocks noChangeShapeType="1"/>
          </p:cNvSpPr>
          <p:nvPr/>
        </p:nvSpPr>
        <p:spPr bwMode="auto">
          <a:xfrm>
            <a:off x="2133023" y="1524001"/>
            <a:ext cx="0" cy="60932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069" tIns="44541" rIns="89069" bIns="44541"/>
          <a:lstStyle/>
          <a:p>
            <a:pPr defTabSz="808186" eaLnBrk="0" fontAlgn="base" hangingPunct="0">
              <a:spcBef>
                <a:spcPct val="0"/>
              </a:spcBef>
              <a:spcAft>
                <a:spcPct val="0"/>
              </a:spcAft>
              <a:defRPr/>
            </a:pPr>
            <a:endParaRPr lang="ar-IQ" sz="2800">
              <a:solidFill>
                <a:srgbClr val="FAFD00"/>
              </a:solidFill>
              <a:latin typeface="Californian FB" pitchFamily="18" charset="0"/>
              <a:cs typeface="Arial" pitchFamily="34" charset="0"/>
            </a:endParaRPr>
          </a:p>
        </p:txBody>
      </p:sp>
      <p:sp>
        <p:nvSpPr>
          <p:cNvPr id="9221" name="Line 5"/>
          <p:cNvSpPr>
            <a:spLocks noChangeShapeType="1"/>
          </p:cNvSpPr>
          <p:nvPr/>
        </p:nvSpPr>
        <p:spPr bwMode="auto">
          <a:xfrm>
            <a:off x="5105977" y="2438812"/>
            <a:ext cx="0" cy="684959"/>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069" tIns="44541" rIns="89069" bIns="44541"/>
          <a:lstStyle/>
          <a:p>
            <a:pPr defTabSz="808186" eaLnBrk="0" fontAlgn="base" hangingPunct="0">
              <a:spcBef>
                <a:spcPct val="0"/>
              </a:spcBef>
              <a:spcAft>
                <a:spcPct val="0"/>
              </a:spcAft>
              <a:defRPr/>
            </a:pPr>
            <a:endParaRPr lang="ar-IQ" sz="2800">
              <a:solidFill>
                <a:srgbClr val="FAFD00"/>
              </a:solidFill>
              <a:latin typeface="Californian FB" pitchFamily="18" charset="0"/>
              <a:cs typeface="Arial" pitchFamily="34" charset="0"/>
            </a:endParaRPr>
          </a:p>
        </p:txBody>
      </p:sp>
      <p:sp>
        <p:nvSpPr>
          <p:cNvPr id="9222" name="AutoShape 6"/>
          <p:cNvSpPr>
            <a:spLocks noChangeArrowheads="1"/>
          </p:cNvSpPr>
          <p:nvPr/>
        </p:nvSpPr>
        <p:spPr bwMode="auto">
          <a:xfrm>
            <a:off x="1835858" y="2140455"/>
            <a:ext cx="596035" cy="596713"/>
          </a:xfrm>
          <a:prstGeom prst="triangle">
            <a:avLst>
              <a:gd name="adj" fmla="val 4999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9" tIns="44541" rIns="89069" bIns="44541" anchor="ctr"/>
          <a:lstStyle/>
          <a:p>
            <a:pPr defTabSz="808186" eaLnBrk="0" fontAlgn="base" hangingPunct="0">
              <a:spcBef>
                <a:spcPct val="0"/>
              </a:spcBef>
              <a:spcAft>
                <a:spcPct val="0"/>
              </a:spcAft>
              <a:defRPr/>
            </a:pPr>
            <a:endParaRPr lang="ar-IQ" sz="2800">
              <a:solidFill>
                <a:srgbClr val="FAFD00"/>
              </a:solidFill>
              <a:latin typeface="Californian FB" pitchFamily="18" charset="0"/>
              <a:cs typeface="Arial" pitchFamily="34" charset="0"/>
            </a:endParaRPr>
          </a:p>
        </p:txBody>
      </p:sp>
      <p:sp>
        <p:nvSpPr>
          <p:cNvPr id="9223" name="AutoShape 7"/>
          <p:cNvSpPr>
            <a:spLocks noChangeArrowheads="1"/>
          </p:cNvSpPr>
          <p:nvPr/>
        </p:nvSpPr>
        <p:spPr bwMode="auto">
          <a:xfrm>
            <a:off x="4807239" y="2978095"/>
            <a:ext cx="596034" cy="596713"/>
          </a:xfrm>
          <a:prstGeom prst="triangle">
            <a:avLst>
              <a:gd name="adj" fmla="val 4999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9" tIns="44541" rIns="89069" bIns="44541" anchor="ctr"/>
          <a:lstStyle/>
          <a:p>
            <a:pPr defTabSz="808186" eaLnBrk="0" fontAlgn="base" hangingPunct="0">
              <a:spcBef>
                <a:spcPct val="0"/>
              </a:spcBef>
              <a:spcAft>
                <a:spcPct val="0"/>
              </a:spcAft>
              <a:defRPr/>
            </a:pPr>
            <a:endParaRPr lang="ar-IQ" sz="2800">
              <a:solidFill>
                <a:srgbClr val="FAFD00"/>
              </a:solidFill>
              <a:latin typeface="Californian FB" pitchFamily="18" charset="0"/>
              <a:cs typeface="Arial" pitchFamily="34" charset="0"/>
            </a:endParaRPr>
          </a:p>
        </p:txBody>
      </p:sp>
      <p:sp>
        <p:nvSpPr>
          <p:cNvPr id="9224" name="AutoShape 8"/>
          <p:cNvSpPr>
            <a:spLocks noChangeArrowheads="1"/>
          </p:cNvSpPr>
          <p:nvPr/>
        </p:nvSpPr>
        <p:spPr bwMode="auto">
          <a:xfrm>
            <a:off x="5416264" y="2210360"/>
            <a:ext cx="749011" cy="291353"/>
          </a:xfrm>
          <a:prstGeom prst="rightArrow">
            <a:avLst>
              <a:gd name="adj1" fmla="val 50000"/>
              <a:gd name="adj2" fmla="val 12827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9" tIns="44541" rIns="89069" bIns="44541" anchor="ctr"/>
          <a:lstStyle/>
          <a:p>
            <a:pPr defTabSz="808186" eaLnBrk="0" fontAlgn="base" hangingPunct="0">
              <a:spcBef>
                <a:spcPct val="0"/>
              </a:spcBef>
              <a:spcAft>
                <a:spcPct val="0"/>
              </a:spcAft>
              <a:defRPr/>
            </a:pPr>
            <a:endParaRPr lang="ar-IQ" sz="2800">
              <a:solidFill>
                <a:srgbClr val="FAFD00"/>
              </a:solidFill>
              <a:latin typeface="Californian FB" pitchFamily="18" charset="0"/>
              <a:cs typeface="Arial" pitchFamily="34" charset="0"/>
            </a:endParaRPr>
          </a:p>
        </p:txBody>
      </p:sp>
      <p:sp>
        <p:nvSpPr>
          <p:cNvPr id="9225" name="Rectangle 9"/>
          <p:cNvSpPr>
            <a:spLocks noChangeArrowheads="1"/>
          </p:cNvSpPr>
          <p:nvPr/>
        </p:nvSpPr>
        <p:spPr bwMode="auto">
          <a:xfrm>
            <a:off x="6158057" y="1905131"/>
            <a:ext cx="1968500" cy="820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147" tIns="43310" rIns="88147" bIns="43310">
            <a:spAutoFit/>
          </a:bodyPr>
          <a:lstStyle/>
          <a:p>
            <a:pPr defTabSz="808186" eaLnBrk="0" fontAlgn="base" hangingPunct="0">
              <a:spcBef>
                <a:spcPct val="0"/>
              </a:spcBef>
              <a:spcAft>
                <a:spcPct val="0"/>
              </a:spcAft>
              <a:defRPr/>
            </a:pPr>
            <a:r>
              <a:rPr lang="en-US" sz="2400">
                <a:solidFill>
                  <a:srgbClr val="FFFFFF"/>
                </a:solidFill>
                <a:latin typeface="Californian FB" pitchFamily="18" charset="0"/>
                <a:cs typeface="Arial" pitchFamily="34" charset="0"/>
              </a:rPr>
              <a:t>Uncontrolled </a:t>
            </a:r>
          </a:p>
          <a:p>
            <a:pPr defTabSz="808186" eaLnBrk="0" fontAlgn="base" hangingPunct="0">
              <a:spcBef>
                <a:spcPct val="0"/>
              </a:spcBef>
              <a:spcAft>
                <a:spcPct val="0"/>
              </a:spcAft>
              <a:defRPr/>
            </a:pPr>
            <a:r>
              <a:rPr lang="en-US" sz="2400">
                <a:solidFill>
                  <a:srgbClr val="FFFFFF"/>
                </a:solidFill>
                <a:latin typeface="Californian FB" pitchFamily="18" charset="0"/>
                <a:cs typeface="Arial" pitchFamily="34" charset="0"/>
              </a:rPr>
              <a:t> cell growth</a:t>
            </a:r>
          </a:p>
        </p:txBody>
      </p:sp>
      <p:sp>
        <p:nvSpPr>
          <p:cNvPr id="9226" name="Rectangle 10"/>
          <p:cNvSpPr>
            <a:spLocks noChangeArrowheads="1"/>
          </p:cNvSpPr>
          <p:nvPr/>
        </p:nvSpPr>
        <p:spPr bwMode="auto">
          <a:xfrm>
            <a:off x="228023" y="3263845"/>
            <a:ext cx="4039466" cy="27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7" tIns="43310" rIns="88147" bIns="43310">
            <a:spAutoFit/>
          </a:bodyPr>
          <a:lstStyle/>
          <a:p>
            <a:pPr defTabSz="808186" eaLnBrk="0" fontAlgn="base" hangingPunct="0">
              <a:spcBef>
                <a:spcPct val="0"/>
              </a:spcBef>
              <a:spcAft>
                <a:spcPct val="0"/>
              </a:spcAft>
              <a:defRPr/>
            </a:pPr>
            <a:r>
              <a:rPr lang="en-US" sz="2400" b="1" dirty="0">
                <a:solidFill>
                  <a:srgbClr val="7030A0"/>
                </a:solidFill>
                <a:latin typeface="Californian FB" pitchFamily="18" charset="0"/>
                <a:cs typeface="Arial" pitchFamily="34" charset="0"/>
              </a:rPr>
              <a:t>Conversion of proto-oncogenes to oncogenes:</a:t>
            </a:r>
            <a:r>
              <a:rPr lang="en-US" sz="2400" dirty="0">
                <a:solidFill>
                  <a:srgbClr val="7030A0"/>
                </a:solidFill>
                <a:latin typeface="Californian FB" pitchFamily="18" charset="0"/>
                <a:cs typeface="Arial" pitchFamily="34" charset="0"/>
              </a:rPr>
              <a:t> </a:t>
            </a:r>
          </a:p>
          <a:p>
            <a:pPr defTabSz="808186" eaLnBrk="0" fontAlgn="base" hangingPunct="0">
              <a:spcBef>
                <a:spcPct val="0"/>
              </a:spcBef>
              <a:spcAft>
                <a:spcPct val="0"/>
              </a:spcAft>
              <a:buFontTx/>
              <a:buChar char="•"/>
              <a:defRPr/>
            </a:pPr>
            <a:r>
              <a:rPr lang="en-US" sz="3200" b="1" dirty="0" smtClean="0">
                <a:solidFill>
                  <a:srgbClr val="7030A0"/>
                </a:solidFill>
                <a:latin typeface="Californian FB" pitchFamily="18" charset="0"/>
                <a:cs typeface="Arial" pitchFamily="34" charset="0"/>
              </a:rPr>
              <a:t>chromosome </a:t>
            </a:r>
            <a:r>
              <a:rPr lang="en-US" sz="3200" b="1" dirty="0">
                <a:solidFill>
                  <a:srgbClr val="7030A0"/>
                </a:solidFill>
                <a:latin typeface="Californian FB" pitchFamily="18" charset="0"/>
                <a:cs typeface="Arial" pitchFamily="34" charset="0"/>
              </a:rPr>
              <a:t>translocation of c-</a:t>
            </a:r>
            <a:r>
              <a:rPr lang="en-US" sz="3200" b="1" dirty="0" err="1">
                <a:solidFill>
                  <a:srgbClr val="7030A0"/>
                </a:solidFill>
                <a:latin typeface="Californian FB" pitchFamily="18" charset="0"/>
                <a:cs typeface="Arial" pitchFamily="34" charset="0"/>
              </a:rPr>
              <a:t>myc</a:t>
            </a:r>
            <a:r>
              <a:rPr lang="en-US" sz="3200" b="1" dirty="0">
                <a:solidFill>
                  <a:srgbClr val="7030A0"/>
                </a:solidFill>
                <a:latin typeface="Californian FB" pitchFamily="18" charset="0"/>
                <a:cs typeface="Arial" pitchFamily="34" charset="0"/>
              </a:rPr>
              <a:t> in </a:t>
            </a:r>
            <a:r>
              <a:rPr lang="en-US" sz="3200" b="1" dirty="0" err="1">
                <a:solidFill>
                  <a:srgbClr val="7030A0"/>
                </a:solidFill>
                <a:latin typeface="Californian FB" pitchFamily="18" charset="0"/>
                <a:cs typeface="Arial" pitchFamily="34" charset="0"/>
              </a:rPr>
              <a:t>Burkitt’s</a:t>
            </a:r>
            <a:r>
              <a:rPr lang="en-US" sz="3200" b="1" dirty="0">
                <a:solidFill>
                  <a:srgbClr val="7030A0"/>
                </a:solidFill>
                <a:latin typeface="Californian FB" pitchFamily="18" charset="0"/>
                <a:cs typeface="Arial" pitchFamily="34" charset="0"/>
              </a:rPr>
              <a:t> lymphoma</a:t>
            </a:r>
          </a:p>
        </p:txBody>
      </p:sp>
      <p:sp>
        <p:nvSpPr>
          <p:cNvPr id="9233" name="AutoShape 17"/>
          <p:cNvSpPr>
            <a:spLocks noChangeArrowheads="1"/>
          </p:cNvSpPr>
          <p:nvPr/>
        </p:nvSpPr>
        <p:spPr bwMode="auto">
          <a:xfrm rot="16200000">
            <a:off x="1035275" y="2330573"/>
            <a:ext cx="596713" cy="216477"/>
          </a:xfrm>
          <a:prstGeom prst="rightArrow">
            <a:avLst>
              <a:gd name="adj1" fmla="val 50000"/>
              <a:gd name="adj2" fmla="val 138248"/>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9" tIns="44541" rIns="89069" bIns="44541" anchor="ctr"/>
          <a:lstStyle/>
          <a:p>
            <a:pPr defTabSz="808186" eaLnBrk="0" fontAlgn="base" hangingPunct="0">
              <a:spcBef>
                <a:spcPct val="0"/>
              </a:spcBef>
              <a:spcAft>
                <a:spcPct val="0"/>
              </a:spcAft>
              <a:defRPr/>
            </a:pPr>
            <a:endParaRPr lang="ar-IQ" sz="2800">
              <a:solidFill>
                <a:srgbClr val="FAFD00"/>
              </a:solidFill>
              <a:latin typeface="Californian FB" pitchFamily="18" charset="0"/>
              <a:cs typeface="Arial" pitchFamily="34" charset="0"/>
            </a:endParaRPr>
          </a:p>
        </p:txBody>
      </p:sp>
      <p:sp>
        <p:nvSpPr>
          <p:cNvPr id="9234" name="AutoShape 18"/>
          <p:cNvSpPr>
            <a:spLocks noChangeArrowheads="1"/>
          </p:cNvSpPr>
          <p:nvPr/>
        </p:nvSpPr>
        <p:spPr bwMode="auto">
          <a:xfrm rot="5280000">
            <a:off x="5378433" y="3093164"/>
            <a:ext cx="596713" cy="215034"/>
          </a:xfrm>
          <a:prstGeom prst="rightArrow">
            <a:avLst>
              <a:gd name="adj1" fmla="val 50000"/>
              <a:gd name="adj2" fmla="val 138248"/>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9" tIns="44541" rIns="89069" bIns="44541" anchor="ctr"/>
          <a:lstStyle/>
          <a:p>
            <a:pPr defTabSz="808186" eaLnBrk="0" fontAlgn="base" hangingPunct="0">
              <a:spcBef>
                <a:spcPct val="0"/>
              </a:spcBef>
              <a:spcAft>
                <a:spcPct val="0"/>
              </a:spcAft>
              <a:defRPr/>
            </a:pPr>
            <a:endParaRPr lang="ar-IQ" sz="2800">
              <a:solidFill>
                <a:srgbClr val="FAFD00"/>
              </a:solidFill>
              <a:latin typeface="Californian FB" pitchFamily="18" charset="0"/>
              <a:cs typeface="Arial" pitchFamily="34" charset="0"/>
            </a:endParaRPr>
          </a:p>
        </p:txBody>
      </p:sp>
      <p:sp>
        <p:nvSpPr>
          <p:cNvPr id="9235" name="Oval 19"/>
          <p:cNvSpPr>
            <a:spLocks noChangeArrowheads="1"/>
          </p:cNvSpPr>
          <p:nvPr/>
        </p:nvSpPr>
        <p:spPr bwMode="auto">
          <a:xfrm>
            <a:off x="6940311" y="2972492"/>
            <a:ext cx="216477" cy="215713"/>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9" tIns="44541" rIns="89069" bIns="44541" anchor="ctr"/>
          <a:lstStyle/>
          <a:p>
            <a:pPr defTabSz="808186" eaLnBrk="0" fontAlgn="base" hangingPunct="0">
              <a:spcBef>
                <a:spcPct val="0"/>
              </a:spcBef>
              <a:spcAft>
                <a:spcPct val="0"/>
              </a:spcAft>
              <a:defRPr/>
            </a:pPr>
            <a:endParaRPr lang="ar-IQ" sz="2800">
              <a:solidFill>
                <a:srgbClr val="FAFD00"/>
              </a:solidFill>
              <a:latin typeface="Californian FB" pitchFamily="18" charset="0"/>
              <a:cs typeface="Arial" pitchFamily="34" charset="0"/>
            </a:endParaRPr>
          </a:p>
        </p:txBody>
      </p:sp>
      <p:sp>
        <p:nvSpPr>
          <p:cNvPr id="9236" name="Oval 20"/>
          <p:cNvSpPr>
            <a:spLocks noChangeArrowheads="1"/>
          </p:cNvSpPr>
          <p:nvPr/>
        </p:nvSpPr>
        <p:spPr bwMode="auto">
          <a:xfrm>
            <a:off x="7093239" y="3123640"/>
            <a:ext cx="215034" cy="21711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9" tIns="44541" rIns="89069" bIns="44541" anchor="ctr"/>
          <a:lstStyle/>
          <a:p>
            <a:pPr defTabSz="808186" eaLnBrk="0" fontAlgn="base" hangingPunct="0">
              <a:spcBef>
                <a:spcPct val="0"/>
              </a:spcBef>
              <a:spcAft>
                <a:spcPct val="0"/>
              </a:spcAft>
              <a:defRPr/>
            </a:pPr>
            <a:endParaRPr lang="ar-IQ" sz="2800">
              <a:solidFill>
                <a:srgbClr val="FAFD00"/>
              </a:solidFill>
              <a:latin typeface="Californian FB" pitchFamily="18" charset="0"/>
              <a:cs typeface="Arial" pitchFamily="34" charset="0"/>
            </a:endParaRPr>
          </a:p>
        </p:txBody>
      </p:sp>
      <p:sp>
        <p:nvSpPr>
          <p:cNvPr id="9237" name="Oval 21"/>
          <p:cNvSpPr>
            <a:spLocks noChangeArrowheads="1"/>
          </p:cNvSpPr>
          <p:nvPr/>
        </p:nvSpPr>
        <p:spPr bwMode="auto">
          <a:xfrm>
            <a:off x="7244861" y="3276452"/>
            <a:ext cx="216477" cy="215713"/>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9" tIns="44541" rIns="89069" bIns="44541" anchor="ctr"/>
          <a:lstStyle/>
          <a:p>
            <a:pPr defTabSz="808186" eaLnBrk="0" fontAlgn="base" hangingPunct="0">
              <a:spcBef>
                <a:spcPct val="0"/>
              </a:spcBef>
              <a:spcAft>
                <a:spcPct val="0"/>
              </a:spcAft>
              <a:defRPr/>
            </a:pPr>
            <a:endParaRPr lang="ar-IQ" sz="2800">
              <a:solidFill>
                <a:srgbClr val="FAFD00"/>
              </a:solidFill>
              <a:latin typeface="Californian FB" pitchFamily="18" charset="0"/>
              <a:cs typeface="Arial" pitchFamily="34" charset="0"/>
            </a:endParaRPr>
          </a:p>
        </p:txBody>
      </p:sp>
      <p:sp>
        <p:nvSpPr>
          <p:cNvPr id="9238" name="Oval 22"/>
          <p:cNvSpPr>
            <a:spLocks noChangeArrowheads="1"/>
          </p:cNvSpPr>
          <p:nvPr/>
        </p:nvSpPr>
        <p:spPr bwMode="auto">
          <a:xfrm>
            <a:off x="7778882" y="3048132"/>
            <a:ext cx="216477" cy="215713"/>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9" tIns="44541" rIns="89069" bIns="44541" anchor="ctr"/>
          <a:lstStyle/>
          <a:p>
            <a:pPr defTabSz="808186" eaLnBrk="0" fontAlgn="base" hangingPunct="0">
              <a:spcBef>
                <a:spcPct val="0"/>
              </a:spcBef>
              <a:spcAft>
                <a:spcPct val="0"/>
              </a:spcAft>
              <a:defRPr/>
            </a:pPr>
            <a:endParaRPr lang="ar-IQ" sz="2800">
              <a:solidFill>
                <a:srgbClr val="FAFD00"/>
              </a:solidFill>
              <a:latin typeface="Californian FB" pitchFamily="18" charset="0"/>
              <a:cs typeface="Arial" pitchFamily="34" charset="0"/>
            </a:endParaRPr>
          </a:p>
        </p:txBody>
      </p:sp>
      <p:sp>
        <p:nvSpPr>
          <p:cNvPr id="9239" name="Oval 23"/>
          <p:cNvSpPr>
            <a:spLocks noChangeArrowheads="1"/>
          </p:cNvSpPr>
          <p:nvPr/>
        </p:nvSpPr>
        <p:spPr bwMode="auto">
          <a:xfrm>
            <a:off x="7474239" y="3123640"/>
            <a:ext cx="215034" cy="21711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9" tIns="44541" rIns="89069" bIns="44541" anchor="ctr"/>
          <a:lstStyle/>
          <a:p>
            <a:pPr defTabSz="808186" eaLnBrk="0" fontAlgn="base" hangingPunct="0">
              <a:spcBef>
                <a:spcPct val="0"/>
              </a:spcBef>
              <a:spcAft>
                <a:spcPct val="0"/>
              </a:spcAft>
              <a:defRPr/>
            </a:pPr>
            <a:endParaRPr lang="ar-IQ" sz="2800">
              <a:solidFill>
                <a:srgbClr val="FAFD00"/>
              </a:solidFill>
              <a:latin typeface="Californian FB" pitchFamily="18" charset="0"/>
              <a:cs typeface="Arial" pitchFamily="34" charset="0"/>
            </a:endParaRPr>
          </a:p>
        </p:txBody>
      </p:sp>
      <p:sp>
        <p:nvSpPr>
          <p:cNvPr id="9240" name="Oval 24"/>
          <p:cNvSpPr>
            <a:spLocks noChangeArrowheads="1"/>
          </p:cNvSpPr>
          <p:nvPr/>
        </p:nvSpPr>
        <p:spPr bwMode="auto">
          <a:xfrm>
            <a:off x="7244861" y="2972492"/>
            <a:ext cx="216477" cy="215713"/>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9" tIns="44541" rIns="89069" bIns="44541" anchor="ctr"/>
          <a:lstStyle/>
          <a:p>
            <a:pPr defTabSz="808186" eaLnBrk="0" fontAlgn="base" hangingPunct="0">
              <a:spcBef>
                <a:spcPct val="0"/>
              </a:spcBef>
              <a:spcAft>
                <a:spcPct val="0"/>
              </a:spcAft>
              <a:defRPr/>
            </a:pPr>
            <a:endParaRPr lang="ar-IQ" sz="2800">
              <a:solidFill>
                <a:srgbClr val="FAFD00"/>
              </a:solidFill>
              <a:latin typeface="Californian FB" pitchFamily="18" charset="0"/>
              <a:cs typeface="Arial" pitchFamily="34" charset="0"/>
            </a:endParaRPr>
          </a:p>
        </p:txBody>
      </p:sp>
      <p:sp>
        <p:nvSpPr>
          <p:cNvPr id="9241" name="Oval 25"/>
          <p:cNvSpPr>
            <a:spLocks noChangeArrowheads="1"/>
          </p:cNvSpPr>
          <p:nvPr/>
        </p:nvSpPr>
        <p:spPr bwMode="auto">
          <a:xfrm>
            <a:off x="7397831" y="3429132"/>
            <a:ext cx="216477" cy="215713"/>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9" tIns="44541" rIns="89069" bIns="44541" anchor="ctr"/>
          <a:lstStyle/>
          <a:p>
            <a:pPr defTabSz="808186" eaLnBrk="0" fontAlgn="base" hangingPunct="0">
              <a:spcBef>
                <a:spcPct val="0"/>
              </a:spcBef>
              <a:spcAft>
                <a:spcPct val="0"/>
              </a:spcAft>
              <a:defRPr/>
            </a:pPr>
            <a:endParaRPr lang="ar-IQ" sz="2800">
              <a:solidFill>
                <a:srgbClr val="FAFD00"/>
              </a:solidFill>
              <a:latin typeface="Californian FB" pitchFamily="18" charset="0"/>
              <a:cs typeface="Arial" pitchFamily="34" charset="0"/>
            </a:endParaRPr>
          </a:p>
        </p:txBody>
      </p:sp>
      <p:sp>
        <p:nvSpPr>
          <p:cNvPr id="9242" name="Oval 26"/>
          <p:cNvSpPr>
            <a:spLocks noChangeArrowheads="1"/>
          </p:cNvSpPr>
          <p:nvPr/>
        </p:nvSpPr>
        <p:spPr bwMode="auto">
          <a:xfrm>
            <a:off x="7093239" y="3504640"/>
            <a:ext cx="215034" cy="21711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9" tIns="44541" rIns="89069" bIns="44541" anchor="ctr"/>
          <a:lstStyle/>
          <a:p>
            <a:pPr defTabSz="808186" eaLnBrk="0" fontAlgn="base" hangingPunct="0">
              <a:spcBef>
                <a:spcPct val="0"/>
              </a:spcBef>
              <a:spcAft>
                <a:spcPct val="0"/>
              </a:spcAft>
              <a:defRPr/>
            </a:pPr>
            <a:endParaRPr lang="ar-IQ" sz="2800">
              <a:solidFill>
                <a:srgbClr val="FAFD00"/>
              </a:solidFill>
              <a:latin typeface="Californian FB" pitchFamily="18" charset="0"/>
              <a:cs typeface="Arial" pitchFamily="34" charset="0"/>
            </a:endParaRPr>
          </a:p>
        </p:txBody>
      </p:sp>
      <p:sp>
        <p:nvSpPr>
          <p:cNvPr id="9243" name="Oval 27"/>
          <p:cNvSpPr>
            <a:spLocks noChangeArrowheads="1"/>
          </p:cNvSpPr>
          <p:nvPr/>
        </p:nvSpPr>
        <p:spPr bwMode="auto">
          <a:xfrm>
            <a:off x="6863904" y="3353492"/>
            <a:ext cx="216477" cy="215713"/>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9" tIns="44541" rIns="89069" bIns="44541" anchor="ctr"/>
          <a:lstStyle/>
          <a:p>
            <a:pPr defTabSz="808186" eaLnBrk="0" fontAlgn="base" hangingPunct="0">
              <a:spcBef>
                <a:spcPct val="0"/>
              </a:spcBef>
              <a:spcAft>
                <a:spcPct val="0"/>
              </a:spcAft>
              <a:defRPr/>
            </a:pPr>
            <a:endParaRPr lang="ar-IQ" sz="2800">
              <a:solidFill>
                <a:srgbClr val="FAFD00"/>
              </a:solidFill>
              <a:latin typeface="Californian FB" pitchFamily="18" charset="0"/>
              <a:cs typeface="Arial" pitchFamily="34" charset="0"/>
            </a:endParaRPr>
          </a:p>
        </p:txBody>
      </p:sp>
      <p:sp>
        <p:nvSpPr>
          <p:cNvPr id="9244" name="Oval 28"/>
          <p:cNvSpPr>
            <a:spLocks noChangeArrowheads="1"/>
          </p:cNvSpPr>
          <p:nvPr/>
        </p:nvSpPr>
        <p:spPr bwMode="auto">
          <a:xfrm>
            <a:off x="7474239" y="3581783"/>
            <a:ext cx="215034" cy="215713"/>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9" tIns="44541" rIns="89069" bIns="44541" anchor="ctr"/>
          <a:lstStyle/>
          <a:p>
            <a:pPr defTabSz="808186" eaLnBrk="0" fontAlgn="base" hangingPunct="0">
              <a:spcBef>
                <a:spcPct val="0"/>
              </a:spcBef>
              <a:spcAft>
                <a:spcPct val="0"/>
              </a:spcAft>
              <a:defRPr/>
            </a:pPr>
            <a:endParaRPr lang="ar-IQ" sz="2800">
              <a:solidFill>
                <a:srgbClr val="FAFD00"/>
              </a:solidFill>
              <a:latin typeface="Californian FB" pitchFamily="18" charset="0"/>
              <a:cs typeface="Arial" pitchFamily="34" charset="0"/>
            </a:endParaRPr>
          </a:p>
        </p:txBody>
      </p:sp>
      <p:sp>
        <p:nvSpPr>
          <p:cNvPr id="9245" name="Oval 29"/>
          <p:cNvSpPr>
            <a:spLocks noChangeArrowheads="1"/>
          </p:cNvSpPr>
          <p:nvPr/>
        </p:nvSpPr>
        <p:spPr bwMode="auto">
          <a:xfrm>
            <a:off x="7702393" y="3276452"/>
            <a:ext cx="216477" cy="215713"/>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9" tIns="44541" rIns="89069" bIns="44541" anchor="ctr"/>
          <a:lstStyle/>
          <a:p>
            <a:pPr defTabSz="808186" eaLnBrk="0" fontAlgn="base" hangingPunct="0">
              <a:spcBef>
                <a:spcPct val="0"/>
              </a:spcBef>
              <a:spcAft>
                <a:spcPct val="0"/>
              </a:spcAft>
              <a:defRPr/>
            </a:pPr>
            <a:endParaRPr lang="ar-IQ" sz="2800">
              <a:solidFill>
                <a:srgbClr val="FAFD00"/>
              </a:solidFill>
              <a:latin typeface="Californian FB" pitchFamily="18" charset="0"/>
              <a:cs typeface="Arial" pitchFamily="34" charset="0"/>
            </a:endParaRPr>
          </a:p>
        </p:txBody>
      </p:sp>
      <p:sp>
        <p:nvSpPr>
          <p:cNvPr id="9246" name="Oval 30"/>
          <p:cNvSpPr>
            <a:spLocks noChangeArrowheads="1"/>
          </p:cNvSpPr>
          <p:nvPr/>
        </p:nvSpPr>
        <p:spPr bwMode="auto">
          <a:xfrm>
            <a:off x="7702393" y="3429132"/>
            <a:ext cx="216477" cy="215713"/>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9" tIns="44541" rIns="89069" bIns="44541" anchor="ctr"/>
          <a:lstStyle/>
          <a:p>
            <a:pPr defTabSz="808186" eaLnBrk="0" fontAlgn="base" hangingPunct="0">
              <a:spcBef>
                <a:spcPct val="0"/>
              </a:spcBef>
              <a:spcAft>
                <a:spcPct val="0"/>
              </a:spcAft>
              <a:defRPr/>
            </a:pPr>
            <a:endParaRPr lang="ar-IQ" sz="2800">
              <a:solidFill>
                <a:srgbClr val="FAFD00"/>
              </a:solidFill>
              <a:latin typeface="Californian FB" pitchFamily="18" charset="0"/>
              <a:cs typeface="Arial" pitchFamily="34" charset="0"/>
            </a:endParaRPr>
          </a:p>
        </p:txBody>
      </p:sp>
      <p:sp>
        <p:nvSpPr>
          <p:cNvPr id="72708" name="Rectangle 1028"/>
          <p:cNvSpPr>
            <a:spLocks noChangeArrowheads="1"/>
          </p:cNvSpPr>
          <p:nvPr/>
        </p:nvSpPr>
        <p:spPr bwMode="auto">
          <a:xfrm>
            <a:off x="4038600" y="3962681"/>
            <a:ext cx="4877383" cy="304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147" tIns="43310" rIns="88147" bIns="43310">
            <a:spAutoFit/>
          </a:bodyPr>
          <a:lstStyle/>
          <a:p>
            <a:pPr defTabSz="808186" eaLnBrk="0" fontAlgn="base" hangingPunct="0">
              <a:spcBef>
                <a:spcPct val="0"/>
              </a:spcBef>
              <a:spcAft>
                <a:spcPct val="0"/>
              </a:spcAft>
              <a:defRPr/>
            </a:pPr>
            <a:r>
              <a:rPr lang="en-US" sz="2400" b="1" dirty="0">
                <a:solidFill>
                  <a:srgbClr val="7030A0"/>
                </a:solidFill>
                <a:latin typeface="Californian FB" pitchFamily="18" charset="0"/>
                <a:cs typeface="Arial" pitchFamily="34" charset="0"/>
              </a:rPr>
              <a:t>Altered tumor-suppressor genes:</a:t>
            </a:r>
            <a:endParaRPr lang="en-US" sz="2000" dirty="0">
              <a:solidFill>
                <a:srgbClr val="7030A0"/>
              </a:solidFill>
              <a:latin typeface="Californian FB" pitchFamily="18" charset="0"/>
              <a:cs typeface="Arial" pitchFamily="34" charset="0"/>
            </a:endParaRPr>
          </a:p>
          <a:p>
            <a:pPr defTabSz="808186" eaLnBrk="0" fontAlgn="base" hangingPunct="0">
              <a:spcBef>
                <a:spcPct val="0"/>
              </a:spcBef>
              <a:spcAft>
                <a:spcPct val="0"/>
              </a:spcAft>
              <a:buFontTx/>
              <a:buChar char="•"/>
              <a:defRPr/>
            </a:pPr>
            <a:r>
              <a:rPr lang="en-US" sz="2800" b="1" dirty="0">
                <a:solidFill>
                  <a:schemeClr val="tx1">
                    <a:lumMod val="40000"/>
                    <a:lumOff val="60000"/>
                  </a:schemeClr>
                </a:solidFill>
                <a:latin typeface="Californian FB" pitchFamily="18" charset="0"/>
                <a:cs typeface="Arial" pitchFamily="34" charset="0"/>
              </a:rPr>
              <a:t>  P53 mutation in prostate cancer: failure in cell cycle arrest or apoptosis of prostate tumors</a:t>
            </a:r>
          </a:p>
          <a:p>
            <a:pPr defTabSz="808186" eaLnBrk="0" fontAlgn="base" hangingPunct="0">
              <a:spcBef>
                <a:spcPct val="0"/>
              </a:spcBef>
              <a:spcAft>
                <a:spcPct val="0"/>
              </a:spcAft>
              <a:buFontTx/>
              <a:buChar char="•"/>
              <a:defRPr/>
            </a:pPr>
            <a:r>
              <a:rPr lang="en-US" sz="2800" b="1" dirty="0">
                <a:solidFill>
                  <a:schemeClr val="tx1">
                    <a:lumMod val="40000"/>
                    <a:lumOff val="60000"/>
                  </a:schemeClr>
                </a:solidFill>
                <a:latin typeface="Californian FB" pitchFamily="18" charset="0"/>
                <a:cs typeface="Arial" pitchFamily="34" charset="0"/>
              </a:rPr>
              <a:t>  </a:t>
            </a:r>
            <a:r>
              <a:rPr lang="en-US" sz="2800" b="1" dirty="0" err="1">
                <a:solidFill>
                  <a:schemeClr val="tx1">
                    <a:lumMod val="40000"/>
                    <a:lumOff val="60000"/>
                  </a:schemeClr>
                </a:solidFill>
                <a:latin typeface="Californian FB" pitchFamily="18" charset="0"/>
                <a:cs typeface="Arial" pitchFamily="34" charset="0"/>
              </a:rPr>
              <a:t>Rb</a:t>
            </a:r>
            <a:r>
              <a:rPr lang="en-US" sz="2800" b="1" dirty="0">
                <a:solidFill>
                  <a:schemeClr val="tx1">
                    <a:lumMod val="40000"/>
                    <a:lumOff val="60000"/>
                  </a:schemeClr>
                </a:solidFill>
                <a:latin typeface="Californian FB" pitchFamily="18" charset="0"/>
                <a:cs typeface="Arial" pitchFamily="34" charset="0"/>
              </a:rPr>
              <a:t> mutation: fail to prevent mitosis</a:t>
            </a:r>
          </a:p>
        </p:txBody>
      </p:sp>
    </p:spTree>
    <p:extLst>
      <p:ext uri="{BB962C8B-B14F-4D97-AF65-F5344CB8AC3E}">
        <p14:creationId xmlns:p14="http://schemas.microsoft.com/office/powerpoint/2010/main" val="220053278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Design">
  <a:themeElements>
    <a:clrScheme name="Default Design 8">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fontScheme name="Default Design">
      <a:majorFont>
        <a:latin typeface="Lucida Grande"/>
        <a:ea typeface=""/>
        <a:cs typeface=""/>
      </a:majorFont>
      <a:minorFont>
        <a:latin typeface="Lucida Gran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CC"/>
        </a:dk2>
        <a:lt2>
          <a:srgbClr val="FFFF00"/>
        </a:lt2>
        <a:accent1>
          <a:srgbClr val="FF9900"/>
        </a:accent1>
        <a:accent2>
          <a:srgbClr val="00FFFF"/>
        </a:accent2>
        <a:accent3>
          <a:srgbClr val="AAAAE2"/>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complement">
  <a:themeElements>
    <a:clrScheme name="">
      <a:dk1>
        <a:srgbClr val="00279F"/>
      </a:dk1>
      <a:lt1>
        <a:srgbClr val="FAFD00"/>
      </a:lt1>
      <a:dk2>
        <a:srgbClr val="00279F"/>
      </a:dk2>
      <a:lt2>
        <a:srgbClr val="FC0128"/>
      </a:lt2>
      <a:accent1>
        <a:srgbClr val="FE9B03"/>
      </a:accent1>
      <a:accent2>
        <a:srgbClr val="FF5008"/>
      </a:accent2>
      <a:accent3>
        <a:srgbClr val="AAACCD"/>
      </a:accent3>
      <a:accent4>
        <a:srgbClr val="D6D800"/>
      </a:accent4>
      <a:accent5>
        <a:srgbClr val="FECBAA"/>
      </a:accent5>
      <a:accent6>
        <a:srgbClr val="E74806"/>
      </a:accent6>
      <a:hlink>
        <a:srgbClr val="FC0128"/>
      </a:hlink>
      <a:folHlink>
        <a:srgbClr val="3365FB"/>
      </a:folHlink>
    </a:clrScheme>
    <a:fontScheme name="compleme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alifornian FB"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alifornian FB" pitchFamily="18" charset="0"/>
          </a:defRPr>
        </a:defPPr>
      </a:lstStyle>
    </a:lnDef>
  </a:objectDefaults>
  <a:extraClrSchemeLst>
    <a:extraClrScheme>
      <a:clrScheme name="compleme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pleme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pleme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pleme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pleme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pleme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pleme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complement">
  <a:themeElements>
    <a:clrScheme name="">
      <a:dk1>
        <a:srgbClr val="00279F"/>
      </a:dk1>
      <a:lt1>
        <a:srgbClr val="FAFD00"/>
      </a:lt1>
      <a:dk2>
        <a:srgbClr val="00279F"/>
      </a:dk2>
      <a:lt2>
        <a:srgbClr val="FC0128"/>
      </a:lt2>
      <a:accent1>
        <a:srgbClr val="FE9B03"/>
      </a:accent1>
      <a:accent2>
        <a:srgbClr val="FF5008"/>
      </a:accent2>
      <a:accent3>
        <a:srgbClr val="AAACCD"/>
      </a:accent3>
      <a:accent4>
        <a:srgbClr val="D6D800"/>
      </a:accent4>
      <a:accent5>
        <a:srgbClr val="FECBAA"/>
      </a:accent5>
      <a:accent6>
        <a:srgbClr val="E74806"/>
      </a:accent6>
      <a:hlink>
        <a:srgbClr val="FC0128"/>
      </a:hlink>
      <a:folHlink>
        <a:srgbClr val="3365FB"/>
      </a:folHlink>
    </a:clrScheme>
    <a:fontScheme name="compleme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alifornian FB"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alifornian FB" pitchFamily="18" charset="0"/>
          </a:defRPr>
        </a:defPPr>
      </a:lstStyle>
    </a:lnDef>
  </a:objectDefaults>
  <a:extraClrSchemeLst>
    <a:extraClrScheme>
      <a:clrScheme name="compleme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pleme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pleme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pleme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pleme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pleme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pleme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Flow</Template>
  <TotalTime>1445</TotalTime>
  <Words>2307</Words>
  <Application>Microsoft Office PowerPoint</Application>
  <PresentationFormat>عرض على الشاشة (3:4)‏</PresentationFormat>
  <Paragraphs>339</Paragraphs>
  <Slides>41</Slides>
  <Notes>24</Notes>
  <HiddenSlides>0</HiddenSlides>
  <MMClips>0</MMClips>
  <ScaleCrop>false</ScaleCrop>
  <HeadingPairs>
    <vt:vector size="4" baseType="variant">
      <vt:variant>
        <vt:lpstr>نسق</vt:lpstr>
      </vt:variant>
      <vt:variant>
        <vt:i4>20</vt:i4>
      </vt:variant>
      <vt:variant>
        <vt:lpstr>عناوين الشرائح</vt:lpstr>
      </vt:variant>
      <vt:variant>
        <vt:i4>41</vt:i4>
      </vt:variant>
    </vt:vector>
  </HeadingPairs>
  <TitlesOfParts>
    <vt:vector size="61" baseType="lpstr">
      <vt:lpstr>6_Default Design</vt:lpstr>
      <vt:lpstr>10_Default Design</vt:lpstr>
      <vt:lpstr>11_Default Design</vt:lpstr>
      <vt:lpstr>14_Default Design</vt:lpstr>
      <vt:lpstr>16_Default Design</vt:lpstr>
      <vt:lpstr>17_Default Design</vt:lpstr>
      <vt:lpstr>18_Default Design</vt:lpstr>
      <vt:lpstr>19_Default Design</vt:lpstr>
      <vt:lpstr>22_Default Design</vt:lpstr>
      <vt:lpstr>27_Default Design</vt:lpstr>
      <vt:lpstr>31_Default Design</vt:lpstr>
      <vt:lpstr>Default Design</vt:lpstr>
      <vt:lpstr>1_Office Theme</vt:lpstr>
      <vt:lpstr>complement</vt:lpstr>
      <vt:lpstr>9_Cliff</vt:lpstr>
      <vt:lpstr>5_complement</vt:lpstr>
      <vt:lpstr>10_Office Theme</vt:lpstr>
      <vt:lpstr>Office Theme</vt:lpstr>
      <vt:lpstr>6_Cliff</vt:lpstr>
      <vt:lpstr>7_Cliff</vt:lpstr>
      <vt:lpstr>عرض تقديمي في PowerPoint</vt:lpstr>
      <vt:lpstr>عرض تقديمي في PowerPoint</vt:lpstr>
      <vt:lpstr>عرض تقديمي في PowerPoint</vt:lpstr>
      <vt:lpstr>Definitions - Oncology</vt:lpstr>
      <vt:lpstr>Viral Carcinogenesis</vt:lpstr>
      <vt:lpstr> Cancer Viruses: Transformation </vt:lpstr>
      <vt:lpstr>How Do Viruses Cause Cancer?</vt:lpstr>
      <vt:lpstr>عرض تقديمي في PowerPoint</vt:lpstr>
      <vt:lpstr>Molecular Basis of Cancer</vt:lpstr>
      <vt:lpstr>DNA Tumor Viruses In Human Cancer </vt:lpstr>
      <vt:lpstr>عرض تقديمي في PowerPoint</vt:lpstr>
      <vt:lpstr>RNA Tumor Viruses</vt:lpstr>
      <vt:lpstr>عرض تقديمي في PowerPoint</vt:lpstr>
      <vt:lpstr>Oncogenic Viruses</vt:lpstr>
      <vt:lpstr>DNA Tumor Viruses</vt:lpstr>
      <vt:lpstr>DNA Tumor Viruses Oncogenes</vt:lpstr>
      <vt:lpstr>DNA Tumor Viruses In Human Cancer </vt:lpstr>
      <vt:lpstr>DNA Tumor Viruses In Human Cancer </vt:lpstr>
      <vt:lpstr>DNA Tumor Viruses In Human Cancer </vt:lpstr>
      <vt:lpstr>DNA Tumor Viruses In Human Cancer </vt:lpstr>
      <vt:lpstr>DNA Tumor Viruses In Human Cancer </vt:lpstr>
      <vt:lpstr>DNA Tumor Viruses In Human Cancer </vt:lpstr>
      <vt:lpstr>EBV - Involvement in Human Tumors</vt:lpstr>
      <vt:lpstr>DNA Tumor Viruses In Human Cancer </vt:lpstr>
      <vt:lpstr>Epstein-Barr Virus (EBV)</vt:lpstr>
      <vt:lpstr>عرض تقديمي في PowerPoint</vt:lpstr>
      <vt:lpstr>عرض تقديمي في PowerPoint</vt:lpstr>
      <vt:lpstr>DNA Tumor Viruses In Human Cancer </vt:lpstr>
      <vt:lpstr>RNA Viruses</vt:lpstr>
      <vt:lpstr>RNA Tumor Viruses </vt:lpstr>
      <vt:lpstr>Retroviridae</vt:lpstr>
      <vt:lpstr>Retroviruses known to cause human cancer </vt:lpstr>
      <vt:lpstr>عرض تقديمي في PowerPoint</vt:lpstr>
      <vt:lpstr>عرض تقديمي في PowerPoint</vt:lpstr>
      <vt:lpstr>عرض تقديمي في PowerPoint</vt:lpstr>
      <vt:lpstr>Oncogenes</vt:lpstr>
      <vt:lpstr>Anti-Oncogenes</vt:lpstr>
      <vt:lpstr>عرض تقديمي في PowerPoint</vt:lpstr>
      <vt:lpstr>Anti-Oncogenes</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ARWA</cp:lastModifiedBy>
  <cp:revision>121</cp:revision>
  <dcterms:created xsi:type="dcterms:W3CDTF">2006-08-16T00:00:00Z</dcterms:created>
  <dcterms:modified xsi:type="dcterms:W3CDTF">2014-05-05T05:27:19Z</dcterms:modified>
</cp:coreProperties>
</file>