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4" r:id="rId2"/>
    <p:sldId id="279" r:id="rId3"/>
    <p:sldId id="273" r:id="rId4"/>
    <p:sldId id="274" r:id="rId5"/>
    <p:sldId id="297" r:id="rId6"/>
    <p:sldId id="285" r:id="rId7"/>
    <p:sldId id="278" r:id="rId8"/>
    <p:sldId id="291" r:id="rId9"/>
    <p:sldId id="286" r:id="rId10"/>
    <p:sldId id="298" r:id="rId11"/>
    <p:sldId id="276" r:id="rId12"/>
    <p:sldId id="287" r:id="rId13"/>
    <p:sldId id="299" r:id="rId14"/>
    <p:sldId id="30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varScale="1">
        <p:scale>
          <a:sx n="68" d="100"/>
          <a:sy n="68" d="100"/>
        </p:scale>
        <p:origin x="14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3-31T17:29:51.033"/>
    </inkml:context>
    <inkml:brush xml:id="br0">
      <inkml:brushProperty name="width" value="0.1" units="cm"/>
      <inkml:brushProperty name="height" value="0.1" units="cm"/>
      <inkml:brushProperty name="color" value="#FFF200"/>
      <inkml:brushProperty name="fitToCurve" value="1"/>
    </inkml:brush>
  </inkml:definitions>
  <inkml:trace contextRef="#ctx0" brushRef="#br0">5401 2487 0,'39'0'922,"1"0"-797,-1 0-32,0 0-77,0 0 62,0 0 31,0 0-46,0 0 62,0 0-47,-39 39-78,39-39 47,0 0 47,0 0 15,0 0-93,0 0 62,1 0-16,-40 39-30,39-39 14,0 0 64,0 0-32,-39 39-16,39-39-30,0 0 46,0 0-47,0 0 47,0 0 0,0 0-15,0 0-16,0 0 15,0 0 1,1 0-16,-1 0-16,0 0 16,0 0 15,0 0 16,0 0-15,0 0 15,0 0 47,-78 40 453,0-1-531,0-39-31,39 39-16,0 0 62,-39-39-31,39 39 1,-39-39-1,0 39 141,0-39-125,39 39 31,-40 0-31,40 0-32,0 0 266,0 0-202,0 0 14,-39 0-77,39 1 78,-39-40 124,0 0-171,0 0 0,39 39-47,-39-39 16,39 39 31,-39-39-16,0 0 31,0 0 63,0 39-46,0-39-33,0 0 17,0 0 78,-1 0-63,1 0 62,0 0-93,0 0 16,0 0-16,0 0 31,0 0-16,0 0-15,0 0 16,0 0-17,0 0 48,0 0-63,0 0 548,-1 0-454,1 0-79,0 0 1,0 0 31,0 0 32,0 0-1,0 0-62,0 0 16,0 0 15,0 0-16,0 0-46,0 0 78,0 0-1,-1 0 17,1 0-79,39 39 500,-39-39-484,0 39-16,0-39 32,0 0-16,0 39 31,0-39-31,0 0 46,0 0-14,0 0-17,0 0 1,0 0 30,-1 0 1,1 0-63,0 0 1,0 0 61,0 0-46,0 0 625,0 0-609,0 0-1,0 0-15,0 0-31,0 0 30,0 0 1,0 0 16,-1 0-32,1 0 47,0 0-15,0 0-1,0 0-31,0 0 32,0 0 15,39-39-78,-39 39 109,0 0-62,0-39 63,0 39-17,39-39-61,-39 39 15,39-39-47,-39 39 46,39-39 376,-40 39-390,40-39-17,-39-1 1,39 1 15,-39 39 0,39-39 1,-39 39-1,0-39 0,0 0 47,39 0-15,-39 39-32,0 0 47,0 0-31,39-39 47,-39 39-79,0 0 79,0 0-16,39-39-62,0 0 343,-39 39-343,39-39-1,0 0 1,-40 39 0,40-39 15,0 0 0,-39 39-15,39-40 31,-39 1-16,0 39 16,39-39 15,-39 39-30,39-39-1,-39 39 31,39-39-62,0 0 16,-39 39 15,39-39-15,-39 39 15,39-39-15,0 0 31,-39 39 296,0 0-249,0-39 15,0 39-62,0 0 63,-1 0 30,1 0 17,0 0-111,39 39 17,-39-39-47,39 39 30,0 0 1,-39 0 47,39 0-78,0 0 46,-39 0 360,0-39-406,39 39-1,0 0 1,0 1 15,-39-40-15,39 39-1,0 0 32,-39 0-31,39 0 31,0 0 15,0 0 126,0 0-94,0 0-16,0 0 94,0 0 15,0 0-140,0 0 47,0 1 312,0-1-359,0 0-16,0 0-15,0 0-1,0 0 32,0 0-31,0 0-1,0 0 17,0 0-17,0 0 48,0 0-16,0 0 0,39-39 171,0 0-171,0 0-31,0 0 31,0 0 46,0 0 79,0 40-156,0-40 62,1 0-31,-1 0 31,0 0-47,0 39 1,0-39 46,0 0-16,0 0-15,0 0 0,-39 39-31,39-39 62,0 0 62,-39 39-140,39-39 47,0 39 47,0-39-32,1 0 48,-1 0-110,-39 39 15,39-39 48,-39 39-16,39-39-16,0 0 78,0 0-46,0 0 62,0 0 47,-39 39-157,0 0 204,0 0-156,0 0 30,0 0 79,39-39-140,-39 39 77,0 1 32,-39-40 187,0 0-141,0 0 1,0 0-141,0 0 31,0 0-16,0 0 48,0 0-48,-1 0 16,1 0 16,0 0 15,0 0-93,0 0 31,0 0 0,0 0 31,0 0-63,0 0 32,0 0 63,0 0 15,39-40-110,-39 40 17,0 0 343,-1 0-344,1 0-16,0 0 17,0 0 46,0 0-16,0 0 48,0 0-79,0 0 47,0 0-31,0 0 0,0 0 31,0 0-31,0 0 0,39-39-32,-40 39 17,40-39 30,-39 39-46,0 0 15,0 0 31,39-39-30,-39 39-32,0 0 437,0 0-421,0 0 15,0 0 16,0 0-16,0 0-15,0 0 15,0 0 0,-1 0 47,1 0-46,0 0 30,0 0 1,0 0-32,0 0 0,0 0 16,0 0 16,0 0-1,0 0-46,0 0 31,0 0 15,0 0 16,-1 0-62,1 0 31,0 0 15,39 39-62,-39-39 31,0 39 1,0-39-17,0 0 32,0 0 16,0 0 109,0 0-110,0 0 16,0 0 32,39-39 171,0 0-187,0 0-32,0 0 16,0 0 0,39 0-46,0 0 30,0 39-15,-39-39-16,39 39-15,-39-39-1,0 0 1,39 39 0,-39-39-1,39 39 17,-39-40-1,39 40 0,-39-39 0,39 39-15,-39-39 15,0 0 235,0 0-172,39 39-32,-39-39 16,0 0-47,0 0 16,0 0 78,39 39-93,-39-39 30,0 0-46,0 0 15,39 39-31,1-39 62,-1 39 454,0 0-422,-39-40-63,39 40 0,0-39-15,0 39 31,-39-39-32,39 39 32,-39-39 0,39 39-31,0 0 31,-39-39-32,0 0 63,39 39-31,-39-39 219,0 0-16,0 0-16,0 0-124,-39 39-79,39-39 16,-39 39-16,39-39 16,-39 39 15,39-39-46,-39 39 437,0 0-359,39-40-78,-39 40-1,39-39 32,-39 39 0,39-39 0,-39 39 0,39-39 62,-39 39-62,39-39 0,-40 39-32,40-39 1,0 0 78,0 0-16,0 0 0,0 0-15,-39 39 187,39-39-250,-39 39 109,39-39-78,-39 39 0,39-39 313,0-1-328,0 1 15,0 0-31,0 0 31,0 0-15,0 0 0,-39 39-1,0-39 1,39 0 15,0 0-15,-39 39 15,39-39-31,-39 39 62,39-39-46,-39 39 62,0 0-31,39-39 31,-39 39-78,0 0 63,0 0 15,39-39-63,-40 39 17,1 0 46,0 0 47,0 0-16,39-40-78,-39 40-15,39-39 78,-39 39-79,39-39 48,0 0-32,-39 39-15,39-39 31,0 0 375,0 0-391,-39 0-16,0 0 17,39 0-1,-39 39 0,39-39 0,0 0 1,0 0 46,0-1-31,0 1 15,0 0-31,0 0 16,39 39 0,0 0 0,-39-39-31,39 39 46,-39-39-46,39 39 62,-39-39-31,0 0-16,39 39-15,0 0 31,-39-39 15,39 0-15,-39 0 78,39 39-16,-39-39-93,39 39 15,1 0 16,-1 0 0,-39-39-47,39 39 31,0 0 47,0 0 0,0 0 63,-39-40-125,39 40 31,0 0 15,0 0 1,0 0-17,-39-39 1,39 39-31,-39-39 31,39 39 406,0 0-406,1 0-16,-40-39-31,39 39 63,-39-39-17,39 39-30,0 0 31,0 0 0,-39-39-32,39 39 32,-39-39-31,39 39 31,0 0 31,0 0-47,0 0 47,0 0 16,0-39 31,0 39-109,1-39 46,-1 39 32,-39-39-47,39 39-32,0 0 1,-39-39 15,39 39 344,0 0-328,-39-39-31,39 39 31,0-39-32,0 39 17,0-40-1,0 40 0,-39-39-15,39 39-1,0 0 63,1 0-15,-1 0 31,0 0-79,0 0 79,0 0-31,0 0 46,0 0 32,0 0-95,0 0 48,0 0 0,0 0 15,0 0-15,0 0 0,1 0 15,-1 0-31,0 0 47,0 0-15,0 0 1062,0 0-969,0 0-156,0 0 359,0 0-266,-39 39-93,39-39 125,0 0-109,-39 40 46,39-40-93,0 0 77,-39 39 32,40-39-109,-1 0 47,-39 39-17,39 0 17,-39 0 62,39-39-47,-39 39-31,39-39 31,0 0-47,-39 39 1,0 0 108,39-39-140,0 0 735,0 0-642,0 0-61,0 0 77,-39 39-62,39-39 15,0 0 32,-39 39-31,40-39-32,-40 39 31,39-39-62,-39 39 16,0 0 15,39-39-15,-39 40-1,39-40 48,-39 39-47,0 0-16,39 0 31,0-39 0,-39 39-31,39-39 94,-39 39-79,0 0 1,39-39 0,0 0 62,-39 39-47,39-39-15,0 0 93,0 39-62,0-39 47,1 0-79,-1 0 48,0 0-1,0 0-15,0 0-16,0 0 48,-39 39-48,39-39-16,0 0 64,0 0-48,0 0 63,0 0 15,0 0 16,0 0-94,1 0 79,-1 0-48,-39 39-62,39-39 63,0 0-17,-39 39-14,39-39 374,0 0-359,0 0 0,0 0 0,-39 39-32,39-39 1,-39 40 15,39-40-15,0 39 46,-39 0-46,0 0 62,39-39-62,0 39 46,-39 0 32,40-39-63,-40 39-15,0 0 77,39-39-61,-39 39-17,0 0 63,39-39-46,-39 39-17,0 0 63,39-39 16,-39 39-78,0 1 46,0-1-30,0 0 77,0 0 0,0 0 32,0 0-94,0 0 78,0 0 47,-39-39-157,0 0 110,39 39-78,-39-39 0,-1 0 16,1 0-32,0 0 109,39 39-124,-39-39 47,0 0 46,0 0-62,0 0 31,0 0 0,0 0 47,0 0 31,0 0-109,0 0 31,0 0-31,-1 0 47,1 0-63,0 0 63,0 0 0,0 0 46,0 0-108,0 0 108,39-39-124,-39 39 62,39-39 16,-39 39-79,0 0 32,0 0 78,0-39-47,0 39 0,-1 0-46,1 0 46,0 0 94,0 0 328,0 0-438,0 0 16,0 0 47,0 0 16,0 0-94,0 0 62,0 0 110,39 39-94,0 0 141,0 0-220,0 0 251,0 0 0,0 0-219,0 1-46,0-1 30,0 0 16,0 0 32,0 0-79,0 0 0,0 0 219,39-39-172,0 0 47,0 0-15,-39 39 46,39-39-94,-39 39 79,39-39-125,0 0 452,-39 39-468,39-39 32,0 0 46,-39 39-63,39-39 32,-39 39 31,39-39-46,1 0 61,-40 39-30,0 1 46,39-40-93,-39 39 78,39-39-63,0 0 63,-39 39-16,39-39-63,0 0 63,0 0 16,-39 39-16,39-39-62,0 0 31,0 0 0,0 0 78,0 0 31,0 0 235,1 0-313,-1 0 15,-39 39-46,39-39-31,0 0 0,0 0 77,0 0 95,-39 39-173,39-39 79,0 0-47,0 0-16,0 0 32,0 0 31,0 0 15,0 0-78,1 0 16,-1 0 31,0 0 438,0-39-485,-39 0-15,0 0 46,39 39-46,-39-39 62,39 39-31,-39-39-16,0-1 0,39 40-15,0 0 46,-39-39 48,39 39-79,0 0 375,-39-39-187,39 39 172,-39-39-376,39 39 1,-39-39 15</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3-31T17:31:21.757"/>
    </inkml:context>
    <inkml:brush xml:id="br0">
      <inkml:brushProperty name="width" value="0.1" units="cm"/>
      <inkml:brushProperty name="height" value="0.1" units="cm"/>
      <inkml:brushProperty name="color" value="#ED1C24"/>
      <inkml:brushProperty name="fitToCurve" value="1"/>
    </inkml:brush>
  </inkml:definitions>
  <inkml:trace contextRef="#ctx0" brushRef="#br0">372 4161 0,'0'-39'812,"0"0"-796,0 0-1,0 0 48,0 0 203,0 0-251,39 39 48,0 0 93,-39-39-140,39 39 46,0 0 47,0 0-77,-39-39-17,39 39 126,-39-39-47,0 0-47,39 39-47,-39-39 125,39 0-47,0-1-47,-39 1-15,0 0 30,39 39-30,-39-39 375,0 0-360,0 0 16,0 0-16,0 0-15,0 0 31,0 0 62,0 0-62,39 39 47,-39-39-79,40 39 63,-1 0-31,-39-39-47,39 39 47,0 0 0,-39-40 0,39 40-47,0 0 31,-39-39 16,39 39-16,0 0 63,-39-39 47,39 0-110,-39 0 125,39 39-140,-39-39-16,0 0 31,0 0 78,0 0 110,0 0-172,0 0 94,-39 39-63,0 0 31,39-39-46,-39 39-48,0 0 48,0 0-48,39-39 220,-39 39 93,39-40-297,-39 40 0,0-39 16,0 39 0,39-39 0,-40 39 0,40-39-32,0 0 1,0 0 15,0 0 32,0 0-16,0 0 15,0 0 1,0 0 62,-39 39-94,39-39 47,-39 39-47,39-39 1,-39 39 358,39-40-374,0 1 15,0 0 0,-39 39-15,39-39 0,0 0-1,0 0 63,-39 39-62,39-39 46,-39 39-30,39-39 30,-39 39-62,39-39 47,-39 39 31,39-39 16,0 0 15,-39 39-93,39-39 31,-39 39 265,0 0-280,0 0-17,-1 0 16,1 0 1,0-39-1,0 39 47,0 0-15,39-40-1,-39 40-46,39-39 46,-39 39-31,39-39 1,0 0-17,-39 0 17,39 0 14,0 0 17,0 0-32,0 0 32,0 0 15,0 0 31,0 0-46,0 0-1,0-1 16,0 1-15,0 0-48,0 0 1,0 0 0,0 0 218,0 0 110,0 0-329,39 39-15,-39-39 16,39 39 0,0 0-1,-39-39 1,39 39 0,0 0 15,-39-39-16,39 39 1,0 0 47,1 0 15,-1 0-16,0 0-46,0 0 78,-39-39-63,39 39 16,0 0 15,0 0-31,0-39 48,0 39-33,0 0-14,0 0-1,0 0 16,0-40 62,1 40-62,-40-39 344,39 39-376,-39-39 1,39 39 15,-39-39-31,39 39 16,0-39 15,0 39 0,-39-39-15,39 0 0,0 0 62,0 39-16,0-39-31,0 39 48,0 0-17,0 0-31,1 0-15,-1 0 46,0 0-15,0 0 0,-39-39-31,39 39 15,0 0 0,-39-39-15,39 39 15,0 0 16,0-39 16,0 39-32,-39-39 359,39 39-374,0-40 0,-39 1 15,39 39-15,1 0-1,-40-39 16,39 39-15,0 0 31,0 0 31,0 0-62,0 0 46,0 0-15,0 0-16,0 0-15,0 0 15,0 0 0,0 0 32,0 0-16,1 0 15,-1 0 48,0 0-17,0 0-61,0 0 15,0 0 15,0 0 1,0 0 15,0 0-47,0 0 31,-39 39 17,39-39-48,-39 39 0,39-39 32,0 0 15,-39 40-47,40-40 188,-40 39-204,39-39 110,-39 39-109,0 0 15,39-39 63,0 0 297,-39 39-376,39-39 32,-39 39-31,39 0 15,-39 0 16,39-39-32,0 0 1,-39 39 15,39-39 16,-39 39 78,39-39-109,0 0 46,0 0 16,-39 39-46,39 0 30,1-39 63,-40 39-94,39-39 48,0 0-48,-39 40-31,39-40 62,-39 39-46,0 0 15,39-39-15,-39 39 78,39-39-63,-39 39-16,39-39 110,-39 39-62,0 0 328,39-39-329,-39 39-46,39-39 15,0 39 78,0-39-46,0 0 46,0 0-62,-39 39-47,40-39 47,-1 0 78,-39 39-94,39-39-15,0 39 78,0-39-1,0 0 345,0 0-423,0 0 32,0 0-15,0 0 14,0 0 1,0 0 16,0 0 15,-39 39-31,40-39-16,-1 0 16,0 0 15,-39 40-30,39-40-17,0 0 63,0 0-46,-39 39 61,39-39-61,-39 39 15,39-39-16,0 0 78,0 0-62,-39 39-31,39-39 62,-39 39-47,0 0 110,39-39-79,-39 39-62,39 0 172,1-39-78,-40 39 0,39-39-32,-39 39 110,39 0-78,-39 0 31,0 0-78,0 1 15,0-1 1,0 0-1,0 0 344,39 0-374,-39 0-1,0 0-16,39-39 1,-39 39 0,0 0 46,0 0 126,-39-39 46,0 0-140,0 0 31,0 0 140,-1 0-233,1 0 15,0 0-16,0 0 31,0 0 345,0 0-376,0 0 0,0 0 32,0 0-17,0 0 158,0 0-64,0 0-77,0 0-16,-1 0 140,1 0-109,0 0 0,0 0-46,0 0 155,0 0-109,0 0-31,39-39-31,-39 39-1,0 0 48,0 0 31,0 0-48,39-39-30,-39 39 31,0 0 437,-1 0-421,40-39 31,-39 39-79,0 0 79,0 0 0,0 0 109,0 0-125,0 0 63,0 0-79,0 0 204,39 39-251,0 0 17,0 0-17,-39-39 1,39 39 109,0 0 31,0 0 32,0 1-126,0-1 16,0 0-31,-39-39-16,39 39-15,0 0 203,0 0-204,0 0 17,0 0 30,0 0 16,0 0-31,39-39-16,-39 39-15,39-39 0,-39 39 46,39-39-31,0 0-15,0 39 62,0 1-31,0-40-16,0 0 0,0 0 16,0 0 16,1 0 31,-1 0 15,-39 39-109,39-39 31,0 0 0,0 0 48,0 0-33,-39 39 17,39-39-63,0 0 94,0 0-32,0 0-31,0 39 32,0-39-32,-39 39 47,39-39-46,1 0 93,-1 0 328,0 0-406,-39 39-47,39 0 46,0-39-14,0 0-1,-39 39-15,39-39 77,0 0-30,0 0-16,0 0 62,0 0 63,0 0-110,0 0 17,1-39-64,-40 0 1,39 39 15,-39-39 0,0 0 1,39 0 14,0 39 298,0 0-344,-39-39 16,39 39-16,0 0 47,-39-39-32,0-1 17,39 40-17,0 0 16,-39-39 1,39 39-17,0 0 95,-39-39-63,39 39 15,0 0 47,1 0-46,-1 0 312,0 0-359,0 0 15,0 0 0,0 0 32,0 0-17,0 0-14,0 0-17,0 0 17,0 0 14,0 0 33,0 0-48,1 0 31,-1 0 1,0 0 46,0 0 235,0 0-328,-39 39-1,39-39 1,0 0-1,0 0 1,0 39 15,0 1 1,0-40-17,0 0 32,-39 39-31,39-39-16,1 0 78,-1 0 31,0 0-31,0 0-15,0 0 93,0 0-47,0 0 63,-39 39 281,0 0-343,-39 0-63,0 0 109,0-39-31,39 39-125,-39-39 47,39 39-16,0 0-15,-39-39-1,39 39 48,-39-39-1,39 39-46,0 0 125,0 0-79,-40-39-31,40 40 47,-39-40-46,0 0 93,39 39-110,-39-39 95,0 0-1,39 39-46,-39-39-48,0 0 32,0 0 16,0 0 62,0 0-16,0 0-47,0 0 32,39 39 406,-39-39-453,39 39-16,-40-39 1,1 0 14,0 0-14,0 0 77,0 0-15,0 0-47,0 0 46,0 0 1,0 0 47,0 0-94,0 0 62,0 0 391,0 0-469,-1 0 1,1 0 30,0 0 32,0 0 31,0 0-94,0 0 47,0 0-15,0 0-32,0 0 47,0 0-62,0 0 31,0 0 453,0 0-422,-1 0-47,1 0 0,0 0 32,0 0-1,0 0-31,0 0 48,0 0-33,0 0 64,0 0-79,0 0 32,0 0-32,0 0 16,0 0-47,-1 0 31,1 0 0,0 0 0,0 0-15,0 0 422,0 0-392,39 39-14,-39-39-1,0 0-15,0 0 77,0 0-46,0 0 0,0 0-16,0 0 79,-1 0-1,1 0-31,0 0 0,0 0-31,0 0 16,39-39-32,-39 39-31,0 0 62,39-39-62,-39 39 16,39-39-16,-39 39 31,39-39 1,-39 39-1,0 0 391,0-39-407,0 39 32,-1 0 0,40-40-47,-39 40 31,39-39-15,-39 39 15,39-39 32,-39 39-48,39-39 63,-39 39-31,39-39 16,-39 39-32,39-39-31,-39 39 47,39-39-31,-39 39 46,39-39-46,-39 39-1,39-39 1,0 0 0,-39 39-16,0 0 15,0-39 1,0 39 15,39-39-15,-40 39-1,1 0 17,39-39 14,-39-1 267,39 1-266,-39 39-16,39-39-15,0 0 15,-39 0-15,39 0-1,-39 39 1,39-39 15,-39 39 16,39-39-16,0 0 32,-39 39-16,39-39 46,-39 39-77,0 0 93,0 0-93,0 0 15,0 0 32,-1 0 15,1 0-47,0 39 157,39 0-173,0 0 48,-39 0-32,39 0 0,0 0-31,0 0 78,-39-39 0,39 39-78,0 0 79,0 1-17,-39-40-31,39 39 1,0 0-17,0 0 32,0 0-16,0 0 32,0 0-48,0 0 17,0 0-17,0 0 79,0 0 359,-39-39-406,39 39 31,0 0-31,-39-39-31,39 40 46,0-1-31,0 0 1,0 0 15,0 0-32,0 0 1,0 39-1,0-39 17,0 0-1,0 0 31,0 0 1,0 0 62,39-39-31,0 0-16,0 0-47,0 0 0,0 0 16,0 0-16,0 0-15,1 0 31,-1 0 31,0 0-15,0 0-32,0 0 0,0 0 47,0 0 94,-39 40-172,39-40 78,0 0-47,0 0 1,0 0 77,-39 39-78,39-39-31,0 0 47,-39 39 16,40-39-48,-1 0 48,0 0 62,0 39-94,0-39 63,-39 39-79,39-39 17,0 0 124,-39 39-125,39-39-15,-39 39 109,39-39-94,-39 39-15,0 0 109,0 0 78,0 0-125,0 0 469,-39-39-250,0 0-188,0 0 0,0 0 16,0 0 32,0 0-79,0 0 359,39 39-421,-39-39 0,-1 0-1,1 0 1,39 40 15,-39-40-15,0 0-1,0 0 17,0 0-1,39 39-31,-39-39 47,0 0 0,0 0 15,0 0 16,0 0-47,0 0 32,0 0-16,-1 0 31,1 0-78,0 0 47,0 0 0,0 0 0,0 0-16,0 0 0,0 0 16,0 0 31,0 0-47,0 0 16,39-39-16,-39 39-15,39-40 0,-39 1 15,-1 39 344,1 0-328,0 0-32,0 0 32,0 0-15,0 0-1,0 0 47,0 0-16,0 0-46,0 0 93,0 0-46,0 0-1,0 0-46,-1 0 15,1 0 32,0 0-48,0 0 1,0 0 0,0 0 15,0 0 31,0 0 235,0 0-281,0 0 0,0 0 15,0 0-16,0 0 1,-1 0 15,1 0 1,0 0-1,0 0-16,0 0 32,0 0 31,0 0 16,0 0 0,0 0 15,0 0 798,0 0-454</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3-31T17:41:33.467"/>
    </inkml:context>
    <inkml:brush xml:id="br0">
      <inkml:brushProperty name="width" value="0.1" units="cm"/>
      <inkml:brushProperty name="height" value="0.1" units="cm"/>
      <inkml:brushProperty name="color" value="#ED1C24"/>
      <inkml:brushProperty name="fitToCurve" value="1"/>
    </inkml:brush>
  </inkml:definitions>
  <inkml:trace contextRef="#ctx0" brushRef="#br0">0 249 0,'0'-40'375,"0"1"-296,0 0-33,40 39-30,-40-39 15,0 0 16,39 39-16,-39-39 48,39 39 61,0 0-30,0 0-79,0 0 0,0 0-15,0 0 31,0 0-16,-39 39 47,39-39-62,0 39 93,-39 0-47,0 0-30,0 0 30,0 1 63,0-1 0,-39-39 0,0 39-78,0-39-31,0 0 31,0 0-16,0 0 16,0 0-16,0 0 16,78 0 609,-39-39-656,39 39 47,0 0 62,-39-39-62,39 39 0,-39-40 94,39 40-126,0 0 32,-78 0 219,0 0-204,0 0 32,0 0 15,0 0-62,0 0 141,39-39 171,0 0-328,0 0 79,39 39-32,0 0 31,0 0 63,0 0 31,0 0 32,-78 0 249,39 39-375,-39-39-109,39 39 47,-39-39 16,0 0 31,0 0 546,0 0-499,39 39 187,39-39 344,-39 40-641,39-40 125,0 0 126</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3-31T17:41:37.871"/>
    </inkml:context>
    <inkml:brush xml:id="br0">
      <inkml:brushProperty name="width" value="0.1" units="cm"/>
      <inkml:brushProperty name="height" value="0.1" units="cm"/>
      <inkml:brushProperty name="color" value="#ED1C24"/>
      <inkml:brushProperty name="fitToCurve" value="1"/>
    </inkml:brush>
  </inkml:definitions>
  <inkml:trace contextRef="#ctx0" brushRef="#br0">39 0 0</inkml:trace>
  <inkml:trace contextRef="#ctx0" brushRef="#br0" timeOffset="2100">0 0 0</inkml:trace>
  <inkml:trace contextRef="#ctx0" brushRef="#br0" timeOffset="4502">39 0 0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31T17:23:18.02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46 1099,'2'-86,"-1"13,-5-40,-15 16,13 72,1 0,1 0,0-4,-1-69,4-1,7-53,-5 146,0 1,0 0,0 0,0 0,1-1,0 2,0-1,0 0,1 0,0 1,0-1,0 1,0 0,1 0,-1 0,1 0,0 1,0-1,0 1,1 0,-1 0,1 1,0-1,0 1,0 0,0 0,0 1,0 0,4-1,17-3,1 2,0 1,-1 1,1 1,13 2,-5 0,-16-2,9 2,-1-1,0-1,0-2,1-1,-1-1,-1-1,1-1,13-6,-3 0,1 1,0 1,14 0,17-4,29-15,-69 19,1 2,0 0,0 2,3 1,30 0,-1 3,0 3,0 3,0 2,43 11,-77-12,-4-1,0 2,-1 0,1 1,-15-4,-1 1,0 0,-1 0,1 0,-1 1,0 0,0 1,0-1,-1 1,3 4,32 35,2-1,11 6,-36-35,1 0,0-2,1 0,0-1,1-1,0-1,8 2,-15-8,-1 2,0 0,0 0,0 1,-1 1,1 0,-8-4,0 0,-1 0,1 1,-1-1,0 1,0 0,-1 0,0 0,1 0,-2 1,1-1,-1 1,1 0,-2-1,2 4,4 24,2 0,12 29,-15-48,1 0,0-1,1 0,0 0,1-1,0 0,11 9,-10-9,1 1,-1 0,-1 0,-1 1,0 0,0 0,0 4,37 109,-31-82,2-1,3 1,-10-25,-1 0,-1 1,-1 0,-1 0,-1 1,-1-1,1 16,-3-29,-1 1,0 0,0 0,-1 0,0-1,0 1,-1 0,0-1,0 1,-1-1,-1 0,1 0,-1 0,0 0,-1-1,0 0,0 0,-1 0,0 0,-1 0,-13 8,-1 0,-20 9,25-15,0 1,1 0,0 1,0 0,1 1,-3 5,4-4,0-1,-1 0,0-1,0 0,-1-1,-1-1,0 0,-5 1,-32 12,-52 14,92-31,-10 2,1-1,-1-1,-1-1,1-1,-1-1,1-1,-6-1,18 0,0-1,0 0,0-1,0-1,0 1,0-2,0 1,1-2,0 1,0-1,0-1,0 0,1 0,0-1,-7-7,-9-13,2-1,2-1,0-1,2 0,-15-34,31 59,0-1,-1 1,1 0,-1 0,0 0,-1 1,1 0,-1-1,1 1,-1 1,0-1,-1 1,1 0,-1 0,1 0,-5 0,-4-1,-1 1,0 0,1 1,-1 1,0 0,-8 2,-957 4,946-5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31T17:23:44.924"/>
    </inkml:context>
    <inkml:brush xml:id="br0">
      <inkml:brushProperty name="width" value="0.1" units="cm"/>
      <inkml:brushProperty name="height" value="0.1" units="cm"/>
      <inkml:brushProperty name="color" value="#FF0066"/>
      <inkml:brushProperty name="ignorePressure" value="1"/>
    </inkml:brush>
  </inkml:definitions>
  <inkml:trace contextRef="#ctx0" brushRef="#br0">400 1493,'-23'-1,"-1"-2,1 0,0-2,-9-2,5 0,0 1,-28-1,49 7,0 0,0 0,0-1,-1 1,1-2,0 1,0-1,0 0,1 0,-1 0,0-1,1 0,-1 0,1 0,0-1,0 0,1 0,-1 0,1 0,0-1,0 0,0 0,0 0,1 0,0 0,0-1,1 1,-1-1,1 0,0 0,0-5,-5-29,1 0,2 0,2-1,2 1,2-1,2-3,0-67,-4-397,0 500,0 0,1 0,0 0,0 0,1 0,0 0,0 1,1-1,0 1,1-3,-1 6,-1 0,1-1,0 1,1 0,-1 1,1-1,-1 0,1 1,0 0,0 0,1 0,-1 1,1-1,-1 1,1 0,0 0,0 1,34-12,0 3,0 1,1 2,1 1,-1 2,24 2,485 4,-536-2,-1-1,1-1,0 0,-1-1,1 0,-1-1,0 0,0-1,0 0,-1-1,0-1,0 0,0 0,-1-1,0 0,-1-1,1 0,-2 0,5-6,-1 1,1 1,1 0,-1 1,2 1,0 0,10-4,-14 9,0 1,0 0,1 0,0 2,0 0,0 0,0 1,0 0,0 1,4 0,15 0,2 0,1 0,-1 3,31 4,-55-5,0 1,-1 0,1 1,0 0,-1 0,1 1,-1 0,0 0,-1 1,1 0,-1 1,0-1,0 2,0-1,-1 0,3 4,7 14,-2 1,0 0,-1 0,8 26,-11-27,-4-13,0-1,1 0,0 0,0-1,1 0,7 6,14 18,5 13,23 42,-2-1,-38-65,1 0,1-2,1 0,47 55,-62-66,0 1,0-1,-1 1,0 0,0 0,-1 0,1 9,-1-6,0-2,0 1,2 0,-1-1,2 0,-1 0,2-2,-1-1,1 0,0-1,1 0,0 0,0-1,1 1,-1-2,1 1,9 3,-5-3,-1 2,0-1,-1 2,1-1,-2 2,2 0,16 19,-7-7,-1 0,11 17,-26-32,0 1,0 1,0-1,-1 1,-1-1,1 1,-1 0,-1 1,0-1,0 4,0 0,-2 0,0-1,0 1,-2 0,1-1,-1 1,-1-1,0 1,-1-1,-1 0,1 0,-3 1,-4 9,-2 0,-1-1,0-1,-1 0,-16 14,18-21,-2-1,1 0,-1-1,-13 6,-44 35,21-11,36-31,1 2,0-1,1 2,-3 3,11-11,0 0,0 1,-1-2,0 1,0-1,0 0,0 0,-1 0,0-1,0 0,-4 1,-8 1,-1 0,1-1,-13-1,-41 10,28-5,1-1,-1-2,0-2,0-2,0-2,-16-3,48 2,0 0,0-1,0-1,0 0,0 0,1-1,-1-1,1 0,1-1,-1 0,-3-4,8 6,0-1,1 0,-1 0,1 0,1-1,-1 0,1 0,0 0,1-1,-1 1,2-1,-1 0,1 0,0-1,1 1,0-1,-1-4,0-26,3 25,-1 1,0 0,-1 0,-1 0,-3-8,5 17,-1 0,0 0,0 0,0 1,0-1,-1 0,1 1,-1 0,0 0,0 0,0 0,-1 0,1 0,-1 1,1 0,-1-1,0 2,0-1,-3-1,-9-2,0 1,0 0,0 2,0 0,-1 0,0 2,1 0,-10 1,-16 3,1 2,-33 9,-75 31,87-26,-32 6,72-21,0-1,0-1,-1-1,1-2,-1 0,-7-1,26 0,0 0,0 1,0-1,0-1,0 1,0 0,0-1,0 0,0 0,1 0,-1-1,1 1,0-1,-1 0,1 0,-6-6,2-1,0 0,0 0,-3-6,-4-6,-3-3</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3-31T17:42:15.747"/>
    </inkml:context>
    <inkml:brush xml:id="br0">
      <inkml:brushProperty name="width" value="0.1" units="cm"/>
      <inkml:brushProperty name="height" value="0.1" units="cm"/>
      <inkml:brushProperty name="color" value="#ED1C24"/>
      <inkml:brushProperty name="fitToCurve" value="1"/>
    </inkml:brush>
  </inkml:definitions>
  <inkml:trace contextRef="#ctx0" brushRef="#br0">156 158 0,'-39'0'266,"0"0"-94,0 0-110,0-39-30,39 0 327,39 0-31,0 39-281,0 0 62,-39-39-77,39 39-1,0 0 266,0 0-141,-39 39 94,0 0-109,0 0 296,-39-39-374,0 0 93,0 0-62,0 0 874,0 0-890,39-39 829,0 0-626,0 0-203,39 39 266,0 0-172,0 0 156,0 0-47,-39 39 188,0 0-94,0 0-297,-39-39 203,0 0-140,0 0-63,0 0-31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F3DB11-0485-467D-B54D-7DF7F0C67823}" type="datetimeFigureOut">
              <a:rPr lang="en-US" smtClean="0"/>
              <a:t>2020-05-13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E17E91-D423-4340-98F4-6DC6DD012DE9}" type="slidenum">
              <a:rPr lang="en-US" smtClean="0"/>
              <a:t>‹#›</a:t>
            </a:fld>
            <a:endParaRPr lang="en-US"/>
          </a:p>
        </p:txBody>
      </p:sp>
    </p:spTree>
    <p:extLst>
      <p:ext uri="{BB962C8B-B14F-4D97-AF65-F5344CB8AC3E}">
        <p14:creationId xmlns:p14="http://schemas.microsoft.com/office/powerpoint/2010/main" val="327875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17E91-D423-4340-98F4-6DC6DD012DE9}" type="slidenum">
              <a:rPr lang="en-US" smtClean="0"/>
              <a:t>2</a:t>
            </a:fld>
            <a:endParaRPr lang="en-US"/>
          </a:p>
        </p:txBody>
      </p:sp>
    </p:spTree>
    <p:extLst>
      <p:ext uri="{BB962C8B-B14F-4D97-AF65-F5344CB8AC3E}">
        <p14:creationId xmlns:p14="http://schemas.microsoft.com/office/powerpoint/2010/main" val="876677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6A311D-4A96-480E-9153-7B0B6A9CC0FF}" type="datetimeFigureOut">
              <a:rPr lang="en-US" smtClean="0"/>
              <a:t>2020-05-13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9BE77-460B-4671-82C4-1310A7411795}" type="slidenum">
              <a:rPr lang="en-US" smtClean="0"/>
              <a:t>‹#›</a:t>
            </a:fld>
            <a:endParaRPr lang="en-US"/>
          </a:p>
        </p:txBody>
      </p:sp>
    </p:spTree>
    <p:extLst>
      <p:ext uri="{BB962C8B-B14F-4D97-AF65-F5344CB8AC3E}">
        <p14:creationId xmlns:p14="http://schemas.microsoft.com/office/powerpoint/2010/main" val="237744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A311D-4A96-480E-9153-7B0B6A9CC0FF}" type="datetimeFigureOut">
              <a:rPr lang="en-US" smtClean="0"/>
              <a:t>2020-05-13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9BE77-460B-4671-82C4-1310A7411795}" type="slidenum">
              <a:rPr lang="en-US" smtClean="0"/>
              <a:t>‹#›</a:t>
            </a:fld>
            <a:endParaRPr lang="en-US"/>
          </a:p>
        </p:txBody>
      </p:sp>
    </p:spTree>
    <p:extLst>
      <p:ext uri="{BB962C8B-B14F-4D97-AF65-F5344CB8AC3E}">
        <p14:creationId xmlns:p14="http://schemas.microsoft.com/office/powerpoint/2010/main" val="352678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A311D-4A96-480E-9153-7B0B6A9CC0FF}" type="datetimeFigureOut">
              <a:rPr lang="en-US" smtClean="0"/>
              <a:t>2020-05-13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9BE77-460B-4671-82C4-1310A7411795}" type="slidenum">
              <a:rPr lang="en-US" smtClean="0"/>
              <a:t>‹#›</a:t>
            </a:fld>
            <a:endParaRPr lang="en-US"/>
          </a:p>
        </p:txBody>
      </p:sp>
    </p:spTree>
    <p:extLst>
      <p:ext uri="{BB962C8B-B14F-4D97-AF65-F5344CB8AC3E}">
        <p14:creationId xmlns:p14="http://schemas.microsoft.com/office/powerpoint/2010/main" val="364619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A311D-4A96-480E-9153-7B0B6A9CC0FF}" type="datetimeFigureOut">
              <a:rPr lang="en-US" smtClean="0"/>
              <a:t>2020-05-13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9BE77-460B-4671-82C4-1310A7411795}" type="slidenum">
              <a:rPr lang="en-US" smtClean="0"/>
              <a:t>‹#›</a:t>
            </a:fld>
            <a:endParaRPr lang="en-US"/>
          </a:p>
        </p:txBody>
      </p:sp>
    </p:spTree>
    <p:extLst>
      <p:ext uri="{BB962C8B-B14F-4D97-AF65-F5344CB8AC3E}">
        <p14:creationId xmlns:p14="http://schemas.microsoft.com/office/powerpoint/2010/main" val="267072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A311D-4A96-480E-9153-7B0B6A9CC0FF}" type="datetimeFigureOut">
              <a:rPr lang="en-US" smtClean="0"/>
              <a:t>2020-05-13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9BE77-460B-4671-82C4-1310A7411795}" type="slidenum">
              <a:rPr lang="en-US" smtClean="0"/>
              <a:t>‹#›</a:t>
            </a:fld>
            <a:endParaRPr lang="en-US"/>
          </a:p>
        </p:txBody>
      </p:sp>
    </p:spTree>
    <p:extLst>
      <p:ext uri="{BB962C8B-B14F-4D97-AF65-F5344CB8AC3E}">
        <p14:creationId xmlns:p14="http://schemas.microsoft.com/office/powerpoint/2010/main" val="2703429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6A311D-4A96-480E-9153-7B0B6A9CC0FF}" type="datetimeFigureOut">
              <a:rPr lang="en-US" smtClean="0"/>
              <a:t>2020-05-13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9BE77-460B-4671-82C4-1310A7411795}" type="slidenum">
              <a:rPr lang="en-US" smtClean="0"/>
              <a:t>‹#›</a:t>
            </a:fld>
            <a:endParaRPr lang="en-US"/>
          </a:p>
        </p:txBody>
      </p:sp>
    </p:spTree>
    <p:extLst>
      <p:ext uri="{BB962C8B-B14F-4D97-AF65-F5344CB8AC3E}">
        <p14:creationId xmlns:p14="http://schemas.microsoft.com/office/powerpoint/2010/main" val="416825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6A311D-4A96-480E-9153-7B0B6A9CC0FF}" type="datetimeFigureOut">
              <a:rPr lang="en-US" smtClean="0"/>
              <a:t>2020-05-13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79BE77-460B-4671-82C4-1310A7411795}" type="slidenum">
              <a:rPr lang="en-US" smtClean="0"/>
              <a:t>‹#›</a:t>
            </a:fld>
            <a:endParaRPr lang="en-US"/>
          </a:p>
        </p:txBody>
      </p:sp>
    </p:spTree>
    <p:extLst>
      <p:ext uri="{BB962C8B-B14F-4D97-AF65-F5344CB8AC3E}">
        <p14:creationId xmlns:p14="http://schemas.microsoft.com/office/powerpoint/2010/main" val="384236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6A311D-4A96-480E-9153-7B0B6A9CC0FF}" type="datetimeFigureOut">
              <a:rPr lang="en-US" smtClean="0"/>
              <a:t>2020-05-13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79BE77-460B-4671-82C4-1310A7411795}" type="slidenum">
              <a:rPr lang="en-US" smtClean="0"/>
              <a:t>‹#›</a:t>
            </a:fld>
            <a:endParaRPr lang="en-US"/>
          </a:p>
        </p:txBody>
      </p:sp>
    </p:spTree>
    <p:extLst>
      <p:ext uri="{BB962C8B-B14F-4D97-AF65-F5344CB8AC3E}">
        <p14:creationId xmlns:p14="http://schemas.microsoft.com/office/powerpoint/2010/main" val="88467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A311D-4A96-480E-9153-7B0B6A9CC0FF}" type="datetimeFigureOut">
              <a:rPr lang="en-US" smtClean="0"/>
              <a:t>2020-05-13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79BE77-460B-4671-82C4-1310A7411795}" type="slidenum">
              <a:rPr lang="en-US" smtClean="0"/>
              <a:t>‹#›</a:t>
            </a:fld>
            <a:endParaRPr lang="en-US"/>
          </a:p>
        </p:txBody>
      </p:sp>
    </p:spTree>
    <p:extLst>
      <p:ext uri="{BB962C8B-B14F-4D97-AF65-F5344CB8AC3E}">
        <p14:creationId xmlns:p14="http://schemas.microsoft.com/office/powerpoint/2010/main" val="256888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6A311D-4A96-480E-9153-7B0B6A9CC0FF}" type="datetimeFigureOut">
              <a:rPr lang="en-US" smtClean="0"/>
              <a:t>2020-05-13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9BE77-460B-4671-82C4-1310A7411795}" type="slidenum">
              <a:rPr lang="en-US" smtClean="0"/>
              <a:t>‹#›</a:t>
            </a:fld>
            <a:endParaRPr lang="en-US"/>
          </a:p>
        </p:txBody>
      </p:sp>
    </p:spTree>
    <p:extLst>
      <p:ext uri="{BB962C8B-B14F-4D97-AF65-F5344CB8AC3E}">
        <p14:creationId xmlns:p14="http://schemas.microsoft.com/office/powerpoint/2010/main" val="386715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6A311D-4A96-480E-9153-7B0B6A9CC0FF}" type="datetimeFigureOut">
              <a:rPr lang="en-US" smtClean="0"/>
              <a:t>2020-05-13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9BE77-460B-4671-82C4-1310A7411795}" type="slidenum">
              <a:rPr lang="en-US" smtClean="0"/>
              <a:t>‹#›</a:t>
            </a:fld>
            <a:endParaRPr lang="en-US"/>
          </a:p>
        </p:txBody>
      </p:sp>
    </p:spTree>
    <p:extLst>
      <p:ext uri="{BB962C8B-B14F-4D97-AF65-F5344CB8AC3E}">
        <p14:creationId xmlns:p14="http://schemas.microsoft.com/office/powerpoint/2010/main" val="246112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A311D-4A96-480E-9153-7B0B6A9CC0FF}" type="datetimeFigureOut">
              <a:rPr lang="en-US" smtClean="0"/>
              <a:t>2020-05-13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9BE77-460B-4671-82C4-1310A7411795}" type="slidenum">
              <a:rPr lang="en-US" smtClean="0"/>
              <a:t>‹#›</a:t>
            </a:fld>
            <a:endParaRPr lang="en-US"/>
          </a:p>
        </p:txBody>
      </p:sp>
    </p:spTree>
    <p:extLst>
      <p:ext uri="{BB962C8B-B14F-4D97-AF65-F5344CB8AC3E}">
        <p14:creationId xmlns:p14="http://schemas.microsoft.com/office/powerpoint/2010/main" val="4165180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2.jpeg"/><Relationship Id="rId7" Type="http://schemas.openxmlformats.org/officeDocument/2006/relationships/image" Target="../media/image36.emf"/><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38.emf"/><Relationship Id="rId5" Type="http://schemas.openxmlformats.org/officeDocument/2006/relationships/image" Target="../media/image35.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37.emf"/></Relationships>
</file>

<file path=ppt/slides/_rels/slide13.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11.jpeg"/><Relationship Id="rId7" Type="http://schemas.openxmlformats.org/officeDocument/2006/relationships/image" Target="../media/image36.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customXml" Target="../ink/ink6.xml"/><Relationship Id="rId5" Type="http://schemas.openxmlformats.org/officeDocument/2006/relationships/image" Target="../media/image35.png"/><Relationship Id="rId4" Type="http://schemas.openxmlformats.org/officeDocument/2006/relationships/customXml" Target="../ink/ink5.xml"/><Relationship Id="rId9" Type="http://schemas.openxmlformats.org/officeDocument/2006/relationships/image" Target="../media/image39.e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9036496" cy="5078313"/>
          </a:xfrm>
          <a:prstGeom prst="rect">
            <a:avLst/>
          </a:prstGeom>
        </p:spPr>
        <p:txBody>
          <a:bodyPr wrap="square">
            <a:spAutoFit/>
          </a:bodyPr>
          <a:lstStyle/>
          <a:p>
            <a:r>
              <a:rPr lang="en-US" b="1" u="sng" dirty="0"/>
              <a:t>Motor processing areas:</a:t>
            </a:r>
          </a:p>
          <a:p>
            <a:r>
              <a:rPr lang="en-US" u="sng" dirty="0"/>
              <a:t>Primary somatic motor area:</a:t>
            </a:r>
            <a:r>
              <a:rPr lang="en-US" dirty="0"/>
              <a:t> it is situated in precentral </a:t>
            </a:r>
            <a:r>
              <a:rPr lang="en-US" dirty="0" err="1"/>
              <a:t>gyrus</a:t>
            </a:r>
            <a:r>
              <a:rPr lang="en-US" dirty="0"/>
              <a:t> (Broadman 4) and it is responsible for giving final motor commands.  </a:t>
            </a:r>
          </a:p>
          <a:p>
            <a:r>
              <a:rPr lang="en-US" dirty="0"/>
              <a:t>The body is represented in contralateral way.</a:t>
            </a:r>
          </a:p>
          <a:p>
            <a:r>
              <a:rPr lang="en-US" dirty="0"/>
              <a:t>2-The body is represented in upside down manner.</a:t>
            </a:r>
          </a:p>
          <a:p>
            <a:r>
              <a:rPr lang="en-US" dirty="0"/>
              <a:t>3-The representation of the body is according to the motor importance and fine movements performance rather than the muscle mass. </a:t>
            </a:r>
          </a:p>
          <a:p>
            <a:r>
              <a:rPr lang="en-US" dirty="0"/>
              <a:t>Damage of the primary motor area will lead to paralysis.</a:t>
            </a:r>
          </a:p>
          <a:p>
            <a:endParaRPr lang="en-US" dirty="0"/>
          </a:p>
          <a:p>
            <a:r>
              <a:rPr lang="en-US" u="sng" dirty="0"/>
              <a:t>Unimodal somatic motor association area:</a:t>
            </a:r>
            <a:r>
              <a:rPr lang="en-US" dirty="0"/>
              <a:t> it is usually termed as premotor area (Broadman 6) that is located on superior and middle frontal gyri. This area is responsible for:</a:t>
            </a:r>
          </a:p>
          <a:p>
            <a:r>
              <a:rPr lang="en-US" dirty="0"/>
              <a:t>1-association of motor activity.</a:t>
            </a:r>
          </a:p>
          <a:p>
            <a:r>
              <a:rPr lang="en-US" dirty="0"/>
              <a:t>2-preparation of programs for skill movements. </a:t>
            </a:r>
          </a:p>
          <a:p>
            <a:r>
              <a:rPr lang="en-US" dirty="0"/>
              <a:t>Damage of this area will lead to apraxia.</a:t>
            </a:r>
          </a:p>
          <a:p>
            <a:r>
              <a:rPr lang="en-US" dirty="0"/>
              <a:t>Apraxia is inability to perform previously learned movements in the absence of weakness or sensory defects.</a:t>
            </a:r>
          </a:p>
          <a:p>
            <a:endParaRPr lang="en-US" dirty="0"/>
          </a:p>
          <a:p>
            <a:endParaRPr lang="en-US" dirty="0"/>
          </a:p>
        </p:txBody>
      </p:sp>
    </p:spTree>
    <p:extLst>
      <p:ext uri="{BB962C8B-B14F-4D97-AF65-F5344CB8AC3E}">
        <p14:creationId xmlns:p14="http://schemas.microsoft.com/office/powerpoint/2010/main" val="897194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4FF7A8-CAED-4AA3-8F94-60AA68BA674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900" y="116632"/>
            <a:ext cx="9126100" cy="6048672"/>
          </a:xfrm>
          <a:prstGeom prst="rect">
            <a:avLst/>
          </a:prstGeom>
          <a:noFill/>
          <a:ln>
            <a:noFill/>
          </a:ln>
        </p:spPr>
      </p:pic>
    </p:spTree>
    <p:extLst>
      <p:ext uri="{BB962C8B-B14F-4D97-AF65-F5344CB8AC3E}">
        <p14:creationId xmlns:p14="http://schemas.microsoft.com/office/powerpoint/2010/main" val="1801679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93204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0"/>
            <a:ext cx="4320481"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80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8928992" cy="3416320"/>
          </a:xfrm>
          <a:prstGeom prst="rect">
            <a:avLst/>
          </a:prstGeom>
        </p:spPr>
        <p:txBody>
          <a:bodyPr wrap="square">
            <a:spAutoFit/>
          </a:bodyPr>
          <a:lstStyle/>
          <a:p>
            <a:r>
              <a:rPr lang="en-US" b="1" u="sng" dirty="0"/>
              <a:t>Language areas: </a:t>
            </a:r>
            <a:endParaRPr lang="en-US" sz="1400" dirty="0"/>
          </a:p>
          <a:p>
            <a:pPr lvl="2"/>
            <a:r>
              <a:rPr lang="en-US" dirty="0"/>
              <a:t>-</a:t>
            </a:r>
            <a:r>
              <a:rPr lang="en-US" u="sng" dirty="0"/>
              <a:t>Sensory speech area (</a:t>
            </a:r>
            <a:r>
              <a:rPr lang="en-US" u="sng" dirty="0" err="1"/>
              <a:t>Wernike's</a:t>
            </a:r>
            <a:r>
              <a:rPr lang="en-US" u="sng" dirty="0"/>
              <a:t> area) (receptive):</a:t>
            </a:r>
            <a:endParaRPr lang="en-US" sz="1400" u="sng" dirty="0"/>
          </a:p>
          <a:p>
            <a:r>
              <a:rPr lang="en-US" dirty="0"/>
              <a:t>It is located on Broadman areas </a:t>
            </a:r>
            <a:r>
              <a:rPr lang="en-US" b="1" dirty="0"/>
              <a:t>40, 39, 22, 37 </a:t>
            </a:r>
            <a:r>
              <a:rPr lang="en-US" dirty="0"/>
              <a:t>of the dominant cerebral hemisphere. It is responsible for:</a:t>
            </a:r>
            <a:endParaRPr lang="en-US" sz="1400" dirty="0"/>
          </a:p>
          <a:p>
            <a:pPr lvl="0"/>
            <a:r>
              <a:rPr lang="en-US" dirty="0"/>
              <a:t>-Comprehension of the language (spoken and written language).</a:t>
            </a:r>
            <a:endParaRPr lang="en-US" sz="1400" dirty="0"/>
          </a:p>
          <a:p>
            <a:pPr lvl="0"/>
            <a:r>
              <a:rPr lang="en-US" dirty="0"/>
              <a:t>-Syntax which is the sequences of words in a sentence.</a:t>
            </a:r>
            <a:endParaRPr lang="en-US" sz="1400" dirty="0"/>
          </a:p>
          <a:p>
            <a:r>
              <a:rPr lang="en-US" dirty="0"/>
              <a:t>  Damage to Wernike's area will lead to sensory aphasia (not understand spoken or written language, which is called complete word deafness).</a:t>
            </a:r>
          </a:p>
          <a:p>
            <a:r>
              <a:rPr lang="en-US" dirty="0"/>
              <a:t>Partial damage to Wernike's area will lead to alexia (can understand spoken language, but not understand written language). </a:t>
            </a:r>
            <a:r>
              <a:rPr lang="en-US" i="1"/>
              <a:t>In the non dominant cerebral hemisphere (usually the right cerebral hemisphere), this area is responsible for emotional response to language, when we hear someone speak, the person’s voice often reveals if he / she is happy, angry, etc.   </a:t>
            </a:r>
            <a:endParaRPr lang="en-US" sz="1400" dirty="0"/>
          </a:p>
        </p:txBody>
      </p:sp>
      <p:pic>
        <p:nvPicPr>
          <p:cNvPr id="3" name="Picture 4" descr="Anatomy of the Language System">
            <a:extLst>
              <a:ext uri="{FF2B5EF4-FFF2-40B4-BE49-F238E27FC236}">
                <a16:creationId xmlns:a16="http://schemas.microsoft.com/office/drawing/2014/main" id="{3D8A5DBF-158E-4D18-B74D-FC7CCEFEBA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890"/>
          <a:stretch/>
        </p:blipFill>
        <p:spPr bwMode="auto">
          <a:xfrm>
            <a:off x="4788024" y="4309620"/>
            <a:ext cx="4608512" cy="23607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rodmann Area Function Atlas - updated Jan 2010 - Functions ...">
            <a:extLst>
              <a:ext uri="{FF2B5EF4-FFF2-40B4-BE49-F238E27FC236}">
                <a16:creationId xmlns:a16="http://schemas.microsoft.com/office/drawing/2014/main" id="{ED960A1D-DB15-4797-8E19-9EA686C3FA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944" b="52092"/>
          <a:stretch/>
        </p:blipFill>
        <p:spPr bwMode="auto">
          <a:xfrm>
            <a:off x="-36512" y="4124972"/>
            <a:ext cx="4824536" cy="272314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22ED2F3-2B30-448A-928F-391BAD06EAFD}"/>
                  </a:ext>
                </a:extLst>
              </p14:cNvPr>
              <p14:cNvContentPartPr/>
              <p14:nvPr/>
            </p14:nvContentPartPr>
            <p14:xfrm>
              <a:off x="798702" y="5069299"/>
              <a:ext cx="2437200" cy="1500840"/>
            </p14:xfrm>
          </p:contentPart>
        </mc:Choice>
        <mc:Fallback xmlns="">
          <p:pic>
            <p:nvPicPr>
              <p:cNvPr id="5" name="Ink 4">
                <a:extLst>
                  <a:ext uri="{FF2B5EF4-FFF2-40B4-BE49-F238E27FC236}">
                    <a16:creationId xmlns:a16="http://schemas.microsoft.com/office/drawing/2014/main" id="{D22ED2F3-2B30-448A-928F-391BAD06EAFD}"/>
                  </a:ext>
                </a:extLst>
              </p:cNvPr>
              <p:cNvPicPr/>
              <p:nvPr/>
            </p:nvPicPr>
            <p:blipFill>
              <a:blip r:embed="rId5"/>
              <a:stretch>
                <a:fillRect/>
              </a:stretch>
            </p:blipFill>
            <p:spPr>
              <a:xfrm>
                <a:off x="780702" y="5051299"/>
                <a:ext cx="2472840" cy="1536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174E3827-8603-409F-9B3C-925ADA81C11F}"/>
                  </a:ext>
                </a:extLst>
              </p14:cNvPr>
              <p14:cNvContentPartPr/>
              <p14:nvPr/>
            </p14:nvContentPartPr>
            <p14:xfrm>
              <a:off x="822822" y="5001148"/>
              <a:ext cx="2399040" cy="1532160"/>
            </p14:xfrm>
          </p:contentPart>
        </mc:Choice>
        <mc:Fallback xmlns="">
          <p:pic>
            <p:nvPicPr>
              <p:cNvPr id="6" name="Ink 5">
                <a:extLst>
                  <a:ext uri="{FF2B5EF4-FFF2-40B4-BE49-F238E27FC236}">
                    <a16:creationId xmlns:a16="http://schemas.microsoft.com/office/drawing/2014/main" id="{174E3827-8603-409F-9B3C-925ADA81C11F}"/>
                  </a:ext>
                </a:extLst>
              </p:cNvPr>
              <p:cNvPicPr/>
              <p:nvPr/>
            </p:nvPicPr>
            <p:blipFill>
              <a:blip r:embed="rId7"/>
              <a:stretch>
                <a:fillRect/>
              </a:stretch>
            </p:blipFill>
            <p:spPr>
              <a:xfrm>
                <a:off x="804822" y="4983148"/>
                <a:ext cx="2434680" cy="1567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A714A47B-A6F8-4FD7-904E-0A82A798E09A}"/>
                  </a:ext>
                </a:extLst>
              </p14:cNvPr>
              <p14:cNvContentPartPr/>
              <p14:nvPr/>
            </p14:nvContentPartPr>
            <p14:xfrm>
              <a:off x="6963342" y="5692348"/>
              <a:ext cx="155160" cy="118080"/>
            </p14:xfrm>
          </p:contentPart>
        </mc:Choice>
        <mc:Fallback xmlns="">
          <p:pic>
            <p:nvPicPr>
              <p:cNvPr id="7" name="Ink 6">
                <a:extLst>
                  <a:ext uri="{FF2B5EF4-FFF2-40B4-BE49-F238E27FC236}">
                    <a16:creationId xmlns:a16="http://schemas.microsoft.com/office/drawing/2014/main" id="{A714A47B-A6F8-4FD7-904E-0A82A798E09A}"/>
                  </a:ext>
                </a:extLst>
              </p:cNvPr>
              <p:cNvPicPr/>
              <p:nvPr/>
            </p:nvPicPr>
            <p:blipFill>
              <a:blip r:embed="rId9"/>
              <a:stretch>
                <a:fillRect/>
              </a:stretch>
            </p:blipFill>
            <p:spPr>
              <a:xfrm>
                <a:off x="6945342" y="5674348"/>
                <a:ext cx="1908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EA151403-59E2-4AF6-82FB-00BBCA361E12}"/>
                  </a:ext>
                </a:extLst>
              </p14:cNvPr>
              <p14:cNvContentPartPr/>
              <p14:nvPr/>
            </p14:nvContentPartPr>
            <p14:xfrm>
              <a:off x="6991782" y="5810068"/>
              <a:ext cx="14400" cy="360"/>
            </p14:xfrm>
          </p:contentPart>
        </mc:Choice>
        <mc:Fallback xmlns="">
          <p:pic>
            <p:nvPicPr>
              <p:cNvPr id="12" name="Ink 11">
                <a:extLst>
                  <a:ext uri="{FF2B5EF4-FFF2-40B4-BE49-F238E27FC236}">
                    <a16:creationId xmlns:a16="http://schemas.microsoft.com/office/drawing/2014/main" id="{EA151403-59E2-4AF6-82FB-00BBCA361E12}"/>
                  </a:ext>
                </a:extLst>
              </p:cNvPr>
              <p:cNvPicPr/>
              <p:nvPr/>
            </p:nvPicPr>
            <p:blipFill>
              <a:blip r:embed="rId11"/>
              <a:stretch>
                <a:fillRect/>
              </a:stretch>
            </p:blipFill>
            <p:spPr>
              <a:xfrm>
                <a:off x="6973782" y="5792068"/>
                <a:ext cx="50040" cy="36000"/>
              </a:xfrm>
              <a:prstGeom prst="rect">
                <a:avLst/>
              </a:prstGeom>
            </p:spPr>
          </p:pic>
        </mc:Fallback>
      </mc:AlternateContent>
    </p:spTree>
    <p:extLst>
      <p:ext uri="{BB962C8B-B14F-4D97-AF65-F5344CB8AC3E}">
        <p14:creationId xmlns:p14="http://schemas.microsoft.com/office/powerpoint/2010/main" val="3577369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E146FB-6465-4B8A-9B33-E550542187BD}"/>
              </a:ext>
            </a:extLst>
          </p:cNvPr>
          <p:cNvSpPr/>
          <p:nvPr/>
        </p:nvSpPr>
        <p:spPr>
          <a:xfrm>
            <a:off x="0" y="5295"/>
            <a:ext cx="9144000" cy="1477328"/>
          </a:xfrm>
          <a:prstGeom prst="rect">
            <a:avLst/>
          </a:prstGeom>
        </p:spPr>
        <p:txBody>
          <a:bodyPr wrap="square">
            <a:spAutoFit/>
          </a:bodyPr>
          <a:lstStyle/>
          <a:p>
            <a:pPr lvl="2"/>
            <a:r>
              <a:rPr lang="en-US" dirty="0"/>
              <a:t>-</a:t>
            </a:r>
            <a:r>
              <a:rPr lang="en-US" u="sng" dirty="0"/>
              <a:t>Motor speech area (Broca's area) (expressive):</a:t>
            </a:r>
            <a:endParaRPr lang="en-US" sz="1400" u="sng" dirty="0"/>
          </a:p>
          <a:p>
            <a:r>
              <a:rPr lang="en-US" dirty="0"/>
              <a:t>  It is located on pars triangularis and pars opercularis (Broadman area </a:t>
            </a:r>
            <a:r>
              <a:rPr lang="en-US" b="1" dirty="0"/>
              <a:t>45 </a:t>
            </a:r>
            <a:r>
              <a:rPr lang="en-US" dirty="0"/>
              <a:t>and</a:t>
            </a:r>
            <a:r>
              <a:rPr lang="en-US" b="1" dirty="0"/>
              <a:t> 44</a:t>
            </a:r>
            <a:r>
              <a:rPr lang="en-US" dirty="0"/>
              <a:t>). It is responsible for initiation of complex movements to produce the sound of the speech. </a:t>
            </a:r>
          </a:p>
          <a:p>
            <a:r>
              <a:rPr lang="en-US" dirty="0"/>
              <a:t>  Damage to Broca's area lead to motor aphasia which is difficulty to produce proper phonation in spoken language (the comprehension of language and syntax are not affected).</a:t>
            </a:r>
            <a:endParaRPr lang="en-US" sz="1600" dirty="0"/>
          </a:p>
        </p:txBody>
      </p:sp>
      <p:pic>
        <p:nvPicPr>
          <p:cNvPr id="1026" name="Picture 2" descr="Brodmann Area Function Atlas - updated Jan 2010 - Functions ...">
            <a:extLst>
              <a:ext uri="{FF2B5EF4-FFF2-40B4-BE49-F238E27FC236}">
                <a16:creationId xmlns:a16="http://schemas.microsoft.com/office/drawing/2014/main" id="{B4E7E566-89EA-49B1-A46F-9CA8A6EBEE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092"/>
          <a:stretch/>
        </p:blipFill>
        <p:spPr bwMode="auto">
          <a:xfrm>
            <a:off x="2555776" y="4129557"/>
            <a:ext cx="5184576" cy="27231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atomy of the Language System">
            <a:extLst>
              <a:ext uri="{FF2B5EF4-FFF2-40B4-BE49-F238E27FC236}">
                <a16:creationId xmlns:a16="http://schemas.microsoft.com/office/drawing/2014/main" id="{EF2919BB-5362-4C93-803A-E9362CFFA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764205"/>
            <a:ext cx="5003254" cy="236076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7038AC6-A314-43A0-B0FB-B66CAA082F4B}"/>
                  </a:ext>
                </a:extLst>
              </p14:cNvPr>
              <p14:cNvContentPartPr/>
              <p14:nvPr/>
            </p14:nvContentPartPr>
            <p14:xfrm>
              <a:off x="5638542" y="5301748"/>
              <a:ext cx="891720" cy="636120"/>
            </p14:xfrm>
          </p:contentPart>
        </mc:Choice>
        <mc:Fallback xmlns="">
          <p:pic>
            <p:nvPicPr>
              <p:cNvPr id="3" name="Ink 2">
                <a:extLst>
                  <a:ext uri="{FF2B5EF4-FFF2-40B4-BE49-F238E27FC236}">
                    <a16:creationId xmlns:a16="http://schemas.microsoft.com/office/drawing/2014/main" id="{C7038AC6-A314-43A0-B0FB-B66CAA082F4B}"/>
                  </a:ext>
                </a:extLst>
              </p:cNvPr>
              <p:cNvPicPr/>
              <p:nvPr/>
            </p:nvPicPr>
            <p:blipFill>
              <a:blip r:embed="rId5"/>
              <a:stretch>
                <a:fillRect/>
              </a:stretch>
            </p:blipFill>
            <p:spPr>
              <a:xfrm>
                <a:off x="5634222" y="5297428"/>
                <a:ext cx="900360" cy="64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DF452C1-D527-4700-B6A3-1B7132082ABB}"/>
                  </a:ext>
                </a:extLst>
              </p14:cNvPr>
              <p14:cNvContentPartPr/>
              <p14:nvPr/>
            </p14:nvContentPartPr>
            <p14:xfrm>
              <a:off x="5623422" y="5258188"/>
              <a:ext cx="932760" cy="680040"/>
            </p14:xfrm>
          </p:contentPart>
        </mc:Choice>
        <mc:Fallback xmlns="">
          <p:pic>
            <p:nvPicPr>
              <p:cNvPr id="4" name="Ink 3">
                <a:extLst>
                  <a:ext uri="{FF2B5EF4-FFF2-40B4-BE49-F238E27FC236}">
                    <a16:creationId xmlns:a16="http://schemas.microsoft.com/office/drawing/2014/main" id="{ADF452C1-D527-4700-B6A3-1B7132082ABB}"/>
                  </a:ext>
                </a:extLst>
              </p:cNvPr>
              <p:cNvPicPr/>
              <p:nvPr/>
            </p:nvPicPr>
            <p:blipFill>
              <a:blip r:embed="rId7"/>
              <a:stretch>
                <a:fillRect/>
              </a:stretch>
            </p:blipFill>
            <p:spPr>
              <a:xfrm>
                <a:off x="5605422" y="5240188"/>
                <a:ext cx="968400" cy="715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EADC2C0-7ACB-4DC5-9B02-1F8CF6613CB0}"/>
                  </a:ext>
                </a:extLst>
              </p14:cNvPr>
              <p14:cNvContentPartPr/>
              <p14:nvPr/>
            </p14:nvContentPartPr>
            <p14:xfrm>
              <a:off x="4107822" y="2601748"/>
              <a:ext cx="90360" cy="57240"/>
            </p14:xfrm>
          </p:contentPart>
        </mc:Choice>
        <mc:Fallback xmlns="">
          <p:pic>
            <p:nvPicPr>
              <p:cNvPr id="5" name="Ink 4">
                <a:extLst>
                  <a:ext uri="{FF2B5EF4-FFF2-40B4-BE49-F238E27FC236}">
                    <a16:creationId xmlns:a16="http://schemas.microsoft.com/office/drawing/2014/main" id="{AEADC2C0-7ACB-4DC5-9B02-1F8CF6613CB0}"/>
                  </a:ext>
                </a:extLst>
              </p:cNvPr>
              <p:cNvPicPr/>
              <p:nvPr/>
            </p:nvPicPr>
            <p:blipFill>
              <a:blip r:embed="rId9"/>
              <a:stretch>
                <a:fillRect/>
              </a:stretch>
            </p:blipFill>
            <p:spPr>
              <a:xfrm>
                <a:off x="4089822" y="2583748"/>
                <a:ext cx="126000" cy="92880"/>
              </a:xfrm>
              <a:prstGeom prst="rect">
                <a:avLst/>
              </a:prstGeom>
            </p:spPr>
          </p:pic>
        </mc:Fallback>
      </mc:AlternateContent>
    </p:spTree>
    <p:extLst>
      <p:ext uri="{BB962C8B-B14F-4D97-AF65-F5344CB8AC3E}">
        <p14:creationId xmlns:p14="http://schemas.microsoft.com/office/powerpoint/2010/main" val="342023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246971-B70D-47CE-91B8-3E610FCD7FAD}"/>
              </a:ext>
            </a:extLst>
          </p:cNvPr>
          <p:cNvSpPr/>
          <p:nvPr/>
        </p:nvSpPr>
        <p:spPr>
          <a:xfrm>
            <a:off x="0" y="188640"/>
            <a:ext cx="9144000" cy="873572"/>
          </a:xfrm>
          <a:prstGeom prst="rect">
            <a:avLst/>
          </a:prstGeom>
        </p:spPr>
        <p:txBody>
          <a:bodyPr wrap="square">
            <a:spAutoFit/>
          </a:bodyPr>
          <a:lstStyle/>
          <a:p>
            <a:pPr marL="342900" algn="just">
              <a:lnSpc>
                <a:spcPct val="150000"/>
              </a:lnSpc>
            </a:pPr>
            <a:r>
              <a:rPr lang="en-US" dirty="0">
                <a:latin typeface="Times New Roman" panose="02020603050405020304" pitchFamily="18" charset="0"/>
                <a:ea typeface="Times New Roman" panose="02020603050405020304" pitchFamily="18" charset="0"/>
              </a:rPr>
              <a:t>Wernike's and Broca's areas of speech are interconnected via the arcuate fasciculus, which is necessary for language and the ability to communicate.</a:t>
            </a:r>
            <a:endParaRPr lang="en-US" sz="1400" dirty="0">
              <a:effectLst/>
              <a:latin typeface="Times New Roman" panose="02020603050405020304" pitchFamily="18" charset="0"/>
              <a:ea typeface="Times New Roman" panose="02020603050405020304" pitchFamily="18" charset="0"/>
            </a:endParaRPr>
          </a:p>
        </p:txBody>
      </p:sp>
      <p:pic>
        <p:nvPicPr>
          <p:cNvPr id="3" name="Picture 3">
            <a:extLst>
              <a:ext uri="{FF2B5EF4-FFF2-40B4-BE49-F238E27FC236}">
                <a16:creationId xmlns:a16="http://schemas.microsoft.com/office/drawing/2014/main" id="{AD73C91B-6964-4ABE-BEA3-D5F2919AC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0876"/>
            <a:ext cx="4932040" cy="5337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1828F68D-EC32-42BE-A876-96ED935C0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1" y="1520876"/>
            <a:ext cx="4211959" cy="5337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90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1190" t="52781" r="31190" b="-1"/>
          <a:stretch/>
        </p:blipFill>
        <p:spPr bwMode="auto">
          <a:xfrm>
            <a:off x="0" y="174170"/>
            <a:ext cx="9144000" cy="685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28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257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81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D21F95-4998-4E52-B101-0176F20777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941168"/>
          </a:xfrm>
          <a:prstGeom prst="rect">
            <a:avLst/>
          </a:prstGeom>
          <a:noFill/>
          <a:ln>
            <a:noFill/>
          </a:ln>
        </p:spPr>
      </p:pic>
      <p:sp>
        <p:nvSpPr>
          <p:cNvPr id="3" name="Rectangle 2">
            <a:extLst>
              <a:ext uri="{FF2B5EF4-FFF2-40B4-BE49-F238E27FC236}">
                <a16:creationId xmlns:a16="http://schemas.microsoft.com/office/drawing/2014/main" id="{C7B3A18E-8409-450E-82B2-618647D652A4}"/>
              </a:ext>
            </a:extLst>
          </p:cNvPr>
          <p:cNvSpPr/>
          <p:nvPr/>
        </p:nvSpPr>
        <p:spPr>
          <a:xfrm>
            <a:off x="0" y="4941168"/>
            <a:ext cx="9144000" cy="873572"/>
          </a:xfrm>
          <a:prstGeom prst="rect">
            <a:avLst/>
          </a:prstGeom>
        </p:spPr>
        <p:txBody>
          <a:bodyPr wrap="square">
            <a:spAutoFit/>
          </a:bodyPr>
          <a:lstStyle/>
          <a:p>
            <a:pPr algn="ctr">
              <a:lnSpc>
                <a:spcPct val="150000"/>
              </a:lnSpc>
            </a:pPr>
            <a:r>
              <a:rPr lang="en-US" dirty="0">
                <a:latin typeface="Times New Roman" panose="02020603050405020304" pitchFamily="18" charset="0"/>
                <a:ea typeface="Times New Roman" panose="02020603050405020304" pitchFamily="18" charset="0"/>
              </a:rPr>
              <a:t>Apraxia is inability to perform previously learned movements in the absence of weakness or sensory defects.</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683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144000" cy="4247317"/>
          </a:xfrm>
          <a:prstGeom prst="rect">
            <a:avLst/>
          </a:prstGeom>
        </p:spPr>
        <p:txBody>
          <a:bodyPr wrap="square">
            <a:spAutoFit/>
          </a:bodyPr>
          <a:lstStyle/>
          <a:p>
            <a:r>
              <a:rPr lang="en-US" b="1" dirty="0"/>
              <a:t>Multimodal cortical association areas: </a:t>
            </a:r>
          </a:p>
          <a:p>
            <a:r>
              <a:rPr lang="en-US" dirty="0"/>
              <a:t>They are neither pure motor nor pure sensory, however there is sensory input and motor output to perform high mental processes. </a:t>
            </a:r>
          </a:p>
          <a:p>
            <a:r>
              <a:rPr lang="en-US" dirty="0"/>
              <a:t>The main multimodal cortical association areas are:</a:t>
            </a:r>
          </a:p>
          <a:p>
            <a:pPr lvl="0"/>
            <a:r>
              <a:rPr lang="en-US" dirty="0"/>
              <a:t>-Anterior multimodal cortical association area (prefrontal cortex that lies anterior to the precentral area) is responsible for </a:t>
            </a:r>
            <a:r>
              <a:rPr lang="en-US" b="1" i="1" dirty="0"/>
              <a:t>personality</a:t>
            </a:r>
            <a:r>
              <a:rPr lang="en-US" dirty="0"/>
              <a:t> and their related things.</a:t>
            </a:r>
          </a:p>
          <a:p>
            <a:r>
              <a:rPr lang="en-US" dirty="0"/>
              <a:t>-Posterior multimodal cortical association area (in junctional region of parietal, temporal and occipital lobes). There are two main important centers included in this area which are: the </a:t>
            </a:r>
            <a:r>
              <a:rPr lang="en-US" b="1" i="1" dirty="0"/>
              <a:t>language</a:t>
            </a:r>
            <a:r>
              <a:rPr lang="en-US" dirty="0"/>
              <a:t> centers (in the cerebral dominant) and the </a:t>
            </a:r>
            <a:r>
              <a:rPr lang="en-US" b="1" i="1" dirty="0"/>
              <a:t>visual spatial localization</a:t>
            </a:r>
            <a:r>
              <a:rPr lang="en-US" dirty="0"/>
              <a:t> centers (in non-cerebral dominant).</a:t>
            </a:r>
          </a:p>
          <a:p>
            <a:pPr lvl="0"/>
            <a:r>
              <a:rPr lang="en-US" dirty="0"/>
              <a:t>-Limbic system. This related to medial side of the cerebrum and concern with </a:t>
            </a:r>
            <a:r>
              <a:rPr lang="en-US" b="1" i="1" dirty="0"/>
              <a:t>emotional</a:t>
            </a:r>
            <a:r>
              <a:rPr lang="en-US" dirty="0"/>
              <a:t> behavior. </a:t>
            </a:r>
          </a:p>
          <a:p>
            <a:endParaRPr lang="en-US" dirty="0"/>
          </a:p>
          <a:p>
            <a:pPr lvl="0"/>
            <a:endParaRPr lang="en-US" dirty="0"/>
          </a:p>
          <a:p>
            <a:endParaRPr lang="en-US" b="1" dirty="0"/>
          </a:p>
        </p:txBody>
      </p:sp>
    </p:spTree>
    <p:extLst>
      <p:ext uri="{BB962C8B-B14F-4D97-AF65-F5344CB8AC3E}">
        <p14:creationId xmlns:p14="http://schemas.microsoft.com/office/powerpoint/2010/main" val="4044826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315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036496"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022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r>
              <a:rPr lang="en-US" b="1" dirty="0">
                <a:effectLst>
                  <a:outerShdw blurRad="38100" dist="38100" dir="2700000" algn="tl">
                    <a:srgbClr val="000000">
                      <a:alpha val="43137"/>
                    </a:srgbClr>
                  </a:outerShdw>
                </a:effectLst>
              </a:rPr>
              <a:t>The laterality of the cerebral functions: </a:t>
            </a:r>
            <a:r>
              <a:rPr lang="en-US" dirty="0"/>
              <a:t>(more or less it could be related to multimodal cortical association areas). There are certain functions present in one cerebral hemisphere rather than the other. </a:t>
            </a:r>
          </a:p>
          <a:p>
            <a:r>
              <a:rPr lang="en-US" dirty="0"/>
              <a:t>The </a:t>
            </a:r>
            <a:r>
              <a:rPr lang="en-US" u="sng" dirty="0"/>
              <a:t>dominant cerebral hemisphere</a:t>
            </a:r>
            <a:r>
              <a:rPr lang="en-US" dirty="0"/>
              <a:t> has the main following functions or centers:</a:t>
            </a:r>
          </a:p>
          <a:p>
            <a:r>
              <a:rPr lang="en-US" u="sng" dirty="0"/>
              <a:t>1- Language.</a:t>
            </a:r>
            <a:r>
              <a:rPr lang="en-US" dirty="0"/>
              <a:t>                </a:t>
            </a:r>
            <a:r>
              <a:rPr lang="en-US" u="sng" dirty="0"/>
              <a:t>2- Handedness.</a:t>
            </a:r>
            <a:endParaRPr lang="en-US" dirty="0"/>
          </a:p>
          <a:p>
            <a:r>
              <a:rPr lang="en-US" dirty="0"/>
              <a:t>  In general, 95% of human beings, the left cerebral hemisphere is the cerebral dominant. </a:t>
            </a:r>
            <a:r>
              <a:rPr lang="en-US"/>
              <a:t>Whereas the right cerebral hemisphere is the non-dominant one.</a:t>
            </a:r>
          </a:p>
          <a:p>
            <a:r>
              <a:rPr lang="en-US"/>
              <a:t>  </a:t>
            </a:r>
            <a:r>
              <a:rPr lang="en-US" dirty="0"/>
              <a:t>The corpus callosum, which connects the two cerebral hemispheres, will complete its development at age of 2-3 years old age. Thus, before the age of 3 years old, the dominancy of the cerebral hemisphere can be changed from left to right cerebral hemisphere or vice versa.</a:t>
            </a:r>
          </a:p>
          <a:p>
            <a:r>
              <a:rPr lang="en-US" dirty="0"/>
              <a:t>  But after 3 years old, there is usually no change in the cerebral dominancy of the brain. </a:t>
            </a:r>
          </a:p>
          <a:p>
            <a:r>
              <a:rPr lang="en-US" dirty="0"/>
              <a:t>-The left cerebral hemisphere is often responsible for: Language, mathematics and logics.</a:t>
            </a:r>
          </a:p>
          <a:p>
            <a:r>
              <a:rPr lang="en-US" dirty="0"/>
              <a:t>-The right cerebral hemisphere is often responsible for: Concept of pictures, music and spatial abilities. </a:t>
            </a:r>
          </a:p>
          <a:p>
            <a:endParaRPr lang="en-US" dirty="0"/>
          </a:p>
          <a:p>
            <a:r>
              <a:rPr lang="en-US" dirty="0"/>
              <a:t> </a:t>
            </a:r>
          </a:p>
        </p:txBody>
      </p:sp>
      <p:pic>
        <p:nvPicPr>
          <p:cNvPr id="3" name="Picture 2" descr="Want to Improve Your Memory? Strengthen Your Limbic System.">
            <a:extLst>
              <a:ext uri="{FF2B5EF4-FFF2-40B4-BE49-F238E27FC236}">
                <a16:creationId xmlns:a16="http://schemas.microsoft.com/office/drawing/2014/main" id="{A5268FAB-7E31-403C-9A4C-678880DED3A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59747" y="4823798"/>
            <a:ext cx="3024505" cy="1512570"/>
          </a:xfrm>
          <a:prstGeom prst="rect">
            <a:avLst/>
          </a:prstGeom>
          <a:noFill/>
          <a:ln>
            <a:noFill/>
          </a:ln>
        </p:spPr>
      </p:pic>
    </p:spTree>
    <p:extLst>
      <p:ext uri="{BB962C8B-B14F-4D97-AF65-F5344CB8AC3E}">
        <p14:creationId xmlns:p14="http://schemas.microsoft.com/office/powerpoint/2010/main" val="2544733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2448</TotalTime>
  <Words>739</Words>
  <Application>Microsoft Office PowerPoint</Application>
  <PresentationFormat>On-screen Show (4:3)</PresentationFormat>
  <Paragraphs>42</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DR.mustafa mohammed</dc:creator>
  <cp:lastModifiedBy>Taha Mustafa</cp:lastModifiedBy>
  <cp:revision>51</cp:revision>
  <dcterms:created xsi:type="dcterms:W3CDTF">2015-03-31T06:22:20Z</dcterms:created>
  <dcterms:modified xsi:type="dcterms:W3CDTF">2020-05-13T01:21:18Z</dcterms:modified>
</cp:coreProperties>
</file>