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AE9AF-193D-8D41-AED3-4D2BD3491028}" type="datetimeFigureOut">
              <a:rPr lang="en-IQ" smtClean="0"/>
              <a:t>09/09/2021</a:t>
            </a:fld>
            <a:endParaRPr lang="en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4D89D-4788-3344-9E55-F9EFFE995D02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03035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4D89D-4788-3344-9E55-F9EFFE995D02}" type="slidenum">
              <a:rPr lang="en-IQ" smtClean="0"/>
              <a:t>2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64077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9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4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7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8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5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1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8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7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7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49696-B2A6-4CDC-BFF4-FBE17DA2C3C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081EC-95FB-44B5-BE6F-9222620D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4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YnxUgbLvw8" TargetMode="External"/><Relationship Id="rId2" Type="http://schemas.openxmlformats.org/officeDocument/2006/relationships/hyperlink" Target="https://youtu.be/UO50YPkY41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YvS5pFY4lck" TargetMode="External"/><Relationship Id="rId5" Type="http://schemas.openxmlformats.org/officeDocument/2006/relationships/hyperlink" Target="https://youtu.be/jcipi8GcIVg" TargetMode="External"/><Relationship Id="rId4" Type="http://schemas.openxmlformats.org/officeDocument/2006/relationships/hyperlink" Target="https://youtu.be/t7DqIPG9JS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5-FzWwuZbCk" TargetMode="External"/><Relationship Id="rId3" Type="http://schemas.openxmlformats.org/officeDocument/2006/relationships/hyperlink" Target="https://youtu.be/JVDIsnDAAfk" TargetMode="External"/><Relationship Id="rId7" Type="http://schemas.openxmlformats.org/officeDocument/2006/relationships/hyperlink" Target="https://youtu.be/0TbRPhTV7L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0DEr-Dg6P2U" TargetMode="External"/><Relationship Id="rId5" Type="http://schemas.openxmlformats.org/officeDocument/2006/relationships/hyperlink" Target="https://youtu.be/NDcuE-Fa5h4" TargetMode="External"/><Relationship Id="rId4" Type="http://schemas.openxmlformats.org/officeDocument/2006/relationships/hyperlink" Target="https://youtu.be/1DX9Ugker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7ED9AC-F0CC-724D-96C8-09B802841B11}"/>
              </a:ext>
            </a:extLst>
          </p:cNvPr>
          <p:cNvSpPr txBox="1"/>
          <p:nvPr/>
        </p:nvSpPr>
        <p:spPr>
          <a:xfrm>
            <a:off x="239210" y="116323"/>
            <a:ext cx="1171358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Hydrocarbons Stereochemistry 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Hydrocarbons Stereochemistry / part one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IQ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https://youtu.be/UO50YPkY41E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Hydrocarbons Stereochemistry / part two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https://youtu.be/mYnxUgbLvw8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Hydrocarbons Stereochemistry / part three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https://youtu.be/t7DqIPG9JSk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Hydrocarbons Stereochemistry / part four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https://youtu.be/jcipi8GcIVg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Hydrocarbons Stereochemistry / part five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https://youtu.be/YvS5pFY4lck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6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7ED9AC-F0CC-724D-96C8-09B802841B11}"/>
              </a:ext>
            </a:extLst>
          </p:cNvPr>
          <p:cNvSpPr txBox="1"/>
          <p:nvPr/>
        </p:nvSpPr>
        <p:spPr>
          <a:xfrm>
            <a:off x="239210" y="127898"/>
            <a:ext cx="1171358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part one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https://youtu.be/JVDIsnDAAfk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0" i="0" u="none" strike="noStrike" dirty="0">
              <a:solidFill>
                <a:srgbClr val="0D0D0D"/>
              </a:solidFill>
              <a:effectLst/>
              <a:latin typeface="Roboto" panose="02000000000000000000" pitchFamily="2" charset="0"/>
            </a:endParaRPr>
          </a:p>
          <a:p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part two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https://youtu.be/1DX9UgkerGY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part three link: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https://youtu.be/NDcuE-Fa5h4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part four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https://youtu.be/0DEr-Dg6P2U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part five link: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https://youtu.be/0TbRPhTV7LY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Alkaloids and Heterocyclic compounds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part six link: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https://youtu.be/5-FzWwuZbCk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6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199</Words>
  <Application>Microsoft Macintosh PowerPoint</Application>
  <PresentationFormat>Widescreen</PresentationFormat>
  <Paragraphs>46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Age-Related for Iraqi Patients with Retinoid Disease Study of Different Biochemical Factor Levels</dc:title>
  <dc:creator>lenovo</dc:creator>
  <cp:lastModifiedBy>Microsoft Office User</cp:lastModifiedBy>
  <cp:revision>37</cp:revision>
  <dcterms:created xsi:type="dcterms:W3CDTF">2021-08-12T09:11:45Z</dcterms:created>
  <dcterms:modified xsi:type="dcterms:W3CDTF">2021-09-09T15:00:12Z</dcterms:modified>
</cp:coreProperties>
</file>