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01" r:id="rId2"/>
    <p:sldMasterId id="2147484039" r:id="rId3"/>
    <p:sldMasterId id="2147485113" r:id="rId4"/>
  </p:sldMasterIdLst>
  <p:notesMasterIdLst>
    <p:notesMasterId r:id="rId19"/>
  </p:notesMasterIdLst>
  <p:sldIdLst>
    <p:sldId id="299" r:id="rId5"/>
    <p:sldId id="330" r:id="rId6"/>
    <p:sldId id="410" r:id="rId7"/>
    <p:sldId id="365" r:id="rId8"/>
    <p:sldId id="377" r:id="rId9"/>
    <p:sldId id="411" r:id="rId10"/>
    <p:sldId id="402" r:id="rId11"/>
    <p:sldId id="400" r:id="rId12"/>
    <p:sldId id="405" r:id="rId13"/>
    <p:sldId id="378" r:id="rId14"/>
    <p:sldId id="438" r:id="rId15"/>
    <p:sldId id="437" r:id="rId16"/>
    <p:sldId id="371" r:id="rId17"/>
    <p:sldId id="379" r:id="rId1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33"/>
    <a:srgbClr val="462F00"/>
    <a:srgbClr val="FFFFCC"/>
    <a:srgbClr val="0C1D32"/>
    <a:srgbClr val="9900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AFC6F3-A16B-4201-A85B-2F58767D28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8514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14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E5233D1-F92B-4017-9E78-349CE45216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FA4C-1771-4B41-9FD6-150619ED3C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8AB2-430D-45A4-B9CA-AB505BA6A3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B90E-42E2-45AD-AA87-15B909D660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49F85-FBE3-433D-8ED6-D522EFAFBF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9A6C-D939-497B-A8C7-63B85C2D71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7322-77EF-431A-BF1B-EE216584D5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8D06-2830-4F6C-ABAE-945A74EF03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A86A-F910-4F62-8AA4-097B545BFC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6EDC-EC1B-4C00-9A28-3F35FD5D73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256C-93EB-42F1-8F8B-FF5278107D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8B29-53EF-468F-AD6B-D1088D673B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42F5-9AB8-4121-B27F-14F4B30353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C536-B6C0-483D-8D52-93BF24BA13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B6BC-9DA6-4C27-9135-D4654BBBAA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842E-39DD-416B-879A-AC35765F6F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2BA0-F06B-4F9F-B1BA-9A61B929FC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CF16-6939-4D72-842C-ACB3D6DA67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BC09-B1DC-4DF1-943C-415AB47112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C0EB-341B-44E9-BEAC-40A9237EC4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ADF3-5446-4FFC-B3F8-34A2C17506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E423-689A-4DD3-88C5-FEDF1A9C26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F1C7-EDCE-4510-9F10-9E4F0D61B1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EA4E-3A1D-4210-ABF5-D39ACC1F38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61A9-E922-474B-926D-D384A97C0F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0D7B-E245-4C2F-8131-EBE8CF1402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D112E-A17D-428C-A97B-66E91E9333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C431-05CE-4BF9-8011-BA48245C11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AF5E-6CF7-4356-A795-99C0BFF4ED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B064-4E71-4D8E-8C04-CEE758BAD55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7D3D-D8AE-41B5-BAB3-B027C503D2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3809-5678-4AE5-878F-F43BDEBB075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033E-137C-4DFE-9CA2-8A4746AFEA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D2ED-8422-40E5-A604-3865023C8D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95EF-25AC-4B8D-AA3C-86753EB2AB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1105-8210-4C04-BF75-042B779F7C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EE06-4537-461B-90AF-8189010F13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636B-E33D-4621-B187-C2EB0FFF7B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21DB-E279-4DDF-87F7-07A905BD75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9189-21CA-4AC3-ACB0-F5EC1DED5E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65AC-D96B-4194-83E1-A1237EF6C2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96C7-A1DC-4F00-BFD2-44E7956B68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F0D6-5DA5-4645-B126-8F640D787A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096E-A1BC-4FF0-A78D-D8113A14AB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39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02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39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8412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12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12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12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DC4309-0D6F-4CD3-AC2B-A3A4729965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12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02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6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E713B70-A3C1-4F9A-850C-D7D40F48CA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161" r:id="rId4"/>
    <p:sldLayoutId id="2147485206" r:id="rId5"/>
    <p:sldLayoutId id="2147485162" r:id="rId6"/>
    <p:sldLayoutId id="2147485207" r:id="rId7"/>
    <p:sldLayoutId id="2147485208" r:id="rId8"/>
    <p:sldLayoutId id="2147485209" r:id="rId9"/>
    <p:sldLayoutId id="2147485163" r:id="rId10"/>
    <p:sldLayoutId id="21474852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E849C7-AD78-4B7C-B344-8497C109B4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  <p:sldLayoutId id="2147485182" r:id="rId8"/>
    <p:sldLayoutId id="2147485183" r:id="rId9"/>
    <p:sldLayoutId id="2147485184" r:id="rId10"/>
    <p:sldLayoutId id="214748518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3C0705-6B77-4124-A352-83EC77FAB8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93" r:id="rId3"/>
    <p:sldLayoutId id="2147485194" r:id="rId4"/>
    <p:sldLayoutId id="2147485195" r:id="rId5"/>
    <p:sldLayoutId id="2147485196" r:id="rId6"/>
    <p:sldLayoutId id="2147485197" r:id="rId7"/>
    <p:sldLayoutId id="2147485198" r:id="rId8"/>
    <p:sldLayoutId id="2147485199" r:id="rId9"/>
    <p:sldLayoutId id="2147485200" r:id="rId10"/>
    <p:sldLayoutId id="2147485201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healthy-skin-guide.com/scabies-pictures.html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package" Target="../embeddings/______Microsoft_PowerPoint4.sld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Microsoft_PowerPoint1.sld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______Microsoft_PowerPoint2.sld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package" Target="../embeddings/______Microsoft_PowerPoint3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905000"/>
            <a:ext cx="8540750" cy="31242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8000" b="1" dirty="0"/>
              <a:t>Lab </a:t>
            </a:r>
            <a:r>
              <a:rPr lang="en-US" sz="8000" b="1" dirty="0" smtClean="0"/>
              <a:t>19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/>
              <a:t>Ticks &amp; mites </a:t>
            </a:r>
            <a:endParaRPr 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19200"/>
            <a:ext cx="47625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228600" y="228600"/>
            <a:ext cx="8613775" cy="990600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Scabies:  </a:t>
            </a:r>
            <a:r>
              <a:rPr lang="en-US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</a:rPr>
              <a:t>Sarcoptes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</a:rPr>
              <a:t>scabiei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 descr="Scabies_tissue_DPD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52400" y="5181600"/>
            <a:ext cx="899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prstClr val="black"/>
                </a:solidFill>
              </a:rPr>
              <a:t>Cross sectional view of the burrows created in the epithelium by </a:t>
            </a:r>
            <a:r>
              <a:rPr lang="en-US" sz="3200" b="1" i="1" dirty="0" err="1">
                <a:solidFill>
                  <a:prstClr val="black"/>
                </a:solidFill>
              </a:rPr>
              <a:t>Sarcoptes</a:t>
            </a:r>
            <a:r>
              <a:rPr lang="en-US" sz="3200" b="1" i="1" dirty="0">
                <a:solidFill>
                  <a:prstClr val="black"/>
                </a:solidFill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</a:rPr>
              <a:t>scabei</a:t>
            </a:r>
            <a:endParaRPr lang="en-US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258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healthy-skin-guide.com/images/scabiesback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224" y="903310"/>
            <a:ext cx="6286775" cy="313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91230"/>
            <a:ext cx="3886200" cy="33667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7295" y="0"/>
            <a:ext cx="8430905" cy="1271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 eaLnBrk="0" hangingPunct="0">
              <a:spcAft>
                <a:spcPts val="0"/>
              </a:spcAft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Mites burrowing under the skin cause a rash,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which is most frequently found on the hands,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" y="3491230"/>
            <a:ext cx="5274310" cy="336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58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Slide" r:id="rId4" imgW="4570610" imgH="3427576" progId="PowerPoint.Slide.12">
                  <p:embed/>
                </p:oleObj>
              </mc:Choice>
              <mc:Fallback>
                <p:oleObj name="Slide" r:id="rId4" imgW="4570610" imgH="342757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0" y="152400"/>
            <a:ext cx="65913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133600"/>
            <a:ext cx="2206752" cy="3124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HOUSE DUST MITE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1"/>
          <p:cNvSpPr>
            <a:spLocks noChangeArrowheads="1"/>
          </p:cNvSpPr>
          <p:nvPr/>
        </p:nvSpPr>
        <p:spPr bwMode="auto">
          <a:xfrm>
            <a:off x="228600" y="990600"/>
            <a:ext cx="838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eaLnBrk="0" hangingPunct="0">
              <a:defRPr/>
            </a:pPr>
            <a:endParaRPr lang="en-US" sz="3200" b="1" dirty="0">
              <a:latin typeface="Times New Roman" pitchFamily="18" charset="0"/>
              <a:ea typeface="Times New Roman" pitchFamily="18" charset="0"/>
            </a:endParaRPr>
          </a:p>
          <a:p>
            <a:pPr algn="l" rtl="0" eaLnBrk="0" hangingPunct="0">
              <a:buFont typeface="Wingdings" pitchFamily="2" charset="2"/>
              <a:buChar char="Ø"/>
              <a:defRPr/>
            </a:pPr>
            <a:r>
              <a:rPr lang="en-US" sz="3200" b="1" dirty="0">
                <a:latin typeface="Times New Roman" pitchFamily="18" charset="0"/>
                <a:ea typeface="Times New Roman" pitchFamily="18" charset="0"/>
              </a:rPr>
              <a:t>The segmentation is not clear on the body. </a:t>
            </a:r>
          </a:p>
          <a:p>
            <a:pPr algn="l" rtl="0" eaLnBrk="0" hangingPunct="0">
              <a:buFont typeface="Wingdings" pitchFamily="2" charset="2"/>
              <a:buChar char="Ø"/>
              <a:defRPr/>
            </a:pPr>
            <a:endParaRPr lang="en-US" sz="3200" b="1" dirty="0">
              <a:latin typeface="Times New Roman" pitchFamily="18" charset="0"/>
              <a:ea typeface="Times New Roman" pitchFamily="18" charset="0"/>
            </a:endParaRPr>
          </a:p>
          <a:p>
            <a:pPr algn="l" rtl="0" eaLnBrk="0" hangingPunct="0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</a:rPr>
              <a:t>Larvae with 3 pairs of legs, nymph and adult  </a:t>
            </a:r>
          </a:p>
          <a:p>
            <a:pPr algn="l" rtl="0" eaLnBrk="0" hangingPunct="0"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</a:rPr>
              <a:t>    with four.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</a:rPr>
              <a:t> </a:t>
            </a:r>
          </a:p>
          <a:p>
            <a:pPr algn="l" rtl="0" eaLnBrk="0" hangingPunct="0">
              <a:buFont typeface="Wingdings" pitchFamily="2" charset="2"/>
              <a:buChar char="Ø"/>
              <a:defRPr/>
            </a:pPr>
            <a:endParaRPr lang="en-US" sz="3200" b="1" dirty="0">
              <a:latin typeface="Times New Roman" pitchFamily="18" charset="0"/>
              <a:ea typeface="Times New Roman" pitchFamily="18" charset="0"/>
            </a:endParaRPr>
          </a:p>
          <a:p>
            <a:pPr algn="l" rtl="0" eaLnBrk="0" hangingPunct="0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Classified on base of breathing spiracles. </a:t>
            </a:r>
          </a:p>
          <a:p>
            <a:pPr algn="l" rtl="0" eaLnBrk="0" hangingPunct="0">
              <a:buFont typeface="Wingdings" pitchFamily="2" charset="2"/>
              <a:buChar char="Ø"/>
              <a:defRPr/>
            </a:pPr>
            <a:endParaRPr lang="en-US" sz="3200" b="1" dirty="0">
              <a:latin typeface="Times New Roman" pitchFamily="18" charset="0"/>
              <a:ea typeface="Times New Roman" pitchFamily="18" charset="0"/>
            </a:endParaRPr>
          </a:p>
          <a:p>
            <a:pPr algn="l" rtl="0" eaLnBrk="0" hangingPunct="0">
              <a:buFont typeface="Wingdings" pitchFamily="2" charset="2"/>
              <a:buChar char="Ø"/>
              <a:defRPr/>
            </a:pPr>
            <a:r>
              <a:rPr lang="en-US" sz="3200" b="1" dirty="0">
                <a:latin typeface="Times New Roman" pitchFamily="18" charset="0"/>
                <a:ea typeface="Times New Roman" pitchFamily="18" charset="0"/>
              </a:rPr>
              <a:t>Generally divided into: </a:t>
            </a:r>
          </a:p>
          <a:p>
            <a:pPr marL="342900" indent="-342900" algn="l" rtl="0" eaLnBrk="0" hangingPunct="0">
              <a:defRPr/>
            </a:pPr>
            <a:r>
              <a:rPr lang="en-US" sz="3200" b="1" dirty="0"/>
              <a:t>     1. Ticks                    2. Mites </a:t>
            </a:r>
          </a:p>
        </p:txBody>
      </p:sp>
      <p:sp>
        <p:nvSpPr>
          <p:cNvPr id="3" name="Oval 2"/>
          <p:cNvSpPr/>
          <p:nvPr/>
        </p:nvSpPr>
        <p:spPr>
          <a:xfrm>
            <a:off x="228600" y="228600"/>
            <a:ext cx="8610600" cy="1143000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</a:rPr>
              <a:t>C. Order: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</a:rPr>
              <a:t>Acari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</a:rPr>
              <a:t>Acarina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</a:rPr>
              <a:t>)</a:t>
            </a:r>
            <a:endParaRPr lang="ar-IQ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152400" y="152400"/>
            <a:ext cx="54102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eaLnBrk="0" hangingPunct="0"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Ixodidae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(hard tick):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0" hangingPunct="0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>
              <a:buFont typeface="Wingdings" pitchFamily="2" charset="2"/>
              <a:buChar char="v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Mouth parts protrude in </a:t>
            </a:r>
          </a:p>
          <a:p>
            <a:pPr algn="l" rtl="0" eaLnBrk="0" hangingPunct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the front, not under the body. </a:t>
            </a:r>
          </a:p>
          <a:p>
            <a:pPr algn="l" rtl="0" eaLnBrk="0" hangingPunct="0"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Iraq we have several </a:t>
            </a:r>
          </a:p>
          <a:p>
            <a:pPr algn="l" rtl="0" eaLnBrk="0" hangingPunct="0"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genera and species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 eaLnBrk="0" hangingPunct="0"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of which parasitize </a:t>
            </a:r>
          </a:p>
          <a:p>
            <a:pPr algn="l" rtl="0" eaLnBrk="0" hangingPunct="0"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cattle, sheep, goats, doges and  </a:t>
            </a:r>
          </a:p>
          <a:p>
            <a:pPr algn="l" rtl="0" eaLnBrk="0" hangingPunct="0"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other carnivorous. </a:t>
            </a:r>
          </a:p>
          <a:p>
            <a:pPr algn="l" rtl="0" eaLnBrk="0" hangingPunct="0">
              <a:buFont typeface="Wingdings" pitchFamily="2" charset="2"/>
              <a:buChar char="v"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are vectors of protozoa  </a:t>
            </a:r>
          </a:p>
          <a:p>
            <a:pPr algn="l" rtl="0" eaLnBrk="0" hangingPunct="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babasia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rickettsia (tick </a:t>
            </a:r>
          </a:p>
          <a:p>
            <a:pPr algn="l" rtl="0" eaLnBrk="0" hangingPunct="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typhus), viruses 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Arboviruses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 rtl="0" eaLnBrk="0" hangingPunct="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RSSF= Russian summer spring  </a:t>
            </a:r>
          </a:p>
          <a:p>
            <a:pPr algn="l" rtl="0" eaLnBrk="0" hangingPunct="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fever), and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spirochaetes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lyme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0" hangingPunct="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disease).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3491" name="Picture 3" descr="5966_lo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914775"/>
            <a:ext cx="33528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IXHO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05552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609600" y="457200"/>
          <a:ext cx="7878763" cy="591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Slide" r:id="rId4" imgW="3580042" imgH="2685381" progId="PowerPoint.Slide.12">
                  <p:embed/>
                </p:oleObj>
              </mc:Choice>
              <mc:Fallback>
                <p:oleObj name="Slide" r:id="rId4" imgW="3580042" imgH="2685381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7878763" cy="591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 descr="DANDEAD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295400"/>
            <a:ext cx="5943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TextBox 2"/>
          <p:cNvSpPr txBox="1">
            <a:spLocks noChangeArrowheads="1"/>
          </p:cNvSpPr>
          <p:nvPr/>
        </p:nvSpPr>
        <p:spPr bwMode="auto">
          <a:xfrm>
            <a:off x="609600" y="3048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4800" b="1"/>
              <a:t>HARD TICKS </a:t>
            </a:r>
            <a:endParaRPr lang="ar-IQ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0" name="Slide" r:id="rId4" imgW="4570610" imgH="3427576" progId="PowerPoint.Slide.12">
                  <p:embed/>
                </p:oleObj>
              </mc:Choice>
              <mc:Fallback>
                <p:oleObj name="Slide" r:id="rId4" imgW="4570610" imgH="3427576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54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1"/>
          <p:cNvSpPr>
            <a:spLocks noChangeArrowheads="1"/>
          </p:cNvSpPr>
          <p:nvPr/>
        </p:nvSpPr>
        <p:spPr bwMode="auto">
          <a:xfrm>
            <a:off x="152400" y="0"/>
            <a:ext cx="5943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 eaLnBrk="0" hangingPunct="0"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</a:rPr>
              <a:t>Ticks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</a:rPr>
              <a:t>:</a:t>
            </a:r>
            <a:r>
              <a:rPr lang="en-US" sz="4000" dirty="0">
                <a:latin typeface="Times New Roman" pitchFamily="18" charset="0"/>
                <a:ea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ea typeface="Times New Roman" pitchFamily="18" charset="0"/>
            </a:endParaRPr>
          </a:p>
          <a:p>
            <a:pPr algn="l" rtl="0" eaLnBrk="0" hangingPunct="0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Argasidae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(soft tick):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</a:t>
            </a:r>
          </a:p>
          <a:p>
            <a:pPr marL="457200" indent="-457200" algn="l" rtl="0" eaLnBrk="0" hangingPunct="0">
              <a:defRPr/>
            </a:pPr>
            <a:r>
              <a:rPr lang="en-US" sz="3600" dirty="0">
                <a:latin typeface="Times New Roman" pitchFamily="18" charset="0"/>
                <a:ea typeface="Times New Roman" pitchFamily="18" charset="0"/>
              </a:rPr>
              <a:t>   </a:t>
            </a:r>
            <a:r>
              <a:rPr lang="en-US" sz="3600" b="1" i="1" dirty="0" err="1">
                <a:latin typeface="Times New Roman" pitchFamily="18" charset="0"/>
                <a:ea typeface="Times New Roman" pitchFamily="18" charset="0"/>
              </a:rPr>
              <a:t>Orthodoros</a:t>
            </a:r>
            <a:r>
              <a:rPr lang="en-US" sz="3600" b="1" i="1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ea typeface="Times New Roman" pitchFamily="18" charset="0"/>
              </a:rPr>
              <a:t>moubata</a:t>
            </a:r>
            <a:r>
              <a:rPr lang="en-US" sz="3600" dirty="0">
                <a:latin typeface="Times New Roman" pitchFamily="18" charset="0"/>
                <a:ea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ea typeface="Times New Roman" pitchFamily="18" charset="0"/>
              </a:rPr>
              <a:t>Tholozane</a:t>
            </a:r>
            <a:r>
              <a:rPr lang="en-US" sz="3600" b="1" i="1" dirty="0">
                <a:latin typeface="Times New Roman" pitchFamily="18" charset="0"/>
                <a:ea typeface="Times New Roman" pitchFamily="18" charset="0"/>
              </a:rPr>
              <a:t>, </a:t>
            </a:r>
            <a:r>
              <a:rPr lang="en-US" sz="3600" dirty="0">
                <a:latin typeface="Times New Roman" pitchFamily="18" charset="0"/>
                <a:ea typeface="Times New Roman" pitchFamily="18" charset="0"/>
              </a:rPr>
              <a:t>. </a:t>
            </a:r>
          </a:p>
          <a:p>
            <a:pPr marL="457200" indent="-457200" algn="l" rtl="0" eaLnBrk="0" hangingPunct="0"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</a:rPr>
              <a:t>Mouth parts not protruded forward, </a:t>
            </a:r>
          </a:p>
          <a:p>
            <a:pPr marL="457200" indent="-457200" algn="l" rtl="0" eaLnBrk="0" hangingPunct="0"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</a:rPr>
              <a:t>    under body. </a:t>
            </a:r>
          </a:p>
          <a:p>
            <a:pPr marL="457200" indent="-457200" algn="l" rtl="0" eaLnBrk="0" hangingPunct="0"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</a:rPr>
              <a:t>Main vectors of endemic </a:t>
            </a:r>
          </a:p>
          <a:p>
            <a:pPr marL="457200" indent="-457200" algn="l" rtl="0" eaLnBrk="0" hangingPunct="0">
              <a:defRPr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</a:rPr>
              <a:t>     relapsing fever. 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2467" name="Picture 7" descr="PHIL_5385_lores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0"/>
            <a:ext cx="335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228600" y="228600"/>
            <a:ext cx="54864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Mites:</a:t>
            </a:r>
          </a:p>
          <a:p>
            <a:pPr algn="l" rtl="0">
              <a:defRPr/>
            </a:pPr>
            <a:endParaRPr lang="en-US" sz="2800" b="1" dirty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/>
              <a:t> very small to microscopic.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No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hypostome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/>
              <a:t>feed by different ways.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</a:rPr>
              <a:t>Only one </a:t>
            </a:r>
            <a:r>
              <a:rPr lang="en-US" sz="2800" b="1" dirty="0" err="1">
                <a:solidFill>
                  <a:srgbClr val="002060"/>
                </a:solidFill>
              </a:rPr>
              <a:t>rickettsial</a:t>
            </a:r>
            <a:r>
              <a:rPr lang="en-US" sz="2800" b="1" dirty="0">
                <a:solidFill>
                  <a:srgbClr val="002060"/>
                </a:solidFill>
              </a:rPr>
              <a:t> disease is known to be transmitted by chigger mite.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/>
              <a:t>Mites can cause itching, inflammation and rash (scabies).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There are eight families,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many of which feed on plants and other feeds on poultry, mammals or man</a:t>
            </a:r>
            <a:endParaRPr lang="ar-IQ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4515" name="Picture 2" descr="chigger's mi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0"/>
            <a:ext cx="37338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 descr="Chiggers_ bite - Joy_Victo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91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5410200" y="31242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</a:rPr>
              <a:t>Chigger’s mite</a:t>
            </a:r>
            <a:endParaRPr lang="ar-IQ" sz="2400" b="1">
              <a:solidFill>
                <a:schemeClr val="bg1"/>
              </a:solidFill>
            </a:endParaRPr>
          </a:p>
        </p:txBody>
      </p:sp>
      <p:sp>
        <p:nvSpPr>
          <p:cNvPr id="64518" name="TextBox 5"/>
          <p:cNvSpPr txBox="1">
            <a:spLocks noChangeArrowheads="1"/>
          </p:cNvSpPr>
          <p:nvPr/>
        </p:nvSpPr>
        <p:spPr bwMode="auto">
          <a:xfrm>
            <a:off x="5410200" y="6248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/>
              <a:t>Chigger’s mite bite</a:t>
            </a:r>
            <a:endParaRPr lang="ar-IQ" sz="2400" b="1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/>
          </a:p>
        </p:txBody>
      </p:sp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0" name="Slide" r:id="rId4" imgW="3531197" imgH="2648674" progId="PowerPoint.Slide.12">
                  <p:embed/>
                </p:oleObj>
              </mc:Choice>
              <mc:Fallback>
                <p:oleObj name="Slide" r:id="rId4" imgW="3531197" imgH="2648674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3045</TotalTime>
  <Words>271</Words>
  <Application>Microsoft Office PowerPoint</Application>
  <PresentationFormat>عرض على الشاشة (3:4)‏</PresentationFormat>
  <Paragraphs>52</Paragraphs>
  <Slides>14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4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Compass</vt:lpstr>
      <vt:lpstr>Trek</vt:lpstr>
      <vt:lpstr>Office Theme</vt:lpstr>
      <vt:lpstr>1_Office Theme</vt:lpstr>
      <vt:lpstr>Slide</vt:lpstr>
      <vt:lpstr>Lab 19 Ticks &amp; mites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HOUSE DUST MITE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Owner</cp:lastModifiedBy>
  <cp:revision>305</cp:revision>
  <cp:lastPrinted>1601-01-01T00:00:00Z</cp:lastPrinted>
  <dcterms:created xsi:type="dcterms:W3CDTF">1601-01-01T00:00:00Z</dcterms:created>
  <dcterms:modified xsi:type="dcterms:W3CDTF">2020-03-16T10:50:09Z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