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9" r:id="rId3"/>
    <p:sldId id="261" r:id="rId4"/>
    <p:sldId id="262" r:id="rId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95" d="100"/>
          <a:sy n="95" d="100"/>
        </p:scale>
        <p:origin x="675"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879EB19E-A40C-4F09-A661-2D1A5FFDDFFB}" type="datetimeFigureOut">
              <a:rPr lang="ar-IQ" smtClean="0"/>
              <a:t>17/07/1441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FC34118-59ED-4555-A5C5-00EFD8A340A0}" type="slidenum">
              <a:rPr lang="ar-IQ" smtClean="0"/>
              <a:t>‹#›</a:t>
            </a:fld>
            <a:endParaRPr lang="ar-IQ"/>
          </a:p>
        </p:txBody>
      </p:sp>
    </p:spTree>
    <p:extLst>
      <p:ext uri="{BB962C8B-B14F-4D97-AF65-F5344CB8AC3E}">
        <p14:creationId xmlns:p14="http://schemas.microsoft.com/office/powerpoint/2010/main" val="136355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79EB19E-A40C-4F09-A661-2D1A5FFDDFFB}" type="datetimeFigureOut">
              <a:rPr lang="ar-IQ" smtClean="0"/>
              <a:t>17/07/1441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FC34118-59ED-4555-A5C5-00EFD8A340A0}" type="slidenum">
              <a:rPr lang="ar-IQ" smtClean="0"/>
              <a:t>‹#›</a:t>
            </a:fld>
            <a:endParaRPr lang="ar-IQ"/>
          </a:p>
        </p:txBody>
      </p:sp>
    </p:spTree>
    <p:extLst>
      <p:ext uri="{BB962C8B-B14F-4D97-AF65-F5344CB8AC3E}">
        <p14:creationId xmlns:p14="http://schemas.microsoft.com/office/powerpoint/2010/main" val="44429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79EB19E-A40C-4F09-A661-2D1A5FFDDFFB}" type="datetimeFigureOut">
              <a:rPr lang="ar-IQ" smtClean="0"/>
              <a:t>17/07/1441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FC34118-59ED-4555-A5C5-00EFD8A340A0}" type="slidenum">
              <a:rPr lang="ar-IQ" smtClean="0"/>
              <a:t>‹#›</a:t>
            </a:fld>
            <a:endParaRPr lang="ar-IQ"/>
          </a:p>
        </p:txBody>
      </p:sp>
    </p:spTree>
    <p:extLst>
      <p:ext uri="{BB962C8B-B14F-4D97-AF65-F5344CB8AC3E}">
        <p14:creationId xmlns:p14="http://schemas.microsoft.com/office/powerpoint/2010/main" val="235431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79EB19E-A40C-4F09-A661-2D1A5FFDDFFB}" type="datetimeFigureOut">
              <a:rPr lang="ar-IQ" smtClean="0"/>
              <a:t>17/07/1441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FC34118-59ED-4555-A5C5-00EFD8A340A0}" type="slidenum">
              <a:rPr lang="ar-IQ" smtClean="0"/>
              <a:t>‹#›</a:t>
            </a:fld>
            <a:endParaRPr lang="ar-IQ"/>
          </a:p>
        </p:txBody>
      </p:sp>
    </p:spTree>
    <p:extLst>
      <p:ext uri="{BB962C8B-B14F-4D97-AF65-F5344CB8AC3E}">
        <p14:creationId xmlns:p14="http://schemas.microsoft.com/office/powerpoint/2010/main" val="225644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79EB19E-A40C-4F09-A661-2D1A5FFDDFFB}" type="datetimeFigureOut">
              <a:rPr lang="ar-IQ" smtClean="0"/>
              <a:t>17/07/1441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FC34118-59ED-4555-A5C5-00EFD8A340A0}" type="slidenum">
              <a:rPr lang="ar-IQ" smtClean="0"/>
              <a:t>‹#›</a:t>
            </a:fld>
            <a:endParaRPr lang="ar-IQ"/>
          </a:p>
        </p:txBody>
      </p:sp>
    </p:spTree>
    <p:extLst>
      <p:ext uri="{BB962C8B-B14F-4D97-AF65-F5344CB8AC3E}">
        <p14:creationId xmlns:p14="http://schemas.microsoft.com/office/powerpoint/2010/main" val="313437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879EB19E-A40C-4F09-A661-2D1A5FFDDFFB}" type="datetimeFigureOut">
              <a:rPr lang="ar-IQ" smtClean="0"/>
              <a:t>17/07/1441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FC34118-59ED-4555-A5C5-00EFD8A340A0}" type="slidenum">
              <a:rPr lang="ar-IQ" smtClean="0"/>
              <a:t>‹#›</a:t>
            </a:fld>
            <a:endParaRPr lang="ar-IQ"/>
          </a:p>
        </p:txBody>
      </p:sp>
    </p:spTree>
    <p:extLst>
      <p:ext uri="{BB962C8B-B14F-4D97-AF65-F5344CB8AC3E}">
        <p14:creationId xmlns:p14="http://schemas.microsoft.com/office/powerpoint/2010/main" val="306710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879EB19E-A40C-4F09-A661-2D1A5FFDDFFB}" type="datetimeFigureOut">
              <a:rPr lang="ar-IQ" smtClean="0"/>
              <a:t>17/07/1441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4FC34118-59ED-4555-A5C5-00EFD8A340A0}" type="slidenum">
              <a:rPr lang="ar-IQ" smtClean="0"/>
              <a:t>‹#›</a:t>
            </a:fld>
            <a:endParaRPr lang="ar-IQ"/>
          </a:p>
        </p:txBody>
      </p:sp>
    </p:spTree>
    <p:extLst>
      <p:ext uri="{BB962C8B-B14F-4D97-AF65-F5344CB8AC3E}">
        <p14:creationId xmlns:p14="http://schemas.microsoft.com/office/powerpoint/2010/main" val="198075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879EB19E-A40C-4F09-A661-2D1A5FFDDFFB}" type="datetimeFigureOut">
              <a:rPr lang="ar-IQ" smtClean="0"/>
              <a:t>17/07/1441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FC34118-59ED-4555-A5C5-00EFD8A340A0}" type="slidenum">
              <a:rPr lang="ar-IQ" smtClean="0"/>
              <a:t>‹#›</a:t>
            </a:fld>
            <a:endParaRPr lang="ar-IQ"/>
          </a:p>
        </p:txBody>
      </p:sp>
    </p:spTree>
    <p:extLst>
      <p:ext uri="{BB962C8B-B14F-4D97-AF65-F5344CB8AC3E}">
        <p14:creationId xmlns:p14="http://schemas.microsoft.com/office/powerpoint/2010/main" val="162164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79EB19E-A40C-4F09-A661-2D1A5FFDDFFB}" type="datetimeFigureOut">
              <a:rPr lang="ar-IQ" smtClean="0"/>
              <a:t>17/07/1441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FC34118-59ED-4555-A5C5-00EFD8A340A0}" type="slidenum">
              <a:rPr lang="ar-IQ" smtClean="0"/>
              <a:t>‹#›</a:t>
            </a:fld>
            <a:endParaRPr lang="ar-IQ"/>
          </a:p>
        </p:txBody>
      </p:sp>
    </p:spTree>
    <p:extLst>
      <p:ext uri="{BB962C8B-B14F-4D97-AF65-F5344CB8AC3E}">
        <p14:creationId xmlns:p14="http://schemas.microsoft.com/office/powerpoint/2010/main" val="88497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79EB19E-A40C-4F09-A661-2D1A5FFDDFFB}" type="datetimeFigureOut">
              <a:rPr lang="ar-IQ" smtClean="0"/>
              <a:t>17/07/1441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FC34118-59ED-4555-A5C5-00EFD8A340A0}" type="slidenum">
              <a:rPr lang="ar-IQ" smtClean="0"/>
              <a:t>‹#›</a:t>
            </a:fld>
            <a:endParaRPr lang="ar-IQ"/>
          </a:p>
        </p:txBody>
      </p:sp>
    </p:spTree>
    <p:extLst>
      <p:ext uri="{BB962C8B-B14F-4D97-AF65-F5344CB8AC3E}">
        <p14:creationId xmlns:p14="http://schemas.microsoft.com/office/powerpoint/2010/main" val="53969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79EB19E-A40C-4F09-A661-2D1A5FFDDFFB}" type="datetimeFigureOut">
              <a:rPr lang="ar-IQ" smtClean="0"/>
              <a:t>17/07/1441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FC34118-59ED-4555-A5C5-00EFD8A340A0}" type="slidenum">
              <a:rPr lang="ar-IQ" smtClean="0"/>
              <a:t>‹#›</a:t>
            </a:fld>
            <a:endParaRPr lang="ar-IQ"/>
          </a:p>
        </p:txBody>
      </p:sp>
    </p:spTree>
    <p:extLst>
      <p:ext uri="{BB962C8B-B14F-4D97-AF65-F5344CB8AC3E}">
        <p14:creationId xmlns:p14="http://schemas.microsoft.com/office/powerpoint/2010/main" val="399230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9EB19E-A40C-4F09-A661-2D1A5FFDDFFB}" type="datetimeFigureOut">
              <a:rPr lang="ar-IQ" smtClean="0"/>
              <a:t>17/07/1441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C34118-59ED-4555-A5C5-00EFD8A340A0}" type="slidenum">
              <a:rPr lang="ar-IQ" smtClean="0"/>
              <a:t>‹#›</a:t>
            </a:fld>
            <a:endParaRPr lang="ar-IQ"/>
          </a:p>
        </p:txBody>
      </p:sp>
    </p:spTree>
    <p:extLst>
      <p:ext uri="{BB962C8B-B14F-4D97-AF65-F5344CB8AC3E}">
        <p14:creationId xmlns:p14="http://schemas.microsoft.com/office/powerpoint/2010/main" val="321969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2060848"/>
          </a:xfrm>
        </p:spPr>
        <p:txBody>
          <a:bodyPr>
            <a:normAutofit fontScale="90000"/>
          </a:bodyPr>
          <a:lstStyle/>
          <a:p>
            <a:pPr algn="l"/>
            <a:r>
              <a:rPr lang="en-US" sz="2000" dirty="0"/>
              <a:t> </a:t>
            </a:r>
            <a:r>
              <a:rPr lang="en-US" sz="2000" dirty="0"/>
              <a:t> </a:t>
            </a:r>
            <a:r>
              <a:rPr lang="en-US" sz="2000" b="1" dirty="0" smtClean="0"/>
              <a:t>Drug-induced acne :</a:t>
            </a:r>
            <a:r>
              <a:rPr lang="en-US" sz="2000" dirty="0" smtClean="0"/>
              <a:t> Corticosteroids</a:t>
            </a:r>
            <a:r>
              <a:rPr lang="en-US" sz="2000" dirty="0"/>
              <a:t>, androgenic and anabolic steroids, gonadotrophins, oral contraceptives, lithium, iodides, bromides, </a:t>
            </a:r>
            <a:r>
              <a:rPr lang="en-US" sz="2000" dirty="0" err="1"/>
              <a:t>antituberculosis</a:t>
            </a:r>
            <a:r>
              <a:rPr lang="en-US" sz="2000" dirty="0"/>
              <a:t> and anticonvulsant therapy can all cause an acneiform rash. </a:t>
            </a:r>
            <a:r>
              <a:rPr lang="en-GB" sz="2000" dirty="0"/>
              <a:t>Suspicion should be raised when acne, dominated by </a:t>
            </a:r>
            <a:r>
              <a:rPr lang="en-GB" sz="2000" dirty="0" err="1"/>
              <a:t>papulopustules</a:t>
            </a:r>
            <a:r>
              <a:rPr lang="en-GB" sz="2000" dirty="0"/>
              <a:t/>
            </a:r>
            <a:br>
              <a:rPr lang="en-GB" sz="2000" dirty="0"/>
            </a:br>
            <a:r>
              <a:rPr lang="en-GB" sz="2000" dirty="0"/>
              <a:t>rather than </a:t>
            </a:r>
            <a:r>
              <a:rPr lang="en-GB" sz="2000" dirty="0" err="1"/>
              <a:t>comedones</a:t>
            </a:r>
            <a:r>
              <a:rPr lang="en-GB" sz="2000" dirty="0"/>
              <a:t>, appears suddenly in a </a:t>
            </a:r>
            <a:r>
              <a:rPr lang="en-GB" sz="2000" dirty="0" err="1"/>
              <a:t>nonteenager</a:t>
            </a:r>
            <a:r>
              <a:rPr lang="en-GB" sz="2000" dirty="0"/>
              <a:t> and coincides with the prescription of a drug known to cause acneiform lesions </a:t>
            </a:r>
            <a:r>
              <a:rPr lang="en-GB" sz="2000" dirty="0" smtClean="0"/>
              <a:t>. </a:t>
            </a:r>
            <a:r>
              <a:rPr lang="en-GB" sz="2000" dirty="0"/>
              <a:t>Some athletes still use anabolic steroids </a:t>
            </a:r>
            <a:r>
              <a:rPr lang="en-GB" sz="2000" dirty="0" smtClean="0"/>
              <a:t>to enhance their performance.</a:t>
            </a:r>
            <a:r>
              <a:rPr lang="en-GB" sz="3100" dirty="0" smtClean="0"/>
              <a:t> </a:t>
            </a:r>
            <a:endParaRPr lang="ar-IQ"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91880" y="1844824"/>
            <a:ext cx="3394472" cy="4525963"/>
          </a:xfrm>
        </p:spPr>
      </p:pic>
    </p:spTree>
    <p:extLst>
      <p:ext uri="{BB962C8B-B14F-4D97-AF65-F5344CB8AC3E}">
        <p14:creationId xmlns:p14="http://schemas.microsoft.com/office/powerpoint/2010/main" val="1077123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787208" cy="2218258"/>
          </a:xfrm>
        </p:spPr>
        <p:txBody>
          <a:bodyPr>
            <a:normAutofit fontScale="90000"/>
          </a:bodyPr>
          <a:lstStyle/>
          <a:p>
            <a:pPr algn="just" rtl="0"/>
            <a:r>
              <a:rPr lang="en-GB" sz="2000" b="1" dirty="0"/>
              <a:t>Scarring alopecia </a:t>
            </a:r>
            <a:r>
              <a:rPr lang="en-GB" sz="2000" dirty="0"/>
              <a:t>Hair follicles can be damaged in many ways. If the follicular openings can no longer be seen with a lens, regrowth of hair cannot be expected. </a:t>
            </a:r>
            <a:r>
              <a:rPr lang="en-GB" sz="2000" dirty="0" smtClean="0"/>
              <a:t/>
            </a:r>
            <a:br>
              <a:rPr lang="en-GB" sz="2000" dirty="0" smtClean="0"/>
            </a:br>
            <a:r>
              <a:rPr lang="en-GB" sz="2000" dirty="0" smtClean="0"/>
              <a:t>severe </a:t>
            </a:r>
            <a:r>
              <a:rPr lang="en-GB" sz="2000" dirty="0"/>
              <a:t>burn, trauma, a carbuncle or an episode of inflammatory scalp ringworm. Discoid lupus erythematosus </a:t>
            </a:r>
            <a:r>
              <a:rPr lang="en-GB" sz="2000" dirty="0" smtClean="0"/>
              <a:t>, </a:t>
            </a:r>
            <a:r>
              <a:rPr lang="en-GB" sz="2000" dirty="0"/>
              <a:t>lichen planus </a:t>
            </a:r>
            <a:r>
              <a:rPr lang="en-GB" sz="2000" dirty="0" smtClean="0"/>
              <a:t>and </a:t>
            </a:r>
            <a:r>
              <a:rPr lang="en-GB" sz="2000" dirty="0" err="1"/>
              <a:t>morphoea</a:t>
            </a:r>
            <a:r>
              <a:rPr lang="en-GB" sz="2000" dirty="0"/>
              <a:t> </a:t>
            </a:r>
            <a:r>
              <a:rPr lang="en-GB" sz="2000" dirty="0" smtClean="0"/>
              <a:t>can </a:t>
            </a:r>
            <a:r>
              <a:rPr lang="en-GB" sz="2000" dirty="0"/>
              <a:t>also lead to scarring alopecia.</a:t>
            </a:r>
            <a:r>
              <a:rPr lang="en-GB" dirty="0"/>
              <a:t> </a:t>
            </a:r>
            <a:endParaRPr lang="ar-IQ"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0" y="1916832"/>
            <a:ext cx="6034617" cy="4525963"/>
          </a:xfrm>
        </p:spPr>
      </p:pic>
    </p:spTree>
    <p:extLst>
      <p:ext uri="{BB962C8B-B14F-4D97-AF65-F5344CB8AC3E}">
        <p14:creationId xmlns:p14="http://schemas.microsoft.com/office/powerpoint/2010/main" val="3747653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70186"/>
          </a:xfrm>
        </p:spPr>
        <p:txBody>
          <a:bodyPr>
            <a:normAutofit fontScale="90000"/>
          </a:bodyPr>
          <a:lstStyle/>
          <a:p>
            <a:r>
              <a:rPr lang="en-GB" sz="2000" b="1" dirty="0"/>
              <a:t>Lichen planus</a:t>
            </a:r>
            <a:r>
              <a:rPr lang="en-GB" sz="2000" dirty="0"/>
              <a:t/>
            </a:r>
            <a:br>
              <a:rPr lang="en-GB" sz="2000" dirty="0"/>
            </a:br>
            <a:r>
              <a:rPr lang="en-GB" sz="2000" dirty="0"/>
              <a:t> </a:t>
            </a:r>
            <a:r>
              <a:rPr lang="en-GB" sz="2000" dirty="0" smtClean="0"/>
              <a:t>violaceous, </a:t>
            </a:r>
            <a:r>
              <a:rPr lang="en-GB" sz="2000" dirty="0"/>
              <a:t>intensely itchy, ﬂat-topped papules </a:t>
            </a:r>
            <a:r>
              <a:rPr lang="en-GB" sz="2000" dirty="0" smtClean="0"/>
              <a:t>on </a:t>
            </a:r>
            <a:r>
              <a:rPr lang="en-GB" sz="2000" dirty="0"/>
              <a:t>the </a:t>
            </a:r>
            <a:r>
              <a:rPr lang="en-GB" sz="2000" dirty="0" smtClean="0"/>
              <a:t>dorsal </a:t>
            </a:r>
            <a:r>
              <a:rPr lang="en-GB" sz="2000" dirty="0" err="1" smtClean="0"/>
              <a:t>aspectof</a:t>
            </a:r>
            <a:r>
              <a:rPr lang="en-GB" sz="2000" dirty="0" smtClean="0"/>
              <a:t> </a:t>
            </a:r>
            <a:r>
              <a:rPr lang="en-GB" sz="2000" dirty="0"/>
              <a:t>the </a:t>
            </a:r>
            <a:r>
              <a:rPr lang="en-GB" sz="2000" dirty="0" smtClean="0"/>
              <a:t>leg. With a close </a:t>
            </a:r>
            <a:r>
              <a:rPr lang="en-GB" sz="2000" dirty="0"/>
              <a:t>look </a:t>
            </a:r>
            <a:r>
              <a:rPr lang="en-GB" sz="2000" dirty="0" smtClean="0"/>
              <a:t>you can see </a:t>
            </a:r>
            <a:r>
              <a:rPr lang="en-GB" sz="2000" dirty="0"/>
              <a:t>a white streaky pattern on the surface of these papules </a:t>
            </a:r>
            <a:r>
              <a:rPr lang="en-GB" sz="2000" dirty="0" smtClean="0"/>
              <a:t>known as Wickham’s </a:t>
            </a:r>
            <a:r>
              <a:rPr lang="en-GB" sz="2000" dirty="0" err="1"/>
              <a:t>striae</a:t>
            </a:r>
            <a:r>
              <a:rPr lang="en-GB" dirty="0"/>
              <a:t/>
            </a:r>
            <a:br>
              <a:rPr lang="en-GB" dirty="0"/>
            </a:br>
            <a:endParaRPr lang="ar-IQ"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218147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930226"/>
          </a:xfrm>
        </p:spPr>
        <p:txBody>
          <a:bodyPr>
            <a:normAutofit/>
          </a:bodyPr>
          <a:lstStyle/>
          <a:p>
            <a:r>
              <a:rPr lang="en-GB" sz="2000" dirty="0"/>
              <a:t> </a:t>
            </a:r>
            <a:r>
              <a:rPr lang="en-GB" sz="2000" b="1" dirty="0" err="1"/>
              <a:t>Pityriasis</a:t>
            </a:r>
            <a:r>
              <a:rPr lang="en-GB" sz="2000" b="1" dirty="0"/>
              <a:t> </a:t>
            </a:r>
            <a:r>
              <a:rPr lang="en-GB" sz="2000" b="1" dirty="0" err="1"/>
              <a:t>rosea</a:t>
            </a:r>
            <a:r>
              <a:rPr lang="en-GB" sz="2000" b="1" dirty="0"/>
              <a:t/>
            </a:r>
            <a:br>
              <a:rPr lang="en-GB" sz="2000" b="1" dirty="0"/>
            </a:br>
            <a:r>
              <a:rPr lang="en-GB" sz="2000" dirty="0"/>
              <a:t>many </a:t>
            </a:r>
            <a:r>
              <a:rPr lang="en-GB" sz="2000" dirty="0" smtClean="0"/>
              <a:t>small oval erythematous scaly plaques </a:t>
            </a:r>
            <a:r>
              <a:rPr lang="en-GB" sz="2000" dirty="0"/>
              <a:t>appear, mainly on the </a:t>
            </a:r>
            <a:r>
              <a:rPr lang="en-GB" sz="2000" dirty="0" smtClean="0"/>
              <a:t>neck, </a:t>
            </a:r>
            <a:r>
              <a:rPr lang="en-GB" sz="2000" dirty="0"/>
              <a:t>but some also on the </a:t>
            </a:r>
            <a:r>
              <a:rPr lang="en-GB" sz="2000" dirty="0" smtClean="0"/>
              <a:t>trunk </a:t>
            </a:r>
            <a:r>
              <a:rPr lang="en-GB" sz="2000" dirty="0"/>
              <a:t>and </a:t>
            </a:r>
            <a:r>
              <a:rPr lang="en-GB" sz="2000" dirty="0" smtClean="0"/>
              <a:t>extremities. </a:t>
            </a:r>
            <a:br>
              <a:rPr lang="en-GB" sz="2000" dirty="0" smtClean="0"/>
            </a:br>
            <a:r>
              <a:rPr lang="en-GB" sz="2000" dirty="0" smtClean="0"/>
              <a:t>DDX : </a:t>
            </a:r>
            <a:r>
              <a:rPr lang="en-GB" sz="2000" dirty="0" err="1" smtClean="0"/>
              <a:t>guttate</a:t>
            </a:r>
            <a:r>
              <a:rPr lang="en-GB" sz="2000" dirty="0" smtClean="0"/>
              <a:t> </a:t>
            </a:r>
            <a:r>
              <a:rPr lang="en-GB" sz="2000" dirty="0" err="1" smtClean="0"/>
              <a:t>prsoriasis</a:t>
            </a:r>
            <a:r>
              <a:rPr lang="en-GB" sz="2000" dirty="0" smtClean="0"/>
              <a:t>, tinea versicolor, drug reaction, secondary syphilis</a:t>
            </a:r>
            <a:endParaRPr lang="ar-IQ" sz="2000"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2351322"/>
            <a:ext cx="6034617" cy="4525963"/>
          </a:xfrm>
        </p:spPr>
      </p:pic>
    </p:spTree>
    <p:extLst>
      <p:ext uri="{BB962C8B-B14F-4D97-AF65-F5344CB8AC3E}">
        <p14:creationId xmlns:p14="http://schemas.microsoft.com/office/powerpoint/2010/main" val="2306748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79</Words>
  <Application>Microsoft Office PowerPoint</Application>
  <PresentationFormat>On-screen Show (4:3)</PresentationFormat>
  <Paragraphs>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نسق Office</vt:lpstr>
      <vt:lpstr>  Drug-induced acne : Corticosteroids, androgenic and anabolic steroids, gonadotrophins, oral contraceptives, lithium, iodides, bromides, antituberculosis and anticonvulsant therapy can all cause an acneiform rash. Suspicion should be raised when acne, dominated by papulopustules rather than comedones, appears suddenly in a nonteenager and coincides with the prescription of a drug known to cause acneiform lesions . Some athletes still use anabolic steroids to enhance their performance. </vt:lpstr>
      <vt:lpstr>Scarring alopecia Hair follicles can be damaged in many ways. If the follicular openings can no longer be seen with a lens, regrowth of hair cannot be expected.  severe burn, trauma, a carbuncle or an episode of inflammatory scalp ringworm. Discoid lupus erythematosus , lichen planus and morphoea can also lead to scarring alopecia. </vt:lpstr>
      <vt:lpstr>Lichen planus  violaceous, intensely itchy, ﬂat-topped papules on the dorsal aspectof the leg. With a close look you can see a white streaky pattern on the surface of these papules known as Wickham’s striae </vt:lpstr>
      <vt:lpstr> Pityriasis rosea many small oval erythematous scaly plaques appear, mainly on the neck, but some also on the trunk and extremities.  DDX : guttate prsoriasis, tinea versicolor, drug reaction, secondary syphilis</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wisam</cp:lastModifiedBy>
  <cp:revision>13</cp:revision>
  <dcterms:created xsi:type="dcterms:W3CDTF">2018-11-21T20:35:14Z</dcterms:created>
  <dcterms:modified xsi:type="dcterms:W3CDTF">2020-03-11T17:13:00Z</dcterms:modified>
</cp:coreProperties>
</file>