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3" r:id="rId4"/>
    <p:sldId id="267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675" y="-2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D19A3-1FE3-465F-BADD-D62DF9C45933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815D0-224C-4AF7-879E-643B2BE9BD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D19A3-1FE3-465F-BADD-D62DF9C45933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815D0-224C-4AF7-879E-643B2BE9BD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D19A3-1FE3-465F-BADD-D62DF9C45933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815D0-224C-4AF7-879E-643B2BE9BD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D19A3-1FE3-465F-BADD-D62DF9C45933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815D0-224C-4AF7-879E-643B2BE9BD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D19A3-1FE3-465F-BADD-D62DF9C45933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815D0-224C-4AF7-879E-643B2BE9BD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D19A3-1FE3-465F-BADD-D62DF9C45933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815D0-224C-4AF7-879E-643B2BE9BD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D19A3-1FE3-465F-BADD-D62DF9C45933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815D0-224C-4AF7-879E-643B2BE9BD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D19A3-1FE3-465F-BADD-D62DF9C45933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815D0-224C-4AF7-879E-643B2BE9BD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D19A3-1FE3-465F-BADD-D62DF9C45933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815D0-224C-4AF7-879E-643B2BE9BD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D19A3-1FE3-465F-BADD-D62DF9C45933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815D0-224C-4AF7-879E-643B2BE9BD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D19A3-1FE3-465F-BADD-D62DF9C45933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815D0-224C-4AF7-879E-643B2BE9BD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D19A3-1FE3-465F-BADD-D62DF9C45933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815D0-224C-4AF7-879E-643B2BE9BD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g\Documents\My Received Files\IMG_20150507_0924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مستطيل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Young adult presented with bilateral symmetrical itchy scaly erythematous patches involving the inguinal folds and extending on the medial sides of the thigh, with elevated polycyclic borders</a:t>
            </a:r>
          </a:p>
          <a:p>
            <a:pPr algn="ctr"/>
            <a:r>
              <a:rPr lang="en-GB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DDX : </a:t>
            </a:r>
            <a:r>
              <a:rPr lang="en-GB" sz="1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intertrigo,candidiasis</a:t>
            </a:r>
            <a:r>
              <a:rPr lang="en-GB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tinea </a:t>
            </a:r>
            <a:r>
              <a:rPr lang="en-GB" sz="1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cruris</a:t>
            </a:r>
            <a:r>
              <a:rPr lang="en-GB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seborrheic dermatitis, psoriasis</a:t>
            </a:r>
          </a:p>
          <a:p>
            <a:pPr algn="ctr"/>
            <a:r>
              <a:rPr lang="en-GB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DX : tinea </a:t>
            </a:r>
            <a:r>
              <a:rPr lang="en-GB" sz="1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cruris</a:t>
            </a:r>
            <a:endParaRPr lang="en-GB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g\Documents\My Received Files\IMG_20150504_103444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مستطيل 2"/>
          <p:cNvSpPr/>
          <p:nvPr/>
        </p:nvSpPr>
        <p:spPr>
          <a:xfrm>
            <a:off x="0" y="5715000"/>
            <a:ext cx="91440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Adult female presented with dome shaped papule, yellowish in color, with central depression, not itchy for several weeks with similar lesions in nearby area.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DDX : wart,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molluscum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contagiosum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insect bite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DX :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molluscum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contagiosum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g\Documents\My Received Files\IMG_20150504_0928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مستطيل 2"/>
          <p:cNvSpPr/>
          <p:nvPr/>
        </p:nvSpPr>
        <p:spPr>
          <a:xfrm>
            <a:off x="0" y="5486400"/>
            <a:ext cx="9144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years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old child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presented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multiple widespread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itchy edematous plaques, pinkish in color resolving within 24 hours to appear in another sites</a:t>
            </a:r>
          </a:p>
          <a:p>
            <a:pPr algn="just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DDX : urticarial. Atopic dermatitis, scabies, drug eruption</a:t>
            </a:r>
          </a:p>
          <a:p>
            <a:pPr algn="just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DX :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urticaria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lg\Documents\My Received Files\IMAG13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</p:spPr>
      </p:pic>
      <p:sp>
        <p:nvSpPr>
          <p:cNvPr id="3" name="مستطيل 2"/>
          <p:cNvSpPr/>
          <p:nvPr/>
        </p:nvSpPr>
        <p:spPr>
          <a:xfrm>
            <a:off x="0" y="-25121"/>
            <a:ext cx="91440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Multiple scaly erythematous circular plaques on the dorsal forearm recurrent for several months</a:t>
            </a:r>
          </a:p>
          <a:p>
            <a:pPr algn="ctr"/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DDX : psoriasis, discoid dermatitis, contact dermatitis</a:t>
            </a:r>
          </a:p>
          <a:p>
            <a:pPr algn="ctr"/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DX : psoriasis</a:t>
            </a:r>
            <a:endParaRPr lang="en-US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147</Words>
  <Application>Microsoft Office PowerPoint</Application>
  <PresentationFormat>On-screen Show (4:3)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سمة Office</vt:lpstr>
      <vt:lpstr>PowerPoint Presentation</vt:lpstr>
      <vt:lpstr>PowerPoint Presentation</vt:lpstr>
      <vt:lpstr>PowerPoint Presentation</vt:lpstr>
      <vt:lpstr>PowerPoint Presentation</vt:lpstr>
    </vt:vector>
  </TitlesOfParts>
  <Company>Ahmed-Under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lg</dc:creator>
  <cp:lastModifiedBy>wisam</cp:lastModifiedBy>
  <cp:revision>26</cp:revision>
  <dcterms:created xsi:type="dcterms:W3CDTF">2015-05-14T09:54:26Z</dcterms:created>
  <dcterms:modified xsi:type="dcterms:W3CDTF">2020-03-08T21:00:45Z</dcterms:modified>
</cp:coreProperties>
</file>