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39775"/>
            <a:ext cx="7772400" cy="1470025"/>
          </a:xfrm>
        </p:spPr>
        <p:txBody>
          <a:bodyPr/>
          <a:lstStyle/>
          <a:p>
            <a:r>
              <a:rPr lang="en-US" b="1" dirty="0"/>
              <a:t>COVID-19?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476691"/>
            <a:ext cx="6134520" cy="50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48738" cy="58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4" y="1314154"/>
            <a:ext cx="4591691" cy="4229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748" y="533400"/>
            <a:ext cx="8487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/>
              <a:t>( فايروس كورونا)</a:t>
            </a:r>
            <a:r>
              <a:rPr lang="en-US" sz="2800" b="1" dirty="0" smtClean="0"/>
              <a:t>COVID-19  </a:t>
            </a:r>
            <a:r>
              <a:rPr lang="ar-IQ" sz="2800" b="1" dirty="0" smtClean="0"/>
              <a:t>هل ستهرب الناس للقمر تجنبا لفايروس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56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4753639" cy="20100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52" y="2057400"/>
            <a:ext cx="5513534" cy="4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02" y="529382"/>
            <a:ext cx="5743898" cy="55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90" y="780680"/>
            <a:ext cx="5868219" cy="52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838200"/>
            <a:ext cx="808785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923575"/>
            <a:ext cx="8068802" cy="50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0" y="923575"/>
            <a:ext cx="8125960" cy="50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2362051"/>
            <a:ext cx="8078328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COVID-19?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COVID-19? </dc:title>
  <dc:creator>hp</dc:creator>
  <cp:lastModifiedBy>hp</cp:lastModifiedBy>
  <cp:revision>2</cp:revision>
  <dcterms:created xsi:type="dcterms:W3CDTF">2006-08-16T00:00:00Z</dcterms:created>
  <dcterms:modified xsi:type="dcterms:W3CDTF">2020-03-09T10:06:33Z</dcterms:modified>
</cp:coreProperties>
</file>